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8C18-B0B1-4943-A15B-17EA8881B1EA}" v="1168" dt="2018-05-04T08:59:41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22" d="100"/>
          <a:sy n="122" d="100"/>
        </p:scale>
        <p:origin x="-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EE6D8C18-B0B1-4943-A15B-17EA8881B1EA}"/>
    <pc:docChg chg="custSel addSld modSld">
      <pc:chgData name="Stuart Ffoulkes" userId="cd75f028d7d0c689" providerId="LiveId" clId="{EE6D8C18-B0B1-4943-A15B-17EA8881B1EA}" dt="2018-05-04T08:59:41.232" v="1167" actId="20577"/>
      <pc:docMkLst>
        <pc:docMk/>
      </pc:docMkLst>
      <pc:sldChg chg="modSp">
        <pc:chgData name="Stuart Ffoulkes" userId="cd75f028d7d0c689" providerId="LiveId" clId="{EE6D8C18-B0B1-4943-A15B-17EA8881B1EA}" dt="2018-05-04T08:58:39.799" v="1150" actId="20577"/>
        <pc:sldMkLst>
          <pc:docMk/>
          <pc:sldMk cId="4250702055" sldId="257"/>
        </pc:sldMkLst>
        <pc:spChg chg="mod">
          <ac:chgData name="Stuart Ffoulkes" userId="cd75f028d7d0c689" providerId="LiveId" clId="{EE6D8C18-B0B1-4943-A15B-17EA8881B1EA}" dt="2018-05-04T08:58:39.799" v="1150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9:41.232" v="1167" actId="20577"/>
        <pc:sldMkLst>
          <pc:docMk/>
          <pc:sldMk cId="3927265078" sldId="260"/>
        </pc:sldMkLst>
        <pc:spChg chg="mod">
          <ac:chgData name="Stuart Ffoulkes" userId="cd75f028d7d0c689" providerId="LiveId" clId="{EE6D8C18-B0B1-4943-A15B-17EA8881B1EA}" dt="2018-05-04T08:49:28.207" v="51" actId="20577"/>
          <ac:spMkLst>
            <pc:docMk/>
            <pc:sldMk cId="3927265078" sldId="260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9:41.232" v="1167" actId="20577"/>
          <ac:spMkLst>
            <pc:docMk/>
            <pc:sldMk cId="3927265078" sldId="260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7:30.064" v="1028" actId="20577"/>
        <pc:sldMkLst>
          <pc:docMk/>
          <pc:sldMk cId="3318146041" sldId="261"/>
        </pc:sldMkLst>
        <pc:spChg chg="mod">
          <ac:chgData name="Stuart Ffoulkes" userId="cd75f028d7d0c689" providerId="LiveId" clId="{EE6D8C18-B0B1-4943-A15B-17EA8881B1EA}" dt="2018-05-04T08:54:37.319" v="683" actId="20577"/>
          <ac:spMkLst>
            <pc:docMk/>
            <pc:sldMk cId="3318146041" sldId="261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7:30.064" v="1028" actId="20577"/>
          <ac:spMkLst>
            <pc:docMk/>
            <pc:sldMk cId="3318146041" sldId="261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69073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pPr/>
              <a:t>22/05/2018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Capacity Market Code Modifications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Working Group 1</a:t>
            </a:r>
          </a:p>
          <a:p>
            <a:r>
              <a:rPr lang="en-GB" dirty="0" smtClean="0"/>
              <a:t>Dublin</a:t>
            </a:r>
            <a:r>
              <a:rPr lang="en-GB" dirty="0"/>
              <a:t>, </a:t>
            </a: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May </a:t>
            </a:r>
            <a:r>
              <a:rPr lang="en-GB" dirty="0"/>
              <a:t>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>
                <a:solidFill>
                  <a:srgbClr val="00A1B1"/>
                </a:solidFill>
                <a:cs typeface="Arial"/>
              </a:rPr>
              <a:t>CMC_01_18 – NIROCs in the CRM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State aid decision included prevention of </a:t>
            </a:r>
            <a:r>
              <a:rPr lang="en-GB" sz="2200" dirty="0"/>
              <a:t>the cumulation of State aid which would arise if holders of NIROCs could also participate in the CRM</a:t>
            </a:r>
            <a:r>
              <a:rPr lang="en-GB" sz="2200" dirty="0" smtClean="0"/>
              <a:t>.</a:t>
            </a:r>
          </a:p>
          <a:p>
            <a:pPr marL="0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/>
              <a:t>The same issue </a:t>
            </a:r>
            <a:r>
              <a:rPr lang="en-GB" sz="2200" dirty="0" smtClean="0"/>
              <a:t>may arise </a:t>
            </a:r>
            <a:r>
              <a:rPr lang="en-GB" sz="2200" dirty="0"/>
              <a:t>with other support mechanisms that also allowed cumulation of aid, however, the proposed drafting is limited to NIROCs</a:t>
            </a:r>
            <a:r>
              <a:rPr lang="en-GB" sz="2200" dirty="0" smtClean="0"/>
              <a:t>.</a:t>
            </a:r>
          </a:p>
          <a:p>
            <a:pPr marL="0" indent="0">
              <a:buNone/>
            </a:pPr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Difficult to draft to capture unknown future mechanisms which do involve cumulation without inadvertently capturing support mechanisms which can co-exist with the CRM.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If other affected mechanisms are introduced, further Modifications to the CMC will be raised</a:t>
            </a:r>
            <a:r>
              <a:rPr lang="en-GB" sz="1800" dirty="0" smtClean="0"/>
              <a:t>.</a:t>
            </a:r>
          </a:p>
          <a:p>
            <a:pPr marL="457200" lvl="1" indent="0">
              <a:buNone/>
            </a:pPr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dirty="0" smtClean="0"/>
              <a:t>Proposed changes </a:t>
            </a:r>
            <a:r>
              <a:rPr lang="en-GB" sz="2200" dirty="0"/>
              <a:t>made to prevent units with NIROCs from Qualifying</a:t>
            </a:r>
            <a:r>
              <a:rPr lang="en-GB" sz="2200" dirty="0" smtClean="0"/>
              <a:t>:</a:t>
            </a:r>
            <a:endParaRPr lang="en-GB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E.2.1.1: covers Candidate Units with a NIROC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 smtClean="0"/>
              <a:t>E.7.2.1</a:t>
            </a:r>
            <a:r>
              <a:rPr lang="en-GB" sz="1800" dirty="0"/>
              <a:t>: covers aggregate Candidate Units where one or more Generators holds a NIROC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E.7.4.3: covers SOs validation of Applications for Qualification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Glossary definition of NIROCs added</a:t>
            </a:r>
          </a:p>
        </p:txBody>
      </p:sp>
    </p:spTree>
    <p:extLst>
      <p:ext uri="{BB962C8B-B14F-4D97-AF65-F5344CB8AC3E}">
        <p14:creationId xmlns:p14="http://schemas.microsoft.com/office/powerpoint/2010/main" xmlns="" val="425070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CFB2E840-9EB6-4522-95C2-48248CB78F17}"/>
</file>

<file path=customXml/itemProps2.xml><?xml version="1.0" encoding="utf-8"?>
<ds:datastoreItem xmlns:ds="http://schemas.openxmlformats.org/officeDocument/2006/customXml" ds:itemID="{2B75AFDC-D0F8-4B64-B3C1-5551743DCD65}"/>
</file>

<file path=customXml/itemProps3.xml><?xml version="1.0" encoding="utf-8"?>
<ds:datastoreItem xmlns:ds="http://schemas.openxmlformats.org/officeDocument/2006/customXml" ds:itemID="{93076DF2-57B5-48E1-917B-CCEFCD489C10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158</Words>
  <Application>Microsoft Office PowerPoint</Application>
  <PresentationFormat>Custom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Capacity Market Code Modifications</vt:lpstr>
      <vt:lpstr>CMC_01_18 – NIROCs in the CRM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 Modifications Workshop I</dc:title>
  <dc:creator>Stuart Ffoulkes</dc:creator>
  <dc:description/>
  <cp:lastModifiedBy>eblair</cp:lastModifiedBy>
  <cp:revision>23</cp:revision>
  <cp:lastPrinted>2018-05-08T09:38:52Z</cp:lastPrinted>
  <dcterms:created xsi:type="dcterms:W3CDTF">2018-05-04T08:35:26Z</dcterms:created>
  <dcterms:modified xsi:type="dcterms:W3CDTF">2018-05-22T10:33:48Z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File Category">
    <vt:lpwstr/>
  </property>
  <property fmtid="{D5CDD505-2E9C-101B-9397-08002B2CF9AE}" pid="4" name="iab7cdb7554d4997ae876b11632fa575">
    <vt:lpwstr/>
  </property>
  <property fmtid="{D5CDD505-2E9C-101B-9397-08002B2CF9AE}" pid="5" name="Meeting Date">
    <vt:lpwstr>2018-05-09T23:00:00+00:00</vt:lpwstr>
  </property>
  <property fmtid="{D5CDD505-2E9C-101B-9397-08002B2CF9AE}" pid="7" name="Doc Type">
    <vt:lpwstr>Capacity Code Mods WG 1</vt:lpwstr>
  </property>
</Properties>
</file>