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handoutMasterIdLst>
    <p:handoutMasterId r:id="rId9"/>
  </p:handoutMasterIdLst>
  <p:sldIdLst>
    <p:sldId id="256" r:id="rId5"/>
    <p:sldId id="305" r:id="rId6"/>
    <p:sldId id="312" r:id="rId7"/>
  </p:sldIdLst>
  <p:sldSz cx="9144000" cy="6858000" type="screen4x3"/>
  <p:notesSz cx="6669088" cy="9928225"/>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521415D9-36F7-43E2-AB2F-B90AF26B5E84}">
      <p14:sectionLst xmlns:p14="http://schemas.microsoft.com/office/powerpoint/2010/main">
        <p14:section name="Default Section" id="{0447B80F-3A2E-41A8-93E2-9ECCCB38F021}">
          <p14:sldIdLst>
            <p14:sldId id="256"/>
            <p14:sldId id="305"/>
            <p14:sldId id="312"/>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27" userDrawn="1">
          <p15:clr>
            <a:srgbClr val="A4A3A4"/>
          </p15:clr>
        </p15:guide>
        <p15:guide id="2" pos="210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iggins. Paraic (ESB GWM)" initials="HP(G" lastIdx="1" clrIdx="0">
    <p:extLst/>
  </p:cmAuthor>
  <p:cmAuthor id="2" name="Basi. Jag (ESB GWM)" initials="BJ(G"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A5438"/>
    <a:srgbClr val="FFCC99"/>
    <a:srgbClr val="FFCCCC"/>
    <a:srgbClr val="FF9966"/>
    <a:srgbClr val="FF7C80"/>
    <a:srgbClr val="87E565"/>
    <a:srgbClr val="009FDF"/>
    <a:srgbClr val="007D12"/>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74" autoAdjust="0"/>
    <p:restoredTop sz="95501" autoAdjust="0"/>
  </p:normalViewPr>
  <p:slideViewPr>
    <p:cSldViewPr snapToGrid="0" snapToObjects="1">
      <p:cViewPr varScale="1">
        <p:scale>
          <a:sx n="112" d="100"/>
          <a:sy n="112" d="100"/>
        </p:scale>
        <p:origin x="-172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1" d="100"/>
          <a:sy n="81" d="100"/>
        </p:scale>
        <p:origin x="-4008" y="-102"/>
      </p:cViewPr>
      <p:guideLst>
        <p:guide orient="horz" pos="3127"/>
        <p:guide pos="210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90665" cy="496412"/>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3776866" y="1"/>
            <a:ext cx="2890665" cy="496412"/>
          </a:xfrm>
          <a:prstGeom prst="rect">
            <a:avLst/>
          </a:prstGeom>
        </p:spPr>
        <p:txBody>
          <a:bodyPr vert="horz" lIns="91440" tIns="45720" rIns="91440" bIns="45720" rtlCol="0"/>
          <a:lstStyle>
            <a:lvl1pPr algn="r">
              <a:defRPr sz="1200"/>
            </a:lvl1pPr>
          </a:lstStyle>
          <a:p>
            <a:fld id="{72741AA8-5556-4775-AE4D-14B0E12E56FC}" type="datetimeFigureOut">
              <a:rPr lang="en-IE" smtClean="0"/>
              <a:pPr/>
              <a:t>22/05/2018</a:t>
            </a:fld>
            <a:endParaRPr lang="en-IE"/>
          </a:p>
        </p:txBody>
      </p:sp>
      <p:sp>
        <p:nvSpPr>
          <p:cNvPr id="4" name="Footer Placeholder 3"/>
          <p:cNvSpPr>
            <a:spLocks noGrp="1"/>
          </p:cNvSpPr>
          <p:nvPr>
            <p:ph type="ftr" sz="quarter" idx="2"/>
          </p:nvPr>
        </p:nvSpPr>
        <p:spPr>
          <a:xfrm>
            <a:off x="0" y="9430219"/>
            <a:ext cx="2890665" cy="496412"/>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776866" y="9430219"/>
            <a:ext cx="2890665" cy="496412"/>
          </a:xfrm>
          <a:prstGeom prst="rect">
            <a:avLst/>
          </a:prstGeom>
        </p:spPr>
        <p:txBody>
          <a:bodyPr vert="horz" lIns="91440" tIns="45720" rIns="91440" bIns="45720" rtlCol="0" anchor="b"/>
          <a:lstStyle>
            <a:lvl1pPr algn="r">
              <a:defRPr sz="1200"/>
            </a:lvl1pPr>
          </a:lstStyle>
          <a:p>
            <a:fld id="{14F307CA-5BC8-4A2A-BFC8-406FE09AB5A3}" type="slidenum">
              <a:rPr lang="en-IE" smtClean="0"/>
              <a:pPr/>
              <a:t>‹#›</a:t>
            </a:fld>
            <a:endParaRPr lang="en-IE"/>
          </a:p>
        </p:txBody>
      </p:sp>
    </p:spTree>
    <p:extLst>
      <p:ext uri="{BB962C8B-B14F-4D97-AF65-F5344CB8AC3E}">
        <p14:creationId xmlns:p14="http://schemas.microsoft.com/office/powerpoint/2010/main" val="42091632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1"/>
            <a:ext cx="2889938"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43011" name="Rectangle 3"/>
          <p:cNvSpPr>
            <a:spLocks noGrp="1" noChangeArrowheads="1"/>
          </p:cNvSpPr>
          <p:nvPr>
            <p:ph type="dt" idx="1"/>
          </p:nvPr>
        </p:nvSpPr>
        <p:spPr bwMode="auto">
          <a:xfrm>
            <a:off x="3777609" y="1"/>
            <a:ext cx="2889938"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27652" name="Rectangle 4"/>
          <p:cNvSpPr>
            <a:spLocks noGrp="1" noRot="1" noChangeAspect="1" noChangeArrowheads="1" noTextEdit="1"/>
          </p:cNvSpPr>
          <p:nvPr>
            <p:ph type="sldImg" idx="2"/>
          </p:nvPr>
        </p:nvSpPr>
        <p:spPr bwMode="auto">
          <a:xfrm>
            <a:off x="854075" y="746125"/>
            <a:ext cx="4960938" cy="37211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3013" name="Rectangle 5"/>
          <p:cNvSpPr>
            <a:spLocks noGrp="1" noChangeArrowheads="1"/>
          </p:cNvSpPr>
          <p:nvPr>
            <p:ph type="body" sz="quarter" idx="3"/>
          </p:nvPr>
        </p:nvSpPr>
        <p:spPr bwMode="auto">
          <a:xfrm>
            <a:off x="666909" y="4715909"/>
            <a:ext cx="5335270" cy="4467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3014" name="Rectangle 6"/>
          <p:cNvSpPr>
            <a:spLocks noGrp="1" noChangeArrowheads="1"/>
          </p:cNvSpPr>
          <p:nvPr>
            <p:ph type="ftr" sz="quarter" idx="4"/>
          </p:nvPr>
        </p:nvSpPr>
        <p:spPr bwMode="auto">
          <a:xfrm>
            <a:off x="0" y="9430092"/>
            <a:ext cx="2889938"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43015" name="Rectangle 7"/>
          <p:cNvSpPr>
            <a:spLocks noGrp="1" noChangeArrowheads="1"/>
          </p:cNvSpPr>
          <p:nvPr>
            <p:ph type="sldNum" sz="quarter" idx="5"/>
          </p:nvPr>
        </p:nvSpPr>
        <p:spPr bwMode="auto">
          <a:xfrm>
            <a:off x="3777609" y="9430092"/>
            <a:ext cx="2889938"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336F82E-CED3-48F8-AE5F-A0E0796CCA8B}" type="slidenum">
              <a:rPr lang="en-US"/>
              <a:pPr>
                <a:defRPr/>
              </a:pPr>
              <a:t>‹#›</a:t>
            </a:fld>
            <a:endParaRPr lang="en-US"/>
          </a:p>
        </p:txBody>
      </p:sp>
    </p:spTree>
    <p:extLst>
      <p:ext uri="{BB962C8B-B14F-4D97-AF65-F5344CB8AC3E}">
        <p14:creationId xmlns:p14="http://schemas.microsoft.com/office/powerpoint/2010/main" val="28272842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pPr>
              <a:defRPr/>
            </a:pPr>
            <a:fld id="{5336F82E-CED3-48F8-AE5F-A0E0796CCA8B}" type="slidenum">
              <a:rPr lang="en-US" smtClean="0"/>
              <a:pPr>
                <a:defRPr/>
              </a:pPr>
              <a:t>1</a:t>
            </a:fld>
            <a:endParaRPr lang="en-US"/>
          </a:p>
        </p:txBody>
      </p:sp>
    </p:spTree>
    <p:extLst>
      <p:ext uri="{BB962C8B-B14F-4D97-AF65-F5344CB8AC3E}">
        <p14:creationId xmlns:p14="http://schemas.microsoft.com/office/powerpoint/2010/main" val="33270745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ESB_Powerpoint_design_background1 150dpi no logo.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descr="ESB_brandmark_strapline_adobe_rgb.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2975" y="544513"/>
            <a:ext cx="2301875"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10"/>
          <p:cNvSpPr>
            <a:spLocks noGrp="1" noChangeArrowheads="1"/>
          </p:cNvSpPr>
          <p:nvPr>
            <p:ph type="ctrTitle"/>
          </p:nvPr>
        </p:nvSpPr>
        <p:spPr>
          <a:xfrm>
            <a:off x="1875600" y="2503488"/>
            <a:ext cx="6604000" cy="619125"/>
          </a:xfrm>
        </p:spPr>
        <p:txBody>
          <a:bodyPr anchor="b"/>
          <a:lstStyle>
            <a:lvl1pPr>
              <a:defRPr sz="3200"/>
            </a:lvl1pPr>
          </a:lstStyle>
          <a:p>
            <a:pPr lvl="0"/>
            <a:r>
              <a:rPr lang="en-US" noProof="0"/>
              <a:t>Click to edit Master title style</a:t>
            </a:r>
            <a:endParaRPr lang="en-US" noProof="0" dirty="0"/>
          </a:p>
        </p:txBody>
      </p:sp>
      <p:sp>
        <p:nvSpPr>
          <p:cNvPr id="3077" name="Rectangle 9"/>
          <p:cNvSpPr>
            <a:spLocks noGrp="1" noChangeArrowheads="1"/>
          </p:cNvSpPr>
          <p:nvPr>
            <p:ph type="subTitle" idx="1"/>
          </p:nvPr>
        </p:nvSpPr>
        <p:spPr>
          <a:xfrm>
            <a:off x="1875600" y="3133725"/>
            <a:ext cx="6604000" cy="619125"/>
          </a:xfrm>
        </p:spPr>
        <p:txBody>
          <a:bodyPr/>
          <a:lstStyle>
            <a:lvl1pPr>
              <a:defRPr>
                <a:solidFill>
                  <a:schemeClr val="tx1"/>
                </a:solidFill>
              </a:defRPr>
            </a:lvl1pPr>
          </a:lstStyle>
          <a:p>
            <a:pPr lvl="0"/>
            <a:r>
              <a:rPr lang="en-US" noProof="0"/>
              <a:t>Click to edit Master subtitle style</a:t>
            </a:r>
          </a:p>
        </p:txBody>
      </p:sp>
      <p:sp>
        <p:nvSpPr>
          <p:cNvPr id="6" name="Date Placeholder 5"/>
          <p:cNvSpPr>
            <a:spLocks noGrp="1" noChangeArrowheads="1"/>
          </p:cNvSpPr>
          <p:nvPr>
            <p:ph type="dt" sz="quarter" idx="10"/>
          </p:nvPr>
        </p:nvSpPr>
        <p:spPr bwMode="auto">
          <a:xfrm>
            <a:off x="1875600" y="4978800"/>
            <a:ext cx="2894012" cy="19843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ctr" anchorCtr="0" compatLnSpc="1">
            <a:prstTxWarp prst="textNoShape">
              <a:avLst/>
            </a:prstTxWarp>
          </a:bodyPr>
          <a:lstStyle>
            <a:lvl1pPr eaLnBrk="1" hangingPunct="1">
              <a:defRPr sz="1300"/>
            </a:lvl1pPr>
          </a:lstStyle>
          <a:p>
            <a:pPr>
              <a:defRPr/>
            </a:pPr>
            <a:endParaRPr lang="en-US" dirty="0"/>
          </a:p>
        </p:txBody>
      </p:sp>
      <p:pic>
        <p:nvPicPr>
          <p:cNvPr id="7" name="Picture 2" descr="image004"/>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713521" y="434698"/>
            <a:ext cx="1504950" cy="108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3790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5300" y="398463"/>
            <a:ext cx="6877050" cy="536575"/>
          </a:xfrm>
        </p:spPr>
        <p:txBody>
          <a:bodyPr/>
          <a:lstStyle/>
          <a:p>
            <a:r>
              <a:rPr lang="en-US"/>
              <a:t>Click to edit Master title style</a:t>
            </a:r>
            <a:endParaRPr lang="en-IE"/>
          </a:p>
        </p:txBody>
      </p:sp>
      <p:sp>
        <p:nvSpPr>
          <p:cNvPr id="3" name="Content Placeholder 2"/>
          <p:cNvSpPr>
            <a:spLocks noGrp="1"/>
          </p:cNvSpPr>
          <p:nvPr>
            <p:ph sz="quarter" idx="1"/>
          </p:nvPr>
        </p:nvSpPr>
        <p:spPr>
          <a:xfrm>
            <a:off x="496888" y="1274763"/>
            <a:ext cx="3984625"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quarter" idx="2"/>
          </p:nvPr>
        </p:nvSpPr>
        <p:spPr>
          <a:xfrm>
            <a:off x="496888" y="3636963"/>
            <a:ext cx="3984625"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Content Placeholder 4"/>
          <p:cNvSpPr>
            <a:spLocks noGrp="1"/>
          </p:cNvSpPr>
          <p:nvPr>
            <p:ph sz="half" idx="3"/>
          </p:nvPr>
        </p:nvSpPr>
        <p:spPr>
          <a:xfrm>
            <a:off x="4633913" y="1274763"/>
            <a:ext cx="3986212"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0"/>
          <p:cNvSpPr>
            <a:spLocks noGrp="1"/>
          </p:cNvSpPr>
          <p:nvPr>
            <p:ph type="ftr" sz="quarter" idx="10"/>
          </p:nvPr>
        </p:nvSpPr>
        <p:spPr/>
        <p:txBody>
          <a:bodyPr/>
          <a:lstStyle>
            <a:lvl1pPr>
              <a:defRPr/>
            </a:lvl1pPr>
          </a:lstStyle>
          <a:p>
            <a:pPr>
              <a:defRPr/>
            </a:pPr>
            <a:r>
              <a:rPr lang="en-IE" dirty="0"/>
              <a:t>ICE (I-SEM Commercial Enablement)</a:t>
            </a:r>
          </a:p>
        </p:txBody>
      </p:sp>
    </p:spTree>
    <p:extLst>
      <p:ext uri="{BB962C8B-B14F-4D97-AF65-F5344CB8AC3E}">
        <p14:creationId xmlns:p14="http://schemas.microsoft.com/office/powerpoint/2010/main" val="426251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95300" y="398463"/>
            <a:ext cx="6877050" cy="536575"/>
          </a:xfrm>
        </p:spPr>
        <p:txBody>
          <a:bodyPr/>
          <a:lstStyle/>
          <a:p>
            <a:r>
              <a:rPr lang="en-US"/>
              <a:t>Click to edit Master title style</a:t>
            </a:r>
            <a:endParaRPr lang="en-IE"/>
          </a:p>
        </p:txBody>
      </p:sp>
      <p:sp>
        <p:nvSpPr>
          <p:cNvPr id="3" name="Content Placeholder 2"/>
          <p:cNvSpPr>
            <a:spLocks noGrp="1"/>
          </p:cNvSpPr>
          <p:nvPr>
            <p:ph sz="quarter" idx="1"/>
          </p:nvPr>
        </p:nvSpPr>
        <p:spPr>
          <a:xfrm>
            <a:off x="496888" y="1274763"/>
            <a:ext cx="3984625"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quarter" idx="2"/>
          </p:nvPr>
        </p:nvSpPr>
        <p:spPr>
          <a:xfrm>
            <a:off x="4633913" y="1274763"/>
            <a:ext cx="3986212"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half" idx="3"/>
          </p:nvPr>
        </p:nvSpPr>
        <p:spPr>
          <a:xfrm>
            <a:off x="496888" y="3636963"/>
            <a:ext cx="8123237"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0"/>
          <p:cNvSpPr>
            <a:spLocks noGrp="1"/>
          </p:cNvSpPr>
          <p:nvPr>
            <p:ph type="ftr" sz="quarter" idx="10"/>
          </p:nvPr>
        </p:nvSpPr>
        <p:spPr/>
        <p:txBody>
          <a:bodyPr/>
          <a:lstStyle>
            <a:lvl1pPr>
              <a:defRPr/>
            </a:lvl1pPr>
          </a:lstStyle>
          <a:p>
            <a:pPr>
              <a:defRPr/>
            </a:pPr>
            <a:r>
              <a:rPr lang="en-IE" dirty="0"/>
              <a:t>ICE (I-SEM Commercial Enablement)</a:t>
            </a:r>
          </a:p>
        </p:txBody>
      </p:sp>
    </p:spTree>
    <p:extLst>
      <p:ext uri="{BB962C8B-B14F-4D97-AF65-F5344CB8AC3E}">
        <p14:creationId xmlns:p14="http://schemas.microsoft.com/office/powerpoint/2010/main" val="1752908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95300" y="398463"/>
            <a:ext cx="6877050" cy="536575"/>
          </a:xfrm>
        </p:spPr>
        <p:txBody>
          <a:bodyPr/>
          <a:lstStyle/>
          <a:p>
            <a:r>
              <a:rPr lang="en-US"/>
              <a:t>Click to edit Master title style</a:t>
            </a:r>
            <a:endParaRPr lang="en-IE"/>
          </a:p>
        </p:txBody>
      </p:sp>
      <p:sp>
        <p:nvSpPr>
          <p:cNvPr id="3" name="Table Placeholder 2"/>
          <p:cNvSpPr>
            <a:spLocks noGrp="1"/>
          </p:cNvSpPr>
          <p:nvPr>
            <p:ph type="tbl" idx="1"/>
          </p:nvPr>
        </p:nvSpPr>
        <p:spPr>
          <a:xfrm>
            <a:off x="496888" y="1274763"/>
            <a:ext cx="8123237" cy="4572000"/>
          </a:xfrm>
        </p:spPr>
        <p:txBody>
          <a:bodyPr/>
          <a:lstStyle/>
          <a:p>
            <a:pPr lvl="0"/>
            <a:r>
              <a:rPr lang="en-US" noProof="0"/>
              <a:t>Click icon to add table</a:t>
            </a:r>
            <a:endParaRPr lang="en-IE" noProof="0"/>
          </a:p>
        </p:txBody>
      </p:sp>
      <p:sp>
        <p:nvSpPr>
          <p:cNvPr id="4" name="Footer Placeholder 50"/>
          <p:cNvSpPr>
            <a:spLocks noGrp="1"/>
          </p:cNvSpPr>
          <p:nvPr>
            <p:ph type="ftr" sz="quarter" idx="10"/>
          </p:nvPr>
        </p:nvSpPr>
        <p:spPr/>
        <p:txBody>
          <a:bodyPr/>
          <a:lstStyle>
            <a:lvl1pPr>
              <a:defRPr/>
            </a:lvl1pPr>
          </a:lstStyle>
          <a:p>
            <a:pPr>
              <a:defRPr/>
            </a:pPr>
            <a:r>
              <a:rPr lang="en-IE" dirty="0"/>
              <a:t>ICE (I-SEM Commercial Enablement)</a:t>
            </a:r>
          </a:p>
        </p:txBody>
      </p:sp>
    </p:spTree>
    <p:extLst>
      <p:ext uri="{BB962C8B-B14F-4D97-AF65-F5344CB8AC3E}">
        <p14:creationId xmlns:p14="http://schemas.microsoft.com/office/powerpoint/2010/main" val="20676647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95300" y="398463"/>
            <a:ext cx="6877050" cy="536575"/>
          </a:xfrm>
        </p:spPr>
        <p:txBody>
          <a:bodyPr/>
          <a:lstStyle/>
          <a:p>
            <a:r>
              <a:rPr lang="en-US"/>
              <a:t>Click to edit Master title style</a:t>
            </a:r>
            <a:endParaRPr lang="en-IE"/>
          </a:p>
        </p:txBody>
      </p:sp>
      <p:sp>
        <p:nvSpPr>
          <p:cNvPr id="3" name="Text Placeholder 2"/>
          <p:cNvSpPr>
            <a:spLocks noGrp="1"/>
          </p:cNvSpPr>
          <p:nvPr>
            <p:ph type="body" sz="half" idx="1"/>
          </p:nvPr>
        </p:nvSpPr>
        <p:spPr>
          <a:xfrm>
            <a:off x="496888" y="1274763"/>
            <a:ext cx="8123237"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496888" y="3636963"/>
            <a:ext cx="8123237"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Footer Placeholder 50"/>
          <p:cNvSpPr>
            <a:spLocks noGrp="1"/>
          </p:cNvSpPr>
          <p:nvPr>
            <p:ph type="ftr" sz="quarter" idx="10"/>
          </p:nvPr>
        </p:nvSpPr>
        <p:spPr/>
        <p:txBody>
          <a:bodyPr/>
          <a:lstStyle>
            <a:lvl1pPr>
              <a:defRPr/>
            </a:lvl1pPr>
          </a:lstStyle>
          <a:p>
            <a:pPr>
              <a:defRPr/>
            </a:pPr>
            <a:r>
              <a:rPr lang="en-IE" dirty="0"/>
              <a:t>ICE (I-SEM Commercial Enablement)</a:t>
            </a:r>
          </a:p>
        </p:txBody>
      </p:sp>
    </p:spTree>
    <p:extLst>
      <p:ext uri="{BB962C8B-B14F-4D97-AF65-F5344CB8AC3E}">
        <p14:creationId xmlns:p14="http://schemas.microsoft.com/office/powerpoint/2010/main" val="42602310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5300" y="398463"/>
            <a:ext cx="6877050" cy="536575"/>
          </a:xfrm>
        </p:spPr>
        <p:txBody>
          <a:bodyPr/>
          <a:lstStyle/>
          <a:p>
            <a:r>
              <a:rPr lang="en-US"/>
              <a:t>Click to edit Master title style</a:t>
            </a:r>
            <a:endParaRPr lang="en-IE"/>
          </a:p>
        </p:txBody>
      </p:sp>
      <p:sp>
        <p:nvSpPr>
          <p:cNvPr id="3" name="Text Placeholder 2"/>
          <p:cNvSpPr>
            <a:spLocks noGrp="1"/>
          </p:cNvSpPr>
          <p:nvPr>
            <p:ph type="body" sz="half" idx="1"/>
          </p:nvPr>
        </p:nvSpPr>
        <p:spPr>
          <a:xfrm>
            <a:off x="496888" y="1274763"/>
            <a:ext cx="3984625"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4633913" y="1274763"/>
            <a:ext cx="3986212"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Footer Placeholder 50"/>
          <p:cNvSpPr>
            <a:spLocks noGrp="1"/>
          </p:cNvSpPr>
          <p:nvPr>
            <p:ph type="ftr" sz="quarter" idx="10"/>
          </p:nvPr>
        </p:nvSpPr>
        <p:spPr/>
        <p:txBody>
          <a:bodyPr/>
          <a:lstStyle>
            <a:lvl1pPr>
              <a:defRPr/>
            </a:lvl1pPr>
          </a:lstStyle>
          <a:p>
            <a:pPr>
              <a:defRPr/>
            </a:pPr>
            <a:r>
              <a:rPr lang="en-IE" dirty="0"/>
              <a:t>ICE (I-SEM Commercial Enablement)</a:t>
            </a:r>
          </a:p>
        </p:txBody>
      </p:sp>
    </p:spTree>
    <p:extLst>
      <p:ext uri="{BB962C8B-B14F-4D97-AF65-F5344CB8AC3E}">
        <p14:creationId xmlns:p14="http://schemas.microsoft.com/office/powerpoint/2010/main" val="3098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95300" y="398463"/>
            <a:ext cx="6877050" cy="536575"/>
          </a:xfrm>
        </p:spPr>
        <p:txBody>
          <a:bodyPr/>
          <a:lstStyle/>
          <a:p>
            <a:r>
              <a:rPr lang="en-US"/>
              <a:t>Click to edit Master title style</a:t>
            </a:r>
            <a:endParaRPr lang="en-IE"/>
          </a:p>
        </p:txBody>
      </p:sp>
      <p:sp>
        <p:nvSpPr>
          <p:cNvPr id="3" name="Text Placeholder 2"/>
          <p:cNvSpPr>
            <a:spLocks noGrp="1"/>
          </p:cNvSpPr>
          <p:nvPr>
            <p:ph type="body" sz="half" idx="1"/>
          </p:nvPr>
        </p:nvSpPr>
        <p:spPr>
          <a:xfrm>
            <a:off x="496888" y="1274763"/>
            <a:ext cx="3984625"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quarter" idx="2"/>
          </p:nvPr>
        </p:nvSpPr>
        <p:spPr>
          <a:xfrm>
            <a:off x="4633913" y="1274763"/>
            <a:ext cx="3986212"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Content Placeholder 4"/>
          <p:cNvSpPr>
            <a:spLocks noGrp="1"/>
          </p:cNvSpPr>
          <p:nvPr>
            <p:ph sz="quarter" idx="3"/>
          </p:nvPr>
        </p:nvSpPr>
        <p:spPr>
          <a:xfrm>
            <a:off x="4633913" y="3636963"/>
            <a:ext cx="3986212"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0"/>
          <p:cNvSpPr>
            <a:spLocks noGrp="1"/>
          </p:cNvSpPr>
          <p:nvPr>
            <p:ph type="ftr" sz="quarter" idx="10"/>
          </p:nvPr>
        </p:nvSpPr>
        <p:spPr/>
        <p:txBody>
          <a:bodyPr/>
          <a:lstStyle>
            <a:lvl1pPr>
              <a:defRPr>
                <a:solidFill>
                  <a:schemeClr val="tx2"/>
                </a:solidFill>
              </a:defRPr>
            </a:lvl1pPr>
          </a:lstStyle>
          <a:p>
            <a:pPr>
              <a:defRPr/>
            </a:pPr>
            <a:r>
              <a:rPr lang="en-IE" dirty="0"/>
              <a:t>ICE (I-SEM Commercial Enablement)</a:t>
            </a:r>
          </a:p>
        </p:txBody>
      </p:sp>
    </p:spTree>
    <p:extLst>
      <p:ext uri="{BB962C8B-B14F-4D97-AF65-F5344CB8AC3E}">
        <p14:creationId xmlns:p14="http://schemas.microsoft.com/office/powerpoint/2010/main" val="35646683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95300" y="398463"/>
            <a:ext cx="6877050" cy="536575"/>
          </a:xfrm>
        </p:spPr>
        <p:txBody>
          <a:bodyPr/>
          <a:lstStyle/>
          <a:p>
            <a:r>
              <a:rPr lang="en-US"/>
              <a:t>Click to edit Master title style</a:t>
            </a:r>
            <a:endParaRPr lang="en-IE"/>
          </a:p>
        </p:txBody>
      </p:sp>
      <p:sp>
        <p:nvSpPr>
          <p:cNvPr id="3" name="Chart Placeholder 2"/>
          <p:cNvSpPr>
            <a:spLocks noGrp="1"/>
          </p:cNvSpPr>
          <p:nvPr>
            <p:ph type="chart" idx="1"/>
          </p:nvPr>
        </p:nvSpPr>
        <p:spPr>
          <a:xfrm>
            <a:off x="496888" y="1274763"/>
            <a:ext cx="8123237" cy="4572000"/>
          </a:xfrm>
        </p:spPr>
        <p:txBody>
          <a:bodyPr/>
          <a:lstStyle/>
          <a:p>
            <a:pPr lvl="0"/>
            <a:r>
              <a:rPr lang="en-US" noProof="0"/>
              <a:t>Click icon to add chart</a:t>
            </a:r>
            <a:endParaRPr lang="en-IE" noProof="0"/>
          </a:p>
        </p:txBody>
      </p:sp>
      <p:sp>
        <p:nvSpPr>
          <p:cNvPr id="4" name="Footer Placeholder 50"/>
          <p:cNvSpPr>
            <a:spLocks noGrp="1"/>
          </p:cNvSpPr>
          <p:nvPr>
            <p:ph type="ftr" sz="quarter" idx="10"/>
          </p:nvPr>
        </p:nvSpPr>
        <p:spPr/>
        <p:txBody>
          <a:bodyPr/>
          <a:lstStyle>
            <a:lvl1pPr>
              <a:defRPr/>
            </a:lvl1pPr>
          </a:lstStyle>
          <a:p>
            <a:pPr>
              <a:defRPr/>
            </a:pPr>
            <a:r>
              <a:rPr lang="en-IE" dirty="0"/>
              <a:t>ICE (I-SEM Commercial Enablement)</a:t>
            </a:r>
          </a:p>
        </p:txBody>
      </p:sp>
    </p:spTree>
    <p:extLst>
      <p:ext uri="{BB962C8B-B14F-4D97-AF65-F5344CB8AC3E}">
        <p14:creationId xmlns:p14="http://schemas.microsoft.com/office/powerpoint/2010/main" val="3466663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95300" y="398463"/>
            <a:ext cx="6877050" cy="536575"/>
          </a:xfrm>
        </p:spPr>
        <p:txBody>
          <a:bodyPr/>
          <a:lstStyle/>
          <a:p>
            <a:r>
              <a:rPr lang="en-US"/>
              <a:t>Click to edit Master title style</a:t>
            </a:r>
            <a:endParaRPr lang="en-IE"/>
          </a:p>
        </p:txBody>
      </p:sp>
      <p:sp>
        <p:nvSpPr>
          <p:cNvPr id="3" name="Content Placeholder 2"/>
          <p:cNvSpPr>
            <a:spLocks noGrp="1"/>
          </p:cNvSpPr>
          <p:nvPr>
            <p:ph sz="half" idx="1"/>
          </p:nvPr>
        </p:nvSpPr>
        <p:spPr>
          <a:xfrm>
            <a:off x="496888" y="1274763"/>
            <a:ext cx="3984625"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4633913" y="1274763"/>
            <a:ext cx="3986212"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Footer Placeholder 50"/>
          <p:cNvSpPr>
            <a:spLocks noGrp="1"/>
          </p:cNvSpPr>
          <p:nvPr>
            <p:ph type="ftr" sz="quarter" idx="10"/>
          </p:nvPr>
        </p:nvSpPr>
        <p:spPr/>
        <p:txBody>
          <a:bodyPr/>
          <a:lstStyle>
            <a:lvl1pPr>
              <a:defRPr/>
            </a:lvl1pPr>
          </a:lstStyle>
          <a:p>
            <a:pPr>
              <a:defRPr/>
            </a:pPr>
            <a:r>
              <a:rPr lang="en-IE" dirty="0"/>
              <a:t>ICE (I-SEM Commercial Enablement)</a:t>
            </a:r>
          </a:p>
        </p:txBody>
      </p:sp>
    </p:spTree>
    <p:extLst>
      <p:ext uri="{BB962C8B-B14F-4D97-AF65-F5344CB8AC3E}">
        <p14:creationId xmlns:p14="http://schemas.microsoft.com/office/powerpoint/2010/main" val="8803310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95300" y="398463"/>
            <a:ext cx="6877050" cy="536575"/>
          </a:xfrm>
        </p:spPr>
        <p:txBody>
          <a:bodyPr/>
          <a:lstStyle/>
          <a:p>
            <a:r>
              <a:rPr lang="en-US"/>
              <a:t>Click to edit Master title style</a:t>
            </a:r>
            <a:endParaRPr lang="en-IE"/>
          </a:p>
        </p:txBody>
      </p:sp>
      <p:sp>
        <p:nvSpPr>
          <p:cNvPr id="3" name="Text Placeholder 2"/>
          <p:cNvSpPr>
            <a:spLocks noGrp="1"/>
          </p:cNvSpPr>
          <p:nvPr>
            <p:ph type="body" sz="half" idx="1"/>
          </p:nvPr>
        </p:nvSpPr>
        <p:spPr>
          <a:xfrm>
            <a:off x="496888" y="1274763"/>
            <a:ext cx="3984625"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Online Image Placeholder 3"/>
          <p:cNvSpPr>
            <a:spLocks noGrp="1"/>
          </p:cNvSpPr>
          <p:nvPr>
            <p:ph type="clipArt" sz="half" idx="2"/>
          </p:nvPr>
        </p:nvSpPr>
        <p:spPr>
          <a:xfrm>
            <a:off x="4633913" y="1274763"/>
            <a:ext cx="3986212" cy="4572000"/>
          </a:xfrm>
        </p:spPr>
        <p:txBody>
          <a:bodyPr/>
          <a:lstStyle/>
          <a:p>
            <a:pPr lvl="0"/>
            <a:r>
              <a:rPr lang="en-US" noProof="0"/>
              <a:t>Click icon to add clip art</a:t>
            </a:r>
            <a:endParaRPr lang="en-IE" noProof="0"/>
          </a:p>
        </p:txBody>
      </p:sp>
      <p:sp>
        <p:nvSpPr>
          <p:cNvPr id="5" name="Footer Placeholder 50"/>
          <p:cNvSpPr>
            <a:spLocks noGrp="1"/>
          </p:cNvSpPr>
          <p:nvPr>
            <p:ph type="ftr" sz="quarter" idx="10"/>
          </p:nvPr>
        </p:nvSpPr>
        <p:spPr/>
        <p:txBody>
          <a:bodyPr/>
          <a:lstStyle>
            <a:lvl1pPr>
              <a:defRPr/>
            </a:lvl1pPr>
          </a:lstStyle>
          <a:p>
            <a:pPr>
              <a:defRPr/>
            </a:pPr>
            <a:r>
              <a:rPr lang="en-IE" dirty="0"/>
              <a:t>ICE (I-SEM Commercial Enablement)</a:t>
            </a:r>
          </a:p>
        </p:txBody>
      </p:sp>
    </p:spTree>
    <p:extLst>
      <p:ext uri="{BB962C8B-B14F-4D97-AF65-F5344CB8AC3E}">
        <p14:creationId xmlns:p14="http://schemas.microsoft.com/office/powerpoint/2010/main" val="3980662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Footer Placeholder 50"/>
          <p:cNvSpPr>
            <a:spLocks noGrp="1"/>
          </p:cNvSpPr>
          <p:nvPr>
            <p:ph type="ftr" sz="quarter" idx="10"/>
          </p:nvPr>
        </p:nvSpPr>
        <p:spPr/>
        <p:txBody>
          <a:bodyPr/>
          <a:lstStyle>
            <a:lvl1pPr>
              <a:defRPr/>
            </a:lvl1pPr>
          </a:lstStyle>
          <a:p>
            <a:pPr>
              <a:defRPr/>
            </a:pPr>
            <a:r>
              <a:rPr lang="en-IE" dirty="0"/>
              <a:t>ICE (I-SEM Commercial Enablement)</a:t>
            </a:r>
          </a:p>
        </p:txBody>
      </p:sp>
    </p:spTree>
    <p:extLst>
      <p:ext uri="{BB962C8B-B14F-4D97-AF65-F5344CB8AC3E}">
        <p14:creationId xmlns:p14="http://schemas.microsoft.com/office/powerpoint/2010/main" val="4266452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vider Slide">
    <p:bg>
      <p:bgPr>
        <a:solidFill>
          <a:schemeClr val="tx2"/>
        </a:solidFill>
        <a:effectLst/>
      </p:bgPr>
    </p:bg>
    <p:spTree>
      <p:nvGrpSpPr>
        <p:cNvPr id="1" name=""/>
        <p:cNvGrpSpPr/>
        <p:nvPr/>
      </p:nvGrpSpPr>
      <p:grpSpPr>
        <a:xfrm>
          <a:off x="0" y="0"/>
          <a:ext cx="0" cy="0"/>
          <a:chOff x="0" y="0"/>
          <a:chExt cx="0" cy="0"/>
        </a:xfrm>
      </p:grpSpPr>
      <p:pic>
        <p:nvPicPr>
          <p:cNvPr id="4" name="Picture 8" descr="ESB_Powerpoint_design_background2 150dpi no logo.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descr="ESB_brandmark_strapline_adobe_rgb.jpg"/>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77113" y="487363"/>
            <a:ext cx="1244600" cy="39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17"/>
          <p:cNvSpPr>
            <a:spLocks noGrp="1" noChangeArrowheads="1"/>
          </p:cNvSpPr>
          <p:nvPr>
            <p:ph type="title"/>
          </p:nvPr>
        </p:nvSpPr>
        <p:spPr bwMode="auto">
          <a:xfrm>
            <a:off x="1875600" y="2503488"/>
            <a:ext cx="66040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lstStyle>
            <a:lvl1pPr>
              <a:defRPr sz="3200"/>
            </a:lvl1pPr>
          </a:lstStyle>
          <a:p>
            <a:pPr lvl="0"/>
            <a:r>
              <a:rPr lang="en-US"/>
              <a:t>Click to edit Master title style</a:t>
            </a:r>
            <a:endParaRPr lang="en-US" dirty="0"/>
          </a:p>
        </p:txBody>
      </p:sp>
      <p:sp>
        <p:nvSpPr>
          <p:cNvPr id="10" name="Rectangle 18"/>
          <p:cNvSpPr>
            <a:spLocks noGrp="1" noChangeArrowheads="1"/>
          </p:cNvSpPr>
          <p:nvPr>
            <p:ph idx="1"/>
          </p:nvPr>
        </p:nvSpPr>
        <p:spPr bwMode="auto">
          <a:xfrm>
            <a:off x="1875600" y="3133725"/>
            <a:ext cx="66040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defRPr>
            </a:lvl1pPr>
          </a:lstStyle>
          <a:p>
            <a:pPr lvl="0"/>
            <a:r>
              <a:rPr lang="en-US" noProof="0"/>
              <a:t>Click to edit Master text styles</a:t>
            </a:r>
          </a:p>
        </p:txBody>
      </p:sp>
      <p:pic>
        <p:nvPicPr>
          <p:cNvPr id="6" name="Picture 2" descr="image004"/>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981393" y="428716"/>
            <a:ext cx="783195" cy="565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6324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6887" y="1465793"/>
            <a:ext cx="8123237" cy="2852737"/>
          </a:xfrm>
        </p:spPr>
        <p:txBody>
          <a:bodyPr anchor="b"/>
          <a:lstStyle>
            <a:lvl1pPr>
              <a:defRPr sz="6000"/>
            </a:lvl1pPr>
          </a:lstStyle>
          <a:p>
            <a:r>
              <a:rPr lang="en-US"/>
              <a:t>Click to edit Master title style</a:t>
            </a:r>
            <a:endParaRPr lang="en-IE" dirty="0"/>
          </a:p>
        </p:txBody>
      </p:sp>
      <p:sp>
        <p:nvSpPr>
          <p:cNvPr id="3" name="Text Placeholder 2"/>
          <p:cNvSpPr>
            <a:spLocks noGrp="1"/>
          </p:cNvSpPr>
          <p:nvPr>
            <p:ph type="body" idx="1"/>
          </p:nvPr>
        </p:nvSpPr>
        <p:spPr>
          <a:xfrm>
            <a:off x="496887" y="4345518"/>
            <a:ext cx="8123237"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Footer Placeholder 50"/>
          <p:cNvSpPr>
            <a:spLocks noGrp="1"/>
          </p:cNvSpPr>
          <p:nvPr>
            <p:ph type="ftr" sz="quarter" idx="10"/>
          </p:nvPr>
        </p:nvSpPr>
        <p:spPr/>
        <p:txBody>
          <a:bodyPr/>
          <a:lstStyle>
            <a:lvl1pPr>
              <a:defRPr/>
            </a:lvl1pPr>
          </a:lstStyle>
          <a:p>
            <a:pPr>
              <a:defRPr/>
            </a:pPr>
            <a:r>
              <a:rPr lang="en-IE" dirty="0"/>
              <a:t>ICE (I-SEM Commercial Enablement)</a:t>
            </a:r>
          </a:p>
        </p:txBody>
      </p:sp>
    </p:spTree>
    <p:extLst>
      <p:ext uri="{BB962C8B-B14F-4D97-AF65-F5344CB8AC3E}">
        <p14:creationId xmlns:p14="http://schemas.microsoft.com/office/powerpoint/2010/main" val="2724896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496888" y="1111250"/>
            <a:ext cx="3984625" cy="47355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dirty="0"/>
          </a:p>
        </p:txBody>
      </p:sp>
      <p:sp>
        <p:nvSpPr>
          <p:cNvPr id="4" name="Content Placeholder 3"/>
          <p:cNvSpPr>
            <a:spLocks noGrp="1"/>
          </p:cNvSpPr>
          <p:nvPr>
            <p:ph sz="half" idx="2"/>
          </p:nvPr>
        </p:nvSpPr>
        <p:spPr>
          <a:xfrm>
            <a:off x="4633913" y="1111250"/>
            <a:ext cx="3986212" cy="47355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Footer Placeholder 50"/>
          <p:cNvSpPr>
            <a:spLocks noGrp="1"/>
          </p:cNvSpPr>
          <p:nvPr>
            <p:ph type="ftr" sz="quarter" idx="10"/>
          </p:nvPr>
        </p:nvSpPr>
        <p:spPr/>
        <p:txBody>
          <a:bodyPr/>
          <a:lstStyle>
            <a:lvl1pPr>
              <a:defRPr/>
            </a:lvl1pPr>
          </a:lstStyle>
          <a:p>
            <a:pPr>
              <a:defRPr/>
            </a:pPr>
            <a:r>
              <a:rPr lang="en-IE" dirty="0"/>
              <a:t>ICE (I-SEM Commercial Enablement)</a:t>
            </a:r>
          </a:p>
        </p:txBody>
      </p:sp>
    </p:spTree>
    <p:extLst>
      <p:ext uri="{BB962C8B-B14F-4D97-AF65-F5344CB8AC3E}">
        <p14:creationId xmlns:p14="http://schemas.microsoft.com/office/powerpoint/2010/main" val="3582642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6888" y="160867"/>
            <a:ext cx="6852179" cy="812801"/>
          </a:xfrm>
        </p:spPr>
        <p:txBody>
          <a:bodyPr anchor="ctr" anchorCtr="0"/>
          <a:lstStyle/>
          <a:p>
            <a:r>
              <a:rPr lang="en-US"/>
              <a:t>Click to edit Master title style</a:t>
            </a:r>
            <a:endParaRPr lang="en-IE"/>
          </a:p>
        </p:txBody>
      </p:sp>
      <p:sp>
        <p:nvSpPr>
          <p:cNvPr id="3" name="Text Placeholder 2"/>
          <p:cNvSpPr>
            <a:spLocks noGrp="1"/>
          </p:cNvSpPr>
          <p:nvPr>
            <p:ph type="body" idx="1"/>
          </p:nvPr>
        </p:nvSpPr>
        <p:spPr>
          <a:xfrm>
            <a:off x="496888" y="1116013"/>
            <a:ext cx="398462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6888" y="1939925"/>
            <a:ext cx="3984625" cy="39068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4633913" y="1116013"/>
            <a:ext cx="39862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33913" y="1939925"/>
            <a:ext cx="3986212" cy="39068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Footer Placeholder 50"/>
          <p:cNvSpPr>
            <a:spLocks noGrp="1"/>
          </p:cNvSpPr>
          <p:nvPr>
            <p:ph type="ftr" sz="quarter" idx="10"/>
          </p:nvPr>
        </p:nvSpPr>
        <p:spPr/>
        <p:txBody>
          <a:bodyPr/>
          <a:lstStyle>
            <a:lvl1pPr>
              <a:defRPr/>
            </a:lvl1pPr>
          </a:lstStyle>
          <a:p>
            <a:pPr>
              <a:defRPr/>
            </a:pPr>
            <a:r>
              <a:rPr lang="en-IE" dirty="0"/>
              <a:t>ICE (I-SEM Commercial Enablement)</a:t>
            </a:r>
          </a:p>
        </p:txBody>
      </p:sp>
    </p:spTree>
    <p:extLst>
      <p:ext uri="{BB962C8B-B14F-4D97-AF65-F5344CB8AC3E}">
        <p14:creationId xmlns:p14="http://schemas.microsoft.com/office/powerpoint/2010/main" val="1698294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Footer Placeholder 50"/>
          <p:cNvSpPr>
            <a:spLocks noGrp="1"/>
          </p:cNvSpPr>
          <p:nvPr>
            <p:ph type="ftr" sz="quarter" idx="10"/>
          </p:nvPr>
        </p:nvSpPr>
        <p:spPr/>
        <p:txBody>
          <a:bodyPr/>
          <a:lstStyle>
            <a:lvl1pPr>
              <a:defRPr/>
            </a:lvl1pPr>
          </a:lstStyle>
          <a:p>
            <a:pPr>
              <a:defRPr/>
            </a:pPr>
            <a:r>
              <a:rPr lang="en-IE" dirty="0"/>
              <a:t>ICE (I-SEM Commercial Enablement)</a:t>
            </a:r>
          </a:p>
        </p:txBody>
      </p:sp>
    </p:spTree>
    <p:extLst>
      <p:ext uri="{BB962C8B-B14F-4D97-AF65-F5344CB8AC3E}">
        <p14:creationId xmlns:p14="http://schemas.microsoft.com/office/powerpoint/2010/main" val="294929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50"/>
          <p:cNvSpPr>
            <a:spLocks noGrp="1"/>
          </p:cNvSpPr>
          <p:nvPr>
            <p:ph type="ftr" sz="quarter" idx="10"/>
          </p:nvPr>
        </p:nvSpPr>
        <p:spPr/>
        <p:txBody>
          <a:bodyPr/>
          <a:lstStyle>
            <a:lvl1pPr>
              <a:defRPr/>
            </a:lvl1pPr>
          </a:lstStyle>
          <a:p>
            <a:pPr>
              <a:defRPr/>
            </a:pPr>
            <a:r>
              <a:rPr lang="en-IE" dirty="0"/>
              <a:t>ICE (I-SEM Commercial Enablement)</a:t>
            </a:r>
          </a:p>
        </p:txBody>
      </p:sp>
    </p:spTree>
    <p:extLst>
      <p:ext uri="{BB962C8B-B14F-4D97-AF65-F5344CB8AC3E}">
        <p14:creationId xmlns:p14="http://schemas.microsoft.com/office/powerpoint/2010/main" val="399061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95300" y="398463"/>
            <a:ext cx="6877050" cy="536575"/>
          </a:xfrm>
        </p:spPr>
        <p:txBody>
          <a:bodyPr/>
          <a:lstStyle/>
          <a:p>
            <a:r>
              <a:rPr lang="en-US" dirty="0"/>
              <a:t>Click to edit Master title style</a:t>
            </a:r>
            <a:endParaRPr lang="en-IE" dirty="0"/>
          </a:p>
        </p:txBody>
      </p:sp>
      <p:sp>
        <p:nvSpPr>
          <p:cNvPr id="3" name="Content Placeholder 2"/>
          <p:cNvSpPr>
            <a:spLocks noGrp="1"/>
          </p:cNvSpPr>
          <p:nvPr>
            <p:ph sz="quarter" idx="1"/>
          </p:nvPr>
        </p:nvSpPr>
        <p:spPr>
          <a:xfrm>
            <a:off x="496888" y="1274763"/>
            <a:ext cx="3984625"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quarter" idx="2"/>
          </p:nvPr>
        </p:nvSpPr>
        <p:spPr>
          <a:xfrm>
            <a:off x="4633913" y="1274763"/>
            <a:ext cx="3986212"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Content Placeholder 4"/>
          <p:cNvSpPr>
            <a:spLocks noGrp="1"/>
          </p:cNvSpPr>
          <p:nvPr>
            <p:ph sz="quarter" idx="3"/>
          </p:nvPr>
        </p:nvSpPr>
        <p:spPr>
          <a:xfrm>
            <a:off x="496888" y="3636963"/>
            <a:ext cx="3984625"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Content Placeholder 5"/>
          <p:cNvSpPr>
            <a:spLocks noGrp="1"/>
          </p:cNvSpPr>
          <p:nvPr>
            <p:ph sz="quarter" idx="4"/>
          </p:nvPr>
        </p:nvSpPr>
        <p:spPr>
          <a:xfrm>
            <a:off x="4633913" y="3636963"/>
            <a:ext cx="3986212"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Footer Placeholder 50"/>
          <p:cNvSpPr>
            <a:spLocks noGrp="1"/>
          </p:cNvSpPr>
          <p:nvPr>
            <p:ph type="ftr" sz="quarter" idx="10"/>
          </p:nvPr>
        </p:nvSpPr>
        <p:spPr/>
        <p:txBody>
          <a:bodyPr/>
          <a:lstStyle>
            <a:lvl1pPr>
              <a:defRPr/>
            </a:lvl1pPr>
          </a:lstStyle>
          <a:p>
            <a:pPr>
              <a:defRPr/>
            </a:pPr>
            <a:r>
              <a:rPr lang="en-IE" dirty="0"/>
              <a:t>ICE (I-SEM Commercial Enablement)</a:t>
            </a:r>
          </a:p>
        </p:txBody>
      </p:sp>
    </p:spTree>
    <p:extLst>
      <p:ext uri="{BB962C8B-B14F-4D97-AF65-F5344CB8AC3E}">
        <p14:creationId xmlns:p14="http://schemas.microsoft.com/office/powerpoint/2010/main" val="1667624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pic>
        <p:nvPicPr>
          <p:cNvPr id="1026" name="Picture 46" descr="ESB_Powerpoint_design_background3.jpg"/>
          <p:cNvPicPr>
            <a:picLocks noChangeAspect="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10"/>
          <p:cNvSpPr>
            <a:spLocks noGrp="1" noChangeArrowheads="1"/>
          </p:cNvSpPr>
          <p:nvPr>
            <p:ph type="title"/>
          </p:nvPr>
        </p:nvSpPr>
        <p:spPr bwMode="auto">
          <a:xfrm>
            <a:off x="495300" y="398463"/>
            <a:ext cx="6877050"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vert="horz" wrap="square" lIns="0" tIns="59454" rIns="118909" bIns="59454" numCol="1" anchor="t" anchorCtr="0" compatLnSpc="1">
            <a:prstTxWarp prst="textNoShape">
              <a:avLst/>
            </a:prstTxWarp>
          </a:bodyPr>
          <a:lstStyle/>
          <a:p>
            <a:pPr lvl="0"/>
            <a:r>
              <a:rPr lang="en-US"/>
              <a:t>Click to edit Master title style</a:t>
            </a:r>
            <a:endParaRPr lang="en-GB"/>
          </a:p>
        </p:txBody>
      </p:sp>
      <p:pic>
        <p:nvPicPr>
          <p:cNvPr id="1028" name="Picture 47" descr="ESB_brandmark_strapline_adobe_rgb.jpg"/>
          <p:cNvPicPr>
            <a:picLocks noChangeAspect="1"/>
          </p:cNvPicPr>
          <p:nvPr/>
        </p:nvPicPr>
        <p:blipFill>
          <a:blip r:embed="rId21" cstate="print">
            <a:extLst>
              <a:ext uri="{28A0092B-C50C-407E-A947-70E740481C1C}">
                <a14:useLocalDpi xmlns:a14="http://schemas.microsoft.com/office/drawing/2010/main" val="0"/>
              </a:ext>
            </a:extLst>
          </a:blip>
          <a:srcRect/>
          <a:stretch>
            <a:fillRect/>
          </a:stretch>
        </p:blipFill>
        <p:spPr bwMode="auto">
          <a:xfrm>
            <a:off x="7377113" y="487363"/>
            <a:ext cx="1244600" cy="39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Rectangle 9"/>
          <p:cNvSpPr>
            <a:spLocks noGrp="1" noChangeArrowheads="1"/>
          </p:cNvSpPr>
          <p:nvPr>
            <p:ph type="body" idx="1"/>
          </p:nvPr>
        </p:nvSpPr>
        <p:spPr bwMode="auto">
          <a:xfrm>
            <a:off x="496888" y="1111250"/>
            <a:ext cx="8123237" cy="473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4489" rIns="88977" bIns="44489" numCol="1" anchor="t" anchorCtr="0" compatLnSpc="1">
            <a:prstTxWarp prst="textNoShape">
              <a:avLst/>
            </a:prstTxWarp>
          </a:bodyPr>
          <a:lstStyle/>
          <a:p>
            <a:pPr lvl="0"/>
            <a:r>
              <a:rPr lang="en-GB"/>
              <a:t>Click to edit Master text styles</a:t>
            </a:r>
          </a:p>
          <a:p>
            <a:pPr lvl="1"/>
            <a:r>
              <a:rPr lang="en-GB"/>
              <a:t>Click to edit Master text styles</a:t>
            </a:r>
          </a:p>
          <a:p>
            <a:pPr lvl="2"/>
            <a:r>
              <a:rPr lang="en-GB"/>
              <a:t>Third level</a:t>
            </a:r>
          </a:p>
          <a:p>
            <a:pPr lvl="3"/>
            <a:r>
              <a:rPr lang="en-GB"/>
              <a:t>Fourth level</a:t>
            </a:r>
          </a:p>
          <a:p>
            <a:pPr lvl="4"/>
            <a:r>
              <a:rPr lang="en-GB"/>
              <a:t>Fifth level</a:t>
            </a:r>
          </a:p>
        </p:txBody>
      </p:sp>
      <p:sp>
        <p:nvSpPr>
          <p:cNvPr id="1410060" name="Text Box 12"/>
          <p:cNvSpPr txBox="1">
            <a:spLocks noChangeArrowheads="1"/>
          </p:cNvSpPr>
          <p:nvPr/>
        </p:nvSpPr>
        <p:spPr bwMode="auto">
          <a:xfrm>
            <a:off x="60325" y="6523038"/>
            <a:ext cx="436563" cy="228600"/>
          </a:xfrm>
          <a:prstGeom prst="rect">
            <a:avLst/>
          </a:prstGeom>
          <a:noFill/>
          <a:ln w="9525" algn="ctr">
            <a:noFill/>
            <a:miter lim="800000"/>
            <a:headEnd/>
            <a:tailEnd/>
          </a:ln>
          <a:effectLst/>
        </p:spPr>
        <p:txBody>
          <a:bodyPr>
            <a:spAutoFit/>
          </a:bodyPr>
          <a:lstStyle>
            <a:lvl1pPr defTabSz="684213">
              <a:defRPr>
                <a:solidFill>
                  <a:schemeClr val="tx1"/>
                </a:solidFill>
                <a:latin typeface="Arial" panose="020B0604020202020204" pitchFamily="34" charset="0"/>
                <a:cs typeface="Arial" panose="020B0604020202020204" pitchFamily="34" charset="0"/>
              </a:defRPr>
            </a:lvl1pPr>
            <a:lvl2pPr marL="742950" indent="-285750" defTabSz="684213">
              <a:defRPr>
                <a:solidFill>
                  <a:schemeClr val="tx1"/>
                </a:solidFill>
                <a:latin typeface="Arial" panose="020B0604020202020204" pitchFamily="34" charset="0"/>
                <a:cs typeface="Arial" panose="020B0604020202020204" pitchFamily="34" charset="0"/>
              </a:defRPr>
            </a:lvl2pPr>
            <a:lvl3pPr marL="1143000" indent="-228600" defTabSz="684213">
              <a:defRPr>
                <a:solidFill>
                  <a:schemeClr val="tx1"/>
                </a:solidFill>
                <a:latin typeface="Arial" panose="020B0604020202020204" pitchFamily="34" charset="0"/>
                <a:cs typeface="Arial" panose="020B0604020202020204" pitchFamily="34" charset="0"/>
              </a:defRPr>
            </a:lvl3pPr>
            <a:lvl4pPr marL="1600200" indent="-228600" defTabSz="684213">
              <a:defRPr>
                <a:solidFill>
                  <a:schemeClr val="tx1"/>
                </a:solidFill>
                <a:latin typeface="Arial" panose="020B0604020202020204" pitchFamily="34" charset="0"/>
                <a:cs typeface="Arial" panose="020B0604020202020204" pitchFamily="34" charset="0"/>
              </a:defRPr>
            </a:lvl4pPr>
            <a:lvl5pPr marL="2057400" indent="-228600" defTabSz="684213">
              <a:defRPr>
                <a:solidFill>
                  <a:schemeClr val="tx1"/>
                </a:solidFill>
                <a:latin typeface="Arial" panose="020B0604020202020204" pitchFamily="34" charset="0"/>
                <a:cs typeface="Arial" panose="020B0604020202020204" pitchFamily="34" charset="0"/>
              </a:defRPr>
            </a:lvl5pPr>
            <a:lvl6pPr marL="2514600" indent="-228600" defTabSz="684213"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684213"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684213"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684213"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0000"/>
              </a:lnSpc>
              <a:spcAft>
                <a:spcPct val="50000"/>
              </a:spcAft>
              <a:buClr>
                <a:schemeClr val="bg1"/>
              </a:buClr>
              <a:buSzPct val="25000"/>
              <a:buFont typeface="Wingdings" panose="05000000000000000000" pitchFamily="2" charset="2"/>
              <a:buNone/>
              <a:defRPr/>
            </a:pPr>
            <a:fld id="{DBD2DFD5-10D2-4B25-9000-3702DC33C19A}" type="slidenum">
              <a:rPr lang="en-US" sz="1000" smtClean="0">
                <a:solidFill>
                  <a:srgbClr val="FFFFFF"/>
                </a:solidFill>
              </a:rPr>
              <a:pPr algn="ctr">
                <a:lnSpc>
                  <a:spcPct val="90000"/>
                </a:lnSpc>
                <a:spcAft>
                  <a:spcPct val="50000"/>
                </a:spcAft>
                <a:buClr>
                  <a:schemeClr val="bg1"/>
                </a:buClr>
                <a:buSzPct val="25000"/>
                <a:buFont typeface="Wingdings" panose="05000000000000000000" pitchFamily="2" charset="2"/>
                <a:buNone/>
                <a:defRPr/>
              </a:pPr>
              <a:t>‹#›</a:t>
            </a:fld>
            <a:endParaRPr lang="en-US" sz="1000">
              <a:solidFill>
                <a:srgbClr val="FFFFFF"/>
              </a:solidFill>
            </a:endParaRPr>
          </a:p>
        </p:txBody>
      </p:sp>
      <p:sp>
        <p:nvSpPr>
          <p:cNvPr id="51" name="Footer Placeholder 50"/>
          <p:cNvSpPr>
            <a:spLocks noGrp="1"/>
          </p:cNvSpPr>
          <p:nvPr>
            <p:ph type="ftr" sz="quarter" idx="3"/>
          </p:nvPr>
        </p:nvSpPr>
        <p:spPr>
          <a:xfrm>
            <a:off x="3995738" y="6538913"/>
            <a:ext cx="4121150" cy="196850"/>
          </a:xfrm>
          <a:prstGeom prst="rect">
            <a:avLst/>
          </a:prstGeom>
        </p:spPr>
        <p:txBody>
          <a:bodyPr vert="horz" wrap="square" lIns="91440" tIns="45720" rIns="91440" bIns="45720" numCol="1" anchor="ctr" anchorCtr="0" compatLnSpc="1">
            <a:prstTxWarp prst="textNoShape">
              <a:avLst/>
            </a:prstTxWarp>
          </a:bodyPr>
          <a:lstStyle>
            <a:lvl1pPr eaLnBrk="0" hangingPunct="0">
              <a:lnSpc>
                <a:spcPct val="90000"/>
              </a:lnSpc>
              <a:spcAft>
                <a:spcPct val="50000"/>
              </a:spcAft>
              <a:buClr>
                <a:schemeClr val="bg1"/>
              </a:buClr>
              <a:buSzPct val="25000"/>
              <a:buFont typeface="Wingdings" panose="05000000000000000000" pitchFamily="2" charset="2"/>
              <a:buNone/>
              <a:defRPr sz="1000">
                <a:solidFill>
                  <a:srgbClr val="FFFFFF"/>
                </a:solidFill>
              </a:defRPr>
            </a:lvl1pPr>
          </a:lstStyle>
          <a:p>
            <a:pPr>
              <a:defRPr/>
            </a:pPr>
            <a:r>
              <a:rPr lang="en-IE" dirty="0"/>
              <a:t>ICE (I-SEM Commercial Enablement)</a:t>
            </a:r>
          </a:p>
        </p:txBody>
      </p:sp>
      <p:sp>
        <p:nvSpPr>
          <p:cNvPr id="54" name="Footer Placeholder 50"/>
          <p:cNvSpPr txBox="1">
            <a:spLocks/>
          </p:cNvSpPr>
          <p:nvPr/>
        </p:nvSpPr>
        <p:spPr>
          <a:xfrm>
            <a:off x="7961313" y="6454775"/>
            <a:ext cx="935037" cy="365125"/>
          </a:xfrm>
          <a:prstGeom prst="rect">
            <a:avLst/>
          </a:prstGeom>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0000"/>
              </a:lnSpc>
              <a:spcAft>
                <a:spcPct val="50000"/>
              </a:spcAft>
              <a:buClr>
                <a:schemeClr val="bg1"/>
              </a:buClr>
              <a:buSzPct val="25000"/>
              <a:buFont typeface="Wingdings" panose="05000000000000000000" pitchFamily="2" charset="2"/>
              <a:buNone/>
              <a:defRPr/>
            </a:pPr>
            <a:r>
              <a:rPr lang="en-IE" sz="1000" b="1">
                <a:solidFill>
                  <a:srgbClr val="FFFFFF"/>
                </a:solidFill>
              </a:rPr>
              <a:t> esb.ie</a:t>
            </a:r>
          </a:p>
        </p:txBody>
      </p:sp>
      <p:sp>
        <p:nvSpPr>
          <p:cNvPr id="10" name="Rectangle 13"/>
          <p:cNvSpPr>
            <a:spLocks noChangeArrowheads="1"/>
          </p:cNvSpPr>
          <p:nvPr/>
        </p:nvSpPr>
        <p:spPr bwMode="auto">
          <a:xfrm>
            <a:off x="496888" y="976313"/>
            <a:ext cx="8123237" cy="42862"/>
          </a:xfrm>
          <a:prstGeom prst="rect">
            <a:avLst/>
          </a:prstGeom>
          <a:gradFill rotWithShape="0">
            <a:gsLst>
              <a:gs pos="0">
                <a:srgbClr val="110352"/>
              </a:gs>
              <a:gs pos="12000">
                <a:srgbClr val="110352"/>
              </a:gs>
              <a:gs pos="100000">
                <a:srgbClr val="00B2EF"/>
              </a:gs>
            </a:gsLst>
            <a:lin ang="1800000"/>
          </a:gra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defTabSz="889000">
              <a:defRPr sz="1000" b="1">
                <a:solidFill>
                  <a:schemeClr val="tx1"/>
                </a:solidFill>
                <a:latin typeface="Arial" panose="020B0604020202020204" pitchFamily="34" charset="0"/>
                <a:cs typeface="Arial" panose="020B0604020202020204" pitchFamily="34" charset="0"/>
              </a:defRPr>
            </a:lvl1pPr>
            <a:lvl2pPr marL="742950" indent="-285750" defTabSz="889000">
              <a:defRPr sz="1000" b="1">
                <a:solidFill>
                  <a:schemeClr val="tx1"/>
                </a:solidFill>
                <a:latin typeface="Arial" panose="020B0604020202020204" pitchFamily="34" charset="0"/>
                <a:cs typeface="Arial" panose="020B0604020202020204" pitchFamily="34" charset="0"/>
              </a:defRPr>
            </a:lvl2pPr>
            <a:lvl3pPr marL="1143000" indent="-228600" defTabSz="889000">
              <a:defRPr sz="1000" b="1">
                <a:solidFill>
                  <a:schemeClr val="tx1"/>
                </a:solidFill>
                <a:latin typeface="Arial" panose="020B0604020202020204" pitchFamily="34" charset="0"/>
                <a:cs typeface="Arial" panose="020B0604020202020204" pitchFamily="34" charset="0"/>
              </a:defRPr>
            </a:lvl3pPr>
            <a:lvl4pPr marL="1600200" indent="-228600" defTabSz="889000">
              <a:defRPr sz="1000" b="1">
                <a:solidFill>
                  <a:schemeClr val="tx1"/>
                </a:solidFill>
                <a:latin typeface="Arial" panose="020B0604020202020204" pitchFamily="34" charset="0"/>
                <a:cs typeface="Arial" panose="020B0604020202020204" pitchFamily="34" charset="0"/>
              </a:defRPr>
            </a:lvl4pPr>
            <a:lvl5pPr marL="2057400" indent="-228600" defTabSz="889000">
              <a:defRPr sz="1000" b="1">
                <a:solidFill>
                  <a:schemeClr val="tx1"/>
                </a:solidFill>
                <a:latin typeface="Arial" panose="020B0604020202020204" pitchFamily="34" charset="0"/>
                <a:cs typeface="Arial" panose="020B0604020202020204" pitchFamily="34" charset="0"/>
              </a:defRPr>
            </a:lvl5pPr>
            <a:lvl6pPr marL="2514600" indent="-228600" defTabSz="889000" eaLnBrk="0" fontAlgn="base" hangingPunct="0">
              <a:spcBef>
                <a:spcPct val="0"/>
              </a:spcBef>
              <a:spcAft>
                <a:spcPct val="0"/>
              </a:spcAft>
              <a:defRPr sz="1000" b="1">
                <a:solidFill>
                  <a:schemeClr val="tx1"/>
                </a:solidFill>
                <a:latin typeface="Arial" panose="020B0604020202020204" pitchFamily="34" charset="0"/>
                <a:cs typeface="Arial" panose="020B0604020202020204" pitchFamily="34" charset="0"/>
              </a:defRPr>
            </a:lvl6pPr>
            <a:lvl7pPr marL="2971800" indent="-228600" defTabSz="889000" eaLnBrk="0" fontAlgn="base" hangingPunct="0">
              <a:spcBef>
                <a:spcPct val="0"/>
              </a:spcBef>
              <a:spcAft>
                <a:spcPct val="0"/>
              </a:spcAft>
              <a:defRPr sz="1000" b="1">
                <a:solidFill>
                  <a:schemeClr val="tx1"/>
                </a:solidFill>
                <a:latin typeface="Arial" panose="020B0604020202020204" pitchFamily="34" charset="0"/>
                <a:cs typeface="Arial" panose="020B0604020202020204" pitchFamily="34" charset="0"/>
              </a:defRPr>
            </a:lvl7pPr>
            <a:lvl8pPr marL="3429000" indent="-228600" defTabSz="889000" eaLnBrk="0" fontAlgn="base" hangingPunct="0">
              <a:spcBef>
                <a:spcPct val="0"/>
              </a:spcBef>
              <a:spcAft>
                <a:spcPct val="0"/>
              </a:spcAft>
              <a:defRPr sz="1000" b="1">
                <a:solidFill>
                  <a:schemeClr val="tx1"/>
                </a:solidFill>
                <a:latin typeface="Arial" panose="020B0604020202020204" pitchFamily="34" charset="0"/>
                <a:cs typeface="Arial" panose="020B0604020202020204" pitchFamily="34" charset="0"/>
              </a:defRPr>
            </a:lvl8pPr>
            <a:lvl9pPr marL="3886200" indent="-228600" defTabSz="889000" eaLnBrk="0" fontAlgn="base" hangingPunct="0">
              <a:spcBef>
                <a:spcPct val="0"/>
              </a:spcBef>
              <a:spcAft>
                <a:spcPct val="0"/>
              </a:spcAft>
              <a:defRPr sz="1000" b="1">
                <a:solidFill>
                  <a:schemeClr val="tx1"/>
                </a:solidFill>
                <a:latin typeface="Arial" panose="020B0604020202020204" pitchFamily="34" charset="0"/>
                <a:cs typeface="Arial" panose="020B0604020202020204" pitchFamily="34" charset="0"/>
              </a:defRPr>
            </a:lvl9pPr>
          </a:lstStyle>
          <a:p>
            <a:pPr>
              <a:lnSpc>
                <a:spcPct val="90000"/>
              </a:lnSpc>
              <a:spcAft>
                <a:spcPct val="50000"/>
              </a:spcAft>
              <a:buClr>
                <a:schemeClr val="bg1"/>
              </a:buClr>
              <a:buSzPct val="25000"/>
              <a:buFont typeface="Wingdings" panose="05000000000000000000" pitchFamily="2" charset="2"/>
              <a:buNone/>
              <a:defRPr/>
            </a:pPr>
            <a:endParaRPr lang="en-IE"/>
          </a:p>
        </p:txBody>
      </p:sp>
      <p:pic>
        <p:nvPicPr>
          <p:cNvPr id="11" name="Picture 2" descr="image004"/>
          <p:cNvPicPr>
            <a:picLocks noChangeAspect="1" noChangeArrowheads="1"/>
          </p:cNvPicPr>
          <p:nvPr userDrawn="1"/>
        </p:nvPicPr>
        <p:blipFill>
          <a:blip r:embed="rId22" cstate="print">
            <a:extLst>
              <a:ext uri="{28A0092B-C50C-407E-A947-70E740481C1C}">
                <a14:useLocalDpi xmlns:a14="http://schemas.microsoft.com/office/drawing/2010/main" val="0"/>
              </a:ext>
            </a:extLst>
          </a:blip>
          <a:srcRect/>
          <a:stretch>
            <a:fillRect/>
          </a:stretch>
        </p:blipFill>
        <p:spPr bwMode="auto">
          <a:xfrm>
            <a:off x="7981393" y="428716"/>
            <a:ext cx="783195" cy="565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77" r:id="rId1"/>
    <p:sldLayoutId id="2147484079" r:id="rId2"/>
    <p:sldLayoutId id="2147484078" r:id="rId3"/>
    <p:sldLayoutId id="2147484080" r:id="rId4"/>
    <p:sldLayoutId id="2147484081" r:id="rId5"/>
    <p:sldLayoutId id="2147484082" r:id="rId6"/>
    <p:sldLayoutId id="2147484083" r:id="rId7"/>
    <p:sldLayoutId id="2147484084" r:id="rId8"/>
    <p:sldLayoutId id="2147484089" r:id="rId9"/>
    <p:sldLayoutId id="2147484090" r:id="rId10"/>
    <p:sldLayoutId id="2147484091" r:id="rId11"/>
    <p:sldLayoutId id="2147484092" r:id="rId12"/>
    <p:sldLayoutId id="2147484093" r:id="rId13"/>
    <p:sldLayoutId id="2147484094" r:id="rId14"/>
    <p:sldLayoutId id="2147484095" r:id="rId15"/>
    <p:sldLayoutId id="2147484096" r:id="rId16"/>
    <p:sldLayoutId id="2147484097" r:id="rId17"/>
    <p:sldLayoutId id="2147484098" r:id="rId18"/>
  </p:sldLayoutIdLst>
  <p:hf sldNum="0" hdr="0" dt="0"/>
  <p:txStyles>
    <p:titleStyle>
      <a:lvl1pPr algn="l" rtl="0" eaLnBrk="1" fontAlgn="base" hangingPunct="1">
        <a:spcBef>
          <a:spcPct val="0"/>
        </a:spcBef>
        <a:spcAft>
          <a:spcPct val="0"/>
        </a:spcAft>
        <a:defRPr sz="2400" b="1" kern="1200">
          <a:solidFill>
            <a:schemeClr val="tx1"/>
          </a:solidFill>
          <a:latin typeface="+mj-lt"/>
          <a:ea typeface="+mj-ea"/>
          <a:cs typeface="+mj-cs"/>
        </a:defRPr>
      </a:lvl1pPr>
      <a:lvl2pPr algn="l" rtl="0" eaLnBrk="1" fontAlgn="base" hangingPunct="1">
        <a:spcBef>
          <a:spcPct val="0"/>
        </a:spcBef>
        <a:spcAft>
          <a:spcPct val="0"/>
        </a:spcAft>
        <a:defRPr sz="2400" b="1">
          <a:solidFill>
            <a:schemeClr val="tx1"/>
          </a:solidFill>
          <a:latin typeface="Arial" panose="020B0604020202020204" pitchFamily="34" charset="0"/>
          <a:cs typeface="Arial" panose="020B0604020202020204" pitchFamily="34" charset="0"/>
        </a:defRPr>
      </a:lvl2pPr>
      <a:lvl3pPr algn="l" rtl="0" eaLnBrk="1" fontAlgn="base" hangingPunct="1">
        <a:spcBef>
          <a:spcPct val="0"/>
        </a:spcBef>
        <a:spcAft>
          <a:spcPct val="0"/>
        </a:spcAft>
        <a:defRPr sz="2400" b="1">
          <a:solidFill>
            <a:schemeClr val="tx1"/>
          </a:solidFill>
          <a:latin typeface="Arial" panose="020B0604020202020204" pitchFamily="34" charset="0"/>
          <a:cs typeface="Arial" panose="020B0604020202020204" pitchFamily="34" charset="0"/>
        </a:defRPr>
      </a:lvl3pPr>
      <a:lvl4pPr algn="l" rtl="0" eaLnBrk="1" fontAlgn="base" hangingPunct="1">
        <a:spcBef>
          <a:spcPct val="0"/>
        </a:spcBef>
        <a:spcAft>
          <a:spcPct val="0"/>
        </a:spcAft>
        <a:defRPr sz="2400" b="1">
          <a:solidFill>
            <a:schemeClr val="tx1"/>
          </a:solidFill>
          <a:latin typeface="Arial" panose="020B0604020202020204" pitchFamily="34" charset="0"/>
          <a:cs typeface="Arial" panose="020B0604020202020204" pitchFamily="34" charset="0"/>
        </a:defRPr>
      </a:lvl4pPr>
      <a:lvl5pPr algn="l" rtl="0" eaLnBrk="1" fontAlgn="base" hangingPunct="1">
        <a:spcBef>
          <a:spcPct val="0"/>
        </a:spcBef>
        <a:spcAft>
          <a:spcPct val="0"/>
        </a:spcAft>
        <a:defRPr sz="2400" b="1">
          <a:solidFill>
            <a:schemeClr val="tx1"/>
          </a:solidFill>
          <a:latin typeface="Arial" panose="020B0604020202020204" pitchFamily="34" charset="0"/>
          <a:cs typeface="Arial" panose="020B0604020202020204" pitchFamily="34" charset="0"/>
        </a:defRPr>
      </a:lvl5pPr>
      <a:lvl6pPr marL="457200" algn="l" rtl="0" eaLnBrk="1" fontAlgn="base" hangingPunct="1">
        <a:spcBef>
          <a:spcPct val="0"/>
        </a:spcBef>
        <a:spcAft>
          <a:spcPct val="0"/>
        </a:spcAft>
        <a:defRPr sz="2400" b="1">
          <a:solidFill>
            <a:schemeClr val="tx1"/>
          </a:solidFill>
          <a:latin typeface="Arial" panose="020B0604020202020204" pitchFamily="34" charset="0"/>
          <a:cs typeface="Arial" panose="020B0604020202020204" pitchFamily="34" charset="0"/>
        </a:defRPr>
      </a:lvl6pPr>
      <a:lvl7pPr marL="914400" algn="l" rtl="0" eaLnBrk="1" fontAlgn="base" hangingPunct="1">
        <a:spcBef>
          <a:spcPct val="0"/>
        </a:spcBef>
        <a:spcAft>
          <a:spcPct val="0"/>
        </a:spcAft>
        <a:defRPr sz="2400" b="1">
          <a:solidFill>
            <a:schemeClr val="tx1"/>
          </a:solidFill>
          <a:latin typeface="Arial" panose="020B0604020202020204" pitchFamily="34" charset="0"/>
          <a:cs typeface="Arial" panose="020B0604020202020204" pitchFamily="34" charset="0"/>
        </a:defRPr>
      </a:lvl7pPr>
      <a:lvl8pPr marL="1371600" algn="l" rtl="0" eaLnBrk="1" fontAlgn="base" hangingPunct="1">
        <a:spcBef>
          <a:spcPct val="0"/>
        </a:spcBef>
        <a:spcAft>
          <a:spcPct val="0"/>
        </a:spcAft>
        <a:defRPr sz="2400" b="1">
          <a:solidFill>
            <a:schemeClr val="tx1"/>
          </a:solidFill>
          <a:latin typeface="Arial" panose="020B0604020202020204" pitchFamily="34" charset="0"/>
          <a:cs typeface="Arial" panose="020B0604020202020204" pitchFamily="34" charset="0"/>
        </a:defRPr>
      </a:lvl8pPr>
      <a:lvl9pPr marL="1828800" algn="l" rtl="0" eaLnBrk="1" fontAlgn="base" hangingPunct="1">
        <a:spcBef>
          <a:spcPct val="0"/>
        </a:spcBef>
        <a:spcAft>
          <a:spcPct val="0"/>
        </a:spcAft>
        <a:defRPr sz="2400" b="1">
          <a:solidFill>
            <a:schemeClr val="tx1"/>
          </a:solidFill>
          <a:latin typeface="Arial" panose="020B0604020202020204" pitchFamily="34" charset="0"/>
          <a:cs typeface="Arial" panose="020B0604020202020204" pitchFamily="34" charset="0"/>
        </a:defRPr>
      </a:lvl9pPr>
    </p:titleStyle>
    <p:bodyStyle>
      <a:lvl1pPr algn="l" defTabSz="889000" rtl="0" eaLnBrk="1" fontAlgn="base" hangingPunct="1">
        <a:spcBef>
          <a:spcPct val="0"/>
        </a:spcBef>
        <a:spcAft>
          <a:spcPts val="1200"/>
        </a:spcAft>
        <a:buClr>
          <a:schemeClr val="bg2"/>
        </a:buClr>
        <a:buSzPct val="100000"/>
        <a:buFont typeface="Arial" panose="020B0604020202020204" pitchFamily="34" charset="0"/>
        <a:defRPr sz="1600" b="1" kern="1200">
          <a:solidFill>
            <a:srgbClr val="003C71"/>
          </a:solidFill>
          <a:latin typeface="+mn-lt"/>
          <a:ea typeface="+mn-ea"/>
          <a:cs typeface="+mn-cs"/>
        </a:defRPr>
      </a:lvl1pPr>
      <a:lvl2pPr marL="215900" indent="-214313" algn="l" defTabSz="889000" rtl="0" eaLnBrk="1" fontAlgn="base" hangingPunct="1">
        <a:spcBef>
          <a:spcPct val="0"/>
        </a:spcBef>
        <a:spcAft>
          <a:spcPct val="50000"/>
        </a:spcAft>
        <a:buClr>
          <a:schemeClr val="accent2"/>
        </a:buClr>
        <a:buFont typeface="Arial" panose="020B0604020202020204" pitchFamily="34" charset="0"/>
        <a:buChar char="●"/>
        <a:defRPr sz="1500" kern="1200">
          <a:solidFill>
            <a:srgbClr val="336699"/>
          </a:solidFill>
          <a:latin typeface="+mn-lt"/>
          <a:ea typeface="+mn-ea"/>
          <a:cs typeface="+mn-cs"/>
        </a:defRPr>
      </a:lvl2pPr>
      <a:lvl3pPr marL="506413" indent="-217488" algn="l" defTabSz="889000" rtl="0" eaLnBrk="1" fontAlgn="base" hangingPunct="1">
        <a:spcBef>
          <a:spcPct val="0"/>
        </a:spcBef>
        <a:spcAft>
          <a:spcPct val="50000"/>
        </a:spcAft>
        <a:buClr>
          <a:srgbClr val="333333"/>
        </a:buClr>
        <a:buChar char="–"/>
        <a:defRPr sz="1200" kern="1200">
          <a:solidFill>
            <a:srgbClr val="003C71"/>
          </a:solidFill>
          <a:latin typeface="+mn-lt"/>
          <a:ea typeface="+mn-ea"/>
          <a:cs typeface="+mn-cs"/>
        </a:defRPr>
      </a:lvl3pPr>
      <a:lvl4pPr marL="796925" indent="-179388" algn="l" defTabSz="889000" rtl="0" eaLnBrk="1" fontAlgn="base" hangingPunct="1">
        <a:spcBef>
          <a:spcPct val="0"/>
        </a:spcBef>
        <a:spcAft>
          <a:spcPct val="50000"/>
        </a:spcAft>
        <a:buClr>
          <a:srgbClr val="333333"/>
        </a:buClr>
        <a:buFont typeface="Wingdings" panose="05000000000000000000" pitchFamily="2" charset="2"/>
        <a:buChar char="§"/>
        <a:defRPr sz="1200" kern="1200">
          <a:solidFill>
            <a:srgbClr val="003C71"/>
          </a:solidFill>
          <a:latin typeface="+mn-lt"/>
          <a:ea typeface="+mn-ea"/>
          <a:cs typeface="+mn-cs"/>
        </a:defRPr>
      </a:lvl4pPr>
      <a:lvl5pPr marL="1082675" indent="-153988" algn="l" defTabSz="889000" rtl="0" eaLnBrk="1" fontAlgn="base" hangingPunct="1">
        <a:spcBef>
          <a:spcPct val="0"/>
        </a:spcBef>
        <a:spcAft>
          <a:spcPct val="50000"/>
        </a:spcAft>
        <a:buClr>
          <a:srgbClr val="333333"/>
        </a:buClr>
        <a:buChar char="-"/>
        <a:defRPr sz="1200" kern="1200">
          <a:solidFill>
            <a:srgbClr val="003C7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6540" y="3210975"/>
            <a:ext cx="7389586" cy="1052013"/>
          </a:xfrm>
        </p:spPr>
        <p:txBody>
          <a:bodyPr/>
          <a:lstStyle/>
          <a:p>
            <a:r>
              <a:rPr lang="en-GB" dirty="0" smtClean="0"/>
              <a:t>CMC_05_18</a:t>
            </a:r>
            <a:r>
              <a:rPr lang="en-GB" dirty="0"/>
              <a:t/>
            </a:r>
            <a:br>
              <a:rPr lang="en-GB" dirty="0"/>
            </a:br>
            <a:r>
              <a:rPr lang="en-GB" dirty="0" smtClean="0"/>
              <a:t/>
            </a:r>
            <a:br>
              <a:rPr lang="en-GB" dirty="0" smtClean="0"/>
            </a:br>
            <a:r>
              <a:rPr lang="en-GB" dirty="0" smtClean="0"/>
              <a:t>Combining Candidate Units into a Capacity Market Unit</a:t>
            </a:r>
            <a:endParaRPr lang="en-IE" dirty="0"/>
          </a:p>
        </p:txBody>
      </p:sp>
      <p:sp>
        <p:nvSpPr>
          <p:cNvPr id="3" name="Rectangle 2"/>
          <p:cNvSpPr/>
          <p:nvPr/>
        </p:nvSpPr>
        <p:spPr>
          <a:xfrm>
            <a:off x="1216540" y="4773673"/>
            <a:ext cx="1338828" cy="369332"/>
          </a:xfrm>
          <a:prstGeom prst="rect">
            <a:avLst/>
          </a:prstGeom>
        </p:spPr>
        <p:txBody>
          <a:bodyPr wrap="none" anchor="t">
            <a:spAutoFit/>
          </a:bodyPr>
          <a:lstStyle/>
          <a:p>
            <a:r>
              <a:rPr lang="en-GB" dirty="0" smtClean="0"/>
              <a:t>10/05/2018</a:t>
            </a:r>
            <a:endParaRPr lang="en-IE" dirty="0"/>
          </a:p>
        </p:txBody>
      </p:sp>
      <p:sp>
        <p:nvSpPr>
          <p:cNvPr id="4" name="Rectangle 3"/>
          <p:cNvSpPr/>
          <p:nvPr/>
        </p:nvSpPr>
        <p:spPr>
          <a:xfrm>
            <a:off x="1828800" y="467591"/>
            <a:ext cx="1350818" cy="976745"/>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3382465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140F65-F137-7240-90D4-ABED1C372338}"/>
              </a:ext>
            </a:extLst>
          </p:cNvPr>
          <p:cNvSpPr>
            <a:spLocks noGrp="1"/>
          </p:cNvSpPr>
          <p:nvPr>
            <p:ph type="title"/>
          </p:nvPr>
        </p:nvSpPr>
        <p:spPr/>
        <p:txBody>
          <a:bodyPr/>
          <a:lstStyle/>
          <a:p>
            <a:r>
              <a:rPr lang="en-GB" dirty="0" smtClean="0"/>
              <a:t>Background &amp; Proposal</a:t>
            </a:r>
            <a:endParaRPr lang="en-US" dirty="0"/>
          </a:p>
        </p:txBody>
      </p:sp>
      <p:sp>
        <p:nvSpPr>
          <p:cNvPr id="17" name="Rectangle 16">
            <a:extLst>
              <a:ext uri="{FF2B5EF4-FFF2-40B4-BE49-F238E27FC236}">
                <a16:creationId xmlns:a16="http://schemas.microsoft.com/office/drawing/2014/main" xmlns="" id="{6851A28D-D2C9-4FB5-A397-8D0C50A4A1DA}"/>
              </a:ext>
            </a:extLst>
          </p:cNvPr>
          <p:cNvSpPr/>
          <p:nvPr/>
        </p:nvSpPr>
        <p:spPr>
          <a:xfrm>
            <a:off x="8001000" y="398463"/>
            <a:ext cx="758536" cy="536575"/>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2" name="Table Placeholder 6">
            <a:extLst>
              <a:ext uri="{FF2B5EF4-FFF2-40B4-BE49-F238E27FC236}">
                <a16:creationId xmlns:a16="http://schemas.microsoft.com/office/drawing/2014/main" xmlns="" id="{AFF43DB0-1932-9C4F-ADB6-DCBCB0A1C0EC}"/>
              </a:ext>
            </a:extLst>
          </p:cNvPr>
          <p:cNvSpPr>
            <a:spLocks noGrp="1"/>
          </p:cNvSpPr>
          <p:nvPr>
            <p:ph sz="half" idx="1"/>
          </p:nvPr>
        </p:nvSpPr>
        <p:spPr>
          <a:xfrm>
            <a:off x="503814" y="1118176"/>
            <a:ext cx="8106786" cy="4735513"/>
          </a:xfrm>
        </p:spPr>
        <p:txBody>
          <a:bodyPr/>
          <a:lstStyle/>
          <a:p>
            <a:pPr marL="342900" indent="-342900">
              <a:buFont typeface="Arial" panose="020B0604020202020204" pitchFamily="34" charset="0"/>
              <a:buChar char="•"/>
            </a:pPr>
            <a:r>
              <a:rPr lang="en-GB" dirty="0" smtClean="0"/>
              <a:t>This proposal seeks to allow participants to register multiple generating units, on the same site and above the de-</a:t>
            </a:r>
            <a:r>
              <a:rPr lang="en-GB" dirty="0" err="1" smtClean="0"/>
              <a:t>minimis</a:t>
            </a:r>
            <a:r>
              <a:rPr lang="en-GB" dirty="0" smtClean="0"/>
              <a:t> threshold, as a single capacity market unit. </a:t>
            </a:r>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r>
              <a:rPr lang="en-US" dirty="0" smtClean="0"/>
              <a:t>At present, only units below a de-</a:t>
            </a:r>
            <a:r>
              <a:rPr lang="en-US" dirty="0" err="1" smtClean="0"/>
              <a:t>minimis</a:t>
            </a:r>
            <a:r>
              <a:rPr lang="en-US" dirty="0" smtClean="0"/>
              <a:t> threshold are allowed to combine capacity market units together for the CRM Auctions.</a:t>
            </a:r>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r>
              <a:rPr lang="en-US" dirty="0" smtClean="0"/>
              <a:t>This proposal aims to allow participants combine above de-</a:t>
            </a:r>
            <a:r>
              <a:rPr lang="en-US" dirty="0" err="1" smtClean="0"/>
              <a:t>minimis</a:t>
            </a:r>
            <a:r>
              <a:rPr lang="en-US" dirty="0" smtClean="0"/>
              <a:t> capacity market units together subject to the Approval of the Regulatory Authorities.</a:t>
            </a:r>
            <a:endParaRPr lang="en-US" dirty="0"/>
          </a:p>
        </p:txBody>
      </p:sp>
    </p:spTree>
    <p:extLst>
      <p:ext uri="{BB962C8B-B14F-4D97-AF65-F5344CB8AC3E}">
        <p14:creationId xmlns:p14="http://schemas.microsoft.com/office/powerpoint/2010/main" val="1255223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140F65-F137-7240-90D4-ABED1C372338}"/>
              </a:ext>
            </a:extLst>
          </p:cNvPr>
          <p:cNvSpPr>
            <a:spLocks noGrp="1"/>
          </p:cNvSpPr>
          <p:nvPr>
            <p:ph type="title"/>
          </p:nvPr>
        </p:nvSpPr>
        <p:spPr/>
        <p:txBody>
          <a:bodyPr/>
          <a:lstStyle/>
          <a:p>
            <a:r>
              <a:rPr lang="en-GB" dirty="0" smtClean="0"/>
              <a:t>Justification</a:t>
            </a:r>
            <a:endParaRPr lang="en-US" dirty="0"/>
          </a:p>
        </p:txBody>
      </p:sp>
      <p:sp>
        <p:nvSpPr>
          <p:cNvPr id="7" name="Table Placeholder 6">
            <a:extLst>
              <a:ext uri="{FF2B5EF4-FFF2-40B4-BE49-F238E27FC236}">
                <a16:creationId xmlns:a16="http://schemas.microsoft.com/office/drawing/2014/main" xmlns="" id="{AFF43DB0-1932-9C4F-ADB6-DCBCB0A1C0EC}"/>
              </a:ext>
            </a:extLst>
          </p:cNvPr>
          <p:cNvSpPr>
            <a:spLocks noGrp="1"/>
          </p:cNvSpPr>
          <p:nvPr>
            <p:ph sz="half" idx="1"/>
          </p:nvPr>
        </p:nvSpPr>
        <p:spPr>
          <a:xfrm>
            <a:off x="496888" y="1111249"/>
            <a:ext cx="8102826" cy="4810580"/>
          </a:xfrm>
          <a:noFill/>
          <a:ln>
            <a:noFill/>
          </a:ln>
        </p:spPr>
        <p:txBody>
          <a:bodyPr/>
          <a:lstStyle/>
          <a:p>
            <a:pPr marL="342900" indent="-342900">
              <a:spcAft>
                <a:spcPts val="600"/>
              </a:spcAft>
              <a:buFont typeface="Arial" panose="020B0604020202020204" pitchFamily="34" charset="0"/>
              <a:buChar char="•"/>
            </a:pPr>
            <a:r>
              <a:rPr lang="en-GB" dirty="0" smtClean="0"/>
              <a:t>To </a:t>
            </a:r>
            <a:r>
              <a:rPr lang="en-GB" dirty="0"/>
              <a:t>the benefit of the </a:t>
            </a:r>
            <a:r>
              <a:rPr lang="en-GB" dirty="0" smtClean="0"/>
              <a:t>customer I-SEM, CRM and DS3 were designed to accommodate high levels of renewable energy generation.  </a:t>
            </a:r>
          </a:p>
          <a:p>
            <a:pPr marL="342900" indent="-342900">
              <a:spcAft>
                <a:spcPts val="600"/>
              </a:spcAft>
              <a:buFont typeface="Arial" panose="020B0604020202020204" pitchFamily="34" charset="0"/>
              <a:buChar char="•"/>
            </a:pPr>
            <a:endParaRPr lang="en-GB" dirty="0"/>
          </a:p>
          <a:p>
            <a:pPr marL="342900" indent="-342900">
              <a:spcAft>
                <a:spcPts val="600"/>
              </a:spcAft>
              <a:buFont typeface="Arial" panose="020B0604020202020204" pitchFamily="34" charset="0"/>
              <a:buChar char="•"/>
            </a:pPr>
            <a:r>
              <a:rPr lang="en-GB" dirty="0" smtClean="0"/>
              <a:t>I-SEM and DS3 encourage participants to provide the flexibility and operational capabilities that would assist in reducing wind curtailment (due to min gen issues) and support the system at the least cost. </a:t>
            </a:r>
          </a:p>
          <a:p>
            <a:pPr marL="342900" indent="-342900">
              <a:spcAft>
                <a:spcPts val="600"/>
              </a:spcAft>
              <a:buFont typeface="Arial" panose="020B0604020202020204" pitchFamily="34" charset="0"/>
              <a:buChar char="•"/>
            </a:pPr>
            <a:endParaRPr lang="en-GB" dirty="0"/>
          </a:p>
          <a:p>
            <a:pPr marL="342900" indent="-342900">
              <a:spcAft>
                <a:spcPts val="600"/>
              </a:spcAft>
              <a:buFont typeface="Arial" panose="020B0604020202020204" pitchFamily="34" charset="0"/>
              <a:buChar char="•"/>
            </a:pPr>
            <a:r>
              <a:rPr lang="en-GB" dirty="0" smtClean="0"/>
              <a:t>However, the current drafting of the CMC:</a:t>
            </a:r>
          </a:p>
          <a:p>
            <a:pPr marL="558800" lvl="1" indent="-342900">
              <a:spcAft>
                <a:spcPts val="600"/>
              </a:spcAft>
              <a:buFont typeface="Arial" panose="020B0604020202020204" pitchFamily="34" charset="0"/>
              <a:buChar char="•"/>
            </a:pPr>
            <a:r>
              <a:rPr lang="en-GB" sz="1600" dirty="0" smtClean="0"/>
              <a:t>Places significant commercial risk on participants that have a number of units on a single site i.e. allocation of shared costs to each unit’s auction offer. </a:t>
            </a:r>
          </a:p>
          <a:p>
            <a:pPr marL="558800" lvl="1" indent="-342900">
              <a:spcAft>
                <a:spcPts val="600"/>
              </a:spcAft>
              <a:buFont typeface="Arial" panose="020B0604020202020204" pitchFamily="34" charset="0"/>
              <a:buChar char="•"/>
            </a:pPr>
            <a:r>
              <a:rPr lang="en-GB" sz="1600" dirty="0"/>
              <a:t>Reduces the efficiency of entry and exit signals from the CRM Auction.</a:t>
            </a:r>
          </a:p>
          <a:p>
            <a:pPr marL="558800" lvl="1" indent="-342900">
              <a:spcAft>
                <a:spcPts val="600"/>
              </a:spcAft>
              <a:buFont typeface="Arial" panose="020B0604020202020204" pitchFamily="34" charset="0"/>
              <a:buChar char="•"/>
            </a:pPr>
            <a:r>
              <a:rPr lang="en-GB" sz="1600" dirty="0" smtClean="0"/>
              <a:t>Increases the possibility of perverse auction results to the disadvantage of the consumer.</a:t>
            </a:r>
          </a:p>
          <a:p>
            <a:pPr marL="342900" indent="-342900">
              <a:spcAft>
                <a:spcPts val="600"/>
              </a:spcAft>
              <a:buFont typeface="Arial" panose="020B0604020202020204" pitchFamily="34" charset="0"/>
              <a:buChar char="•"/>
            </a:pPr>
            <a:endParaRPr lang="en-GB" dirty="0" smtClean="0"/>
          </a:p>
          <a:p>
            <a:pPr marL="342900" indent="-342900">
              <a:spcAft>
                <a:spcPts val="600"/>
              </a:spcAft>
              <a:buFont typeface="Arial" panose="020B0604020202020204" pitchFamily="34" charset="0"/>
              <a:buChar char="•"/>
            </a:pPr>
            <a:r>
              <a:rPr lang="en-GB" dirty="0" smtClean="0"/>
              <a:t>This proposal should encouraged participants to continue to offer the flexibility the system requires by removing the significant CRM commercial risk.</a:t>
            </a:r>
          </a:p>
          <a:p>
            <a:pPr marL="342900" indent="-342900">
              <a:spcAft>
                <a:spcPts val="600"/>
              </a:spcAft>
              <a:buFont typeface="Arial" panose="020B0604020202020204" pitchFamily="34" charset="0"/>
              <a:buChar char="•"/>
            </a:pPr>
            <a:endParaRPr lang="en-GB" dirty="0"/>
          </a:p>
          <a:p>
            <a:pPr marL="342900" indent="-342900">
              <a:spcAft>
                <a:spcPts val="600"/>
              </a:spcAft>
              <a:buFont typeface="Arial" panose="020B0604020202020204" pitchFamily="34" charset="0"/>
              <a:buChar char="•"/>
            </a:pPr>
            <a:endParaRPr lang="en-GB" dirty="0"/>
          </a:p>
          <a:p>
            <a:endParaRPr lang="en-US" dirty="0"/>
          </a:p>
        </p:txBody>
      </p:sp>
      <p:sp>
        <p:nvSpPr>
          <p:cNvPr id="17" name="Rectangle 16">
            <a:extLst>
              <a:ext uri="{FF2B5EF4-FFF2-40B4-BE49-F238E27FC236}">
                <a16:creationId xmlns:a16="http://schemas.microsoft.com/office/drawing/2014/main" xmlns="" id="{6851A28D-D2C9-4FB5-A397-8D0C50A4A1DA}"/>
              </a:ext>
            </a:extLst>
          </p:cNvPr>
          <p:cNvSpPr/>
          <p:nvPr/>
        </p:nvSpPr>
        <p:spPr>
          <a:xfrm>
            <a:off x="8001000" y="398463"/>
            <a:ext cx="758536" cy="536575"/>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215714004"/>
      </p:ext>
    </p:extLst>
  </p:cSld>
  <p:clrMapOvr>
    <a:masterClrMapping/>
  </p:clrMapOvr>
</p:sld>
</file>

<file path=ppt/theme/theme1.xml><?xml version="1.0" encoding="utf-8"?>
<a:theme xmlns:a="http://schemas.openxmlformats.org/drawingml/2006/main" name="ACM1slide">
  <a:themeElements>
    <a:clrScheme name="ESB Corporate i">
      <a:dk1>
        <a:srgbClr val="336699"/>
      </a:dk1>
      <a:lt1>
        <a:srgbClr val="A59D95"/>
      </a:lt1>
      <a:dk2>
        <a:srgbClr val="FFFFFF"/>
      </a:dk2>
      <a:lt2>
        <a:srgbClr val="B6BF00"/>
      </a:lt2>
      <a:accent1>
        <a:srgbClr val="003C71"/>
      </a:accent1>
      <a:accent2>
        <a:srgbClr val="009FDF"/>
      </a:accent2>
      <a:accent3>
        <a:srgbClr val="ECC200"/>
      </a:accent3>
      <a:accent4>
        <a:srgbClr val="63666A"/>
      </a:accent4>
      <a:accent5>
        <a:srgbClr val="00A599"/>
      </a:accent5>
      <a:accent6>
        <a:srgbClr val="58A618"/>
      </a:accent6>
      <a:hlink>
        <a:srgbClr val="009FDF"/>
      </a:hlink>
      <a:folHlink>
        <a:srgbClr val="6E267B"/>
      </a:folHlink>
    </a:clrScheme>
    <a:fontScheme name="ESB corporate PPT 2003 18-04-2013">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171450" indent="-171450">
          <a:buFont typeface="Arial" panose="020B0604020202020204" pitchFamily="34" charset="0"/>
          <a:buChar char="•"/>
          <a:defRPr sz="1200" dirty="0" smtClean="0"/>
        </a:defPPr>
      </a:lstStyle>
    </a:txDef>
  </a:objectDefaults>
  <a:extraClrSchemeLst>
    <a:extraClrScheme>
      <a:clrScheme name="ESB corporate PPT 2003 18-04-201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SB corporate PPT 2003 18-04-2013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SB corporate PPT 2003 18-04-2013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SB corporate PPT 2003 18-04-2013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SB corporate PPT 2003 18-04-2013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SB corporate PPT 2003 18-04-2013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SB corporate PPT 2003 18-04-2013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SB corporate PPT 2003 18-04-2013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SB corporate PPT 2003 18-04-2013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SB corporate PPT 2003 18-04-2013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SB corporate PPT 2003 18-04-2013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SB corporate PPT 2003 18-04-2013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ESB corporate PPT 2003 18-04-2013 13">
        <a:dk1>
          <a:srgbClr val="336699"/>
        </a:dk1>
        <a:lt1>
          <a:srgbClr val="FFFFFF"/>
        </a:lt1>
        <a:dk2>
          <a:srgbClr val="58A618"/>
        </a:dk2>
        <a:lt2>
          <a:srgbClr val="00A599"/>
        </a:lt2>
        <a:accent1>
          <a:srgbClr val="003C71"/>
        </a:accent1>
        <a:accent2>
          <a:srgbClr val="009FDF"/>
        </a:accent2>
        <a:accent3>
          <a:srgbClr val="FFFFFF"/>
        </a:accent3>
        <a:accent4>
          <a:srgbClr val="2A5682"/>
        </a:accent4>
        <a:accent5>
          <a:srgbClr val="AAAFBB"/>
        </a:accent5>
        <a:accent6>
          <a:srgbClr val="0090CA"/>
        </a:accent6>
        <a:hlink>
          <a:srgbClr val="ECC200"/>
        </a:hlink>
        <a:folHlink>
          <a:srgbClr val="63666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ESB 2013 Corporate Template PPT07+ 23-04-13.potx" id="{7D98C1D1-654F-4FFD-8027-56ED266F596A}" vid="{993F5317-852D-4369-ADA0-25B97B1A5FB0}"/>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Meeting_x0020_Date xmlns="d37a3940-3eb6-46ae-b213-816acdc8e851">2018-05-09T23:00:00+00:00</Meeting_x0020_Date>
    <iab7cdb7554d4997ae876b11632fa575 xmlns="3cada6dc-2705-46ed-bab2-0b2cd6d935ca">
      <Terms xmlns="http://schemas.microsoft.com/office/infopath/2007/PartnerControls"/>
    </iab7cdb7554d4997ae876b11632fa575>
    <TaxCatchAll xmlns="3cada6dc-2705-46ed-bab2-0b2cd6d935ca"/>
    <Doc_x0020_Type xmlns="d37a3940-3eb6-46ae-b213-816acdc8e851">Capacity Code Mods WG 1</Doc_x0020_Typ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E67783E1560754D8993C701FA7C6849" ma:contentTypeVersion="16" ma:contentTypeDescription="Create a new document." ma:contentTypeScope="" ma:versionID="9258327e33c58516151b9f1e1fdff22d">
  <xsd:schema xmlns:xsd="http://www.w3.org/2001/XMLSchema" xmlns:xs="http://www.w3.org/2001/XMLSchema" xmlns:p="http://schemas.microsoft.com/office/2006/metadata/properties" xmlns:ns2="d37a3940-3eb6-46ae-b213-816acdc8e851" xmlns:ns3="3cada6dc-2705-46ed-bab2-0b2cd6d935ca" targetNamespace="http://schemas.microsoft.com/office/2006/metadata/properties" ma:root="true" ma:fieldsID="37c391886a155eb22616d4a97b466e72" ns2:_="" ns3:_="">
    <xsd:import namespace="d37a3940-3eb6-46ae-b213-816acdc8e851"/>
    <xsd:import namespace="3cada6dc-2705-46ed-bab2-0b2cd6d935ca"/>
    <xsd:element name="properties">
      <xsd:complexType>
        <xsd:sequence>
          <xsd:element name="documentManagement">
            <xsd:complexType>
              <xsd:all>
                <xsd:element ref="ns2:Doc_x0020_Type" minOccurs="0"/>
                <xsd:element ref="ns2:Meeting_x0020_Date" minOccurs="0"/>
                <xsd:element ref="ns3:iab7cdb7554d4997ae876b11632fa575" minOccurs="0"/>
                <xsd:element ref="ns3:TaxCatchAll" minOccurs="0"/>
                <xsd:element ref="ns3:TaxCatchAllLab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7a3940-3eb6-46ae-b213-816acdc8e851" elementFormDefault="qualified">
    <xsd:import namespace="http://schemas.microsoft.com/office/2006/documentManagement/types"/>
    <xsd:import namespace="http://schemas.microsoft.com/office/infopath/2007/PartnerControls"/>
    <xsd:element name="Doc_x0020_Type" ma:index="4" nillable="true" ma:displayName="Doc Type" ma:default="BLG" ma:format="Dropdown" ma:internalName="Doc_x0020_Type" ma:readOnly="false">
      <xsd:simpleType>
        <xsd:union memberTypes="dms:Text">
          <xsd:simpleType>
            <xsd:restriction base="dms:Choice">
              <xsd:enumeration value="BLG"/>
              <xsd:enumeration value="TLG"/>
              <xsd:enumeration value="PMG"/>
              <xsd:enumeration value="RWG"/>
              <xsd:enumeration value="Market Trial Coordinators' Group"/>
              <xsd:enumeration value="Admin"/>
              <xsd:enumeration value="Other"/>
              <xsd:enumeration value="Lunch &amp; Learn"/>
              <xsd:enumeration value="I-SEM Quarterly All Hands"/>
              <xsd:enumeration value="ICOs Comms Meetings"/>
              <xsd:enumeration value="Liaision Group Planning Materials"/>
            </xsd:restriction>
          </xsd:simpleType>
        </xsd:union>
      </xsd:simpleType>
    </xsd:element>
    <xsd:element name="Meeting_x0020_Date" ma:index="5" nillable="true" ma:displayName="Meeting Date" ma:format="DateOnly" ma:internalName="Meeting_x0020_Date"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3cada6dc-2705-46ed-bab2-0b2cd6d935ca" elementFormDefault="qualified">
    <xsd:import namespace="http://schemas.microsoft.com/office/2006/documentManagement/types"/>
    <xsd:import namespace="http://schemas.microsoft.com/office/infopath/2007/PartnerControls"/>
    <xsd:element name="iab7cdb7554d4997ae876b11632fa575" ma:index="10" nillable="true" ma:taxonomy="true" ma:internalName="iab7cdb7554d4997ae876b11632fa575" ma:taxonomyFieldName="File_x0020_Category" ma:displayName="File Category" ma:default="" ma:fieldId="{2ab7cdb7-554d-4997-ae87-6b11632fa575}" ma:taxonomyMulti="true" ma:sspId="bba0571d-0b8e-466e-908c-4c59ad63fd5c" ma:termSetId="d6e1f201-92b0-484d-8c3e-6dc5f6daf183" ma:anchorId="00000000-0000-0000-0000-000000000000" ma:open="false" ma:isKeyword="false">
      <xsd:complexType>
        <xsd:sequence>
          <xsd:element ref="pc:Terms" minOccurs="0" maxOccurs="1"/>
        </xsd:sequence>
      </xsd:complexType>
    </xsd:element>
    <xsd:element name="TaxCatchAll" ma:index="11" nillable="true" ma:displayName="Taxonomy Catch All Column" ma:hidden="true" ma:list="{c5c619c4-3b62-4197-a5dd-cc1647151811}" ma:internalName="TaxCatchAll" ma:showField="CatchAllData" ma:web="163ea899-1ba7-4893-aeeb-6935f5518c47">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hidden="true" ma:list="{c5c619c4-3b62-4197-a5dd-cc1647151811}" ma:internalName="TaxCatchAllLabel" ma:readOnly="true" ma:showField="CatchAllDataLabel" ma:web="163ea899-1ba7-4893-aeeb-6935f5518c4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70CF377-9C49-4C2E-8A2A-7CE4BEC7C956}">
  <ds:schemaRefs>
    <ds:schemaRef ds:uri="d37a3940-3eb6-46ae-b213-816acdc8e851"/>
    <ds:schemaRef ds:uri="http://purl.org/dc/terms/"/>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http://www.w3.org/XML/1998/namespace"/>
    <ds:schemaRef ds:uri="3cada6dc-2705-46ed-bab2-0b2cd6d935ca"/>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5BFABC74-27D4-4C6C-9AC7-53052B15498E}">
  <ds:schemaRefs>
    <ds:schemaRef ds:uri="http://schemas.microsoft.com/sharepoint/v3/contenttype/forms"/>
  </ds:schemaRefs>
</ds:datastoreItem>
</file>

<file path=customXml/itemProps3.xml><?xml version="1.0" encoding="utf-8"?>
<ds:datastoreItem xmlns:ds="http://schemas.openxmlformats.org/officeDocument/2006/customXml" ds:itemID="{B30B2F6E-743D-44FD-A371-8F37A19F6F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7a3940-3eb6-46ae-b213-816acdc8e851"/>
    <ds:schemaRef ds:uri="3cada6dc-2705-46ed-bab2-0b2cd6d935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ACM1slide</Template>
  <TotalTime>11191</TotalTime>
  <Words>223</Words>
  <Application>Microsoft Office PowerPoint</Application>
  <PresentationFormat>On-screen Show (4:3)</PresentationFormat>
  <Paragraphs>21</Paragraphs>
  <Slides>3</Slides>
  <Notes>1</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ACM1slide</vt:lpstr>
      <vt:lpstr>CMC_05_18  Combining Candidate Units into a Capacity Market Unit</vt:lpstr>
      <vt:lpstr>Background &amp; Proposal</vt:lpstr>
      <vt:lpstr>Justification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PSO Peat – Forecast 2018/2019</dc:title>
  <dc:creator>Higgins. Paraic (ESB GWM)</dc:creator>
  <cp:lastModifiedBy>Touhey, Esther</cp:lastModifiedBy>
  <cp:revision>438</cp:revision>
  <cp:lastPrinted>2016-10-27T17:45:29Z</cp:lastPrinted>
  <dcterms:created xsi:type="dcterms:W3CDTF">2014-03-11T10:51:03Z</dcterms:created>
  <dcterms:modified xsi:type="dcterms:W3CDTF">2018-05-22T10:29:51Z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0x0101003E67783E1560754D8993C701FA7C6849</vt:lpwstr>
  </property>
  <property fmtid="{D5CDD505-2E9C-101B-9397-08002B2CF9AE}" pid="3" name="Document Type">
    <vt:lpwstr>PM Capability</vt:lpwstr>
  </property>
  <property fmtid="{D5CDD505-2E9C-101B-9397-08002B2CF9AE}" pid="4" name="Order">
    <vt:r8>2000</vt:r8>
  </property>
  <property fmtid="{D5CDD505-2E9C-101B-9397-08002B2CF9AE}" pid="5" name="xd_ProgID">
    <vt:lpwstr/>
  </property>
  <property fmtid="{D5CDD505-2E9C-101B-9397-08002B2CF9AE}" pid="6" name="TemplateUrl">
    <vt:lpwstr/>
  </property>
  <property fmtid="{D5CDD505-2E9C-101B-9397-08002B2CF9AE}" pid="7" name="File Category">
    <vt:lpwstr/>
  </property>
</Properties>
</file>