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12192000" cy="6858000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6D8C18-B0B1-4943-A15B-17EA8881B1EA}" v="1168" dt="2018-05-04T08:59:41.2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05" autoAdjust="0"/>
  </p:normalViewPr>
  <p:slideViewPr>
    <p:cSldViewPr snapToGrid="0">
      <p:cViewPr varScale="1">
        <p:scale>
          <a:sx n="122" d="100"/>
          <a:sy n="122" d="100"/>
        </p:scale>
        <p:origin x="-9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5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uart Ffoulkes" userId="cd75f028d7d0c689" providerId="LiveId" clId="{EE6D8C18-B0B1-4943-A15B-17EA8881B1EA}"/>
    <pc:docChg chg="custSel addSld modSld">
      <pc:chgData name="Stuart Ffoulkes" userId="cd75f028d7d0c689" providerId="LiveId" clId="{EE6D8C18-B0B1-4943-A15B-17EA8881B1EA}" dt="2018-05-04T08:59:41.232" v="1167" actId="20577"/>
      <pc:docMkLst>
        <pc:docMk/>
      </pc:docMkLst>
      <pc:sldChg chg="modSp">
        <pc:chgData name="Stuart Ffoulkes" userId="cd75f028d7d0c689" providerId="LiveId" clId="{EE6D8C18-B0B1-4943-A15B-17EA8881B1EA}" dt="2018-05-04T08:58:39.799" v="1150" actId="20577"/>
        <pc:sldMkLst>
          <pc:docMk/>
          <pc:sldMk cId="4250702055" sldId="257"/>
        </pc:sldMkLst>
        <pc:spChg chg="mod">
          <ac:chgData name="Stuart Ffoulkes" userId="cd75f028d7d0c689" providerId="LiveId" clId="{EE6D8C18-B0B1-4943-A15B-17EA8881B1EA}" dt="2018-05-04T08:58:39.799" v="1150" actId="20577"/>
          <ac:spMkLst>
            <pc:docMk/>
            <pc:sldMk cId="4250702055" sldId="257"/>
            <ac:spMk id="3" creationId="{2CD0D526-680A-46B0-8127-32F492FA69D5}"/>
          </ac:spMkLst>
        </pc:spChg>
      </pc:sldChg>
      <pc:sldChg chg="modSp add">
        <pc:chgData name="Stuart Ffoulkes" userId="cd75f028d7d0c689" providerId="LiveId" clId="{EE6D8C18-B0B1-4943-A15B-17EA8881B1EA}" dt="2018-05-04T08:59:41.232" v="1167" actId="20577"/>
        <pc:sldMkLst>
          <pc:docMk/>
          <pc:sldMk cId="3927265078" sldId="260"/>
        </pc:sldMkLst>
        <pc:spChg chg="mod">
          <ac:chgData name="Stuart Ffoulkes" userId="cd75f028d7d0c689" providerId="LiveId" clId="{EE6D8C18-B0B1-4943-A15B-17EA8881B1EA}" dt="2018-05-04T08:49:28.207" v="51" actId="20577"/>
          <ac:spMkLst>
            <pc:docMk/>
            <pc:sldMk cId="3927265078" sldId="260"/>
            <ac:spMk id="2" creationId="{7A619711-4B8C-4BC2-9FC7-52900EDD2872}"/>
          </ac:spMkLst>
        </pc:spChg>
        <pc:spChg chg="mod">
          <ac:chgData name="Stuart Ffoulkes" userId="cd75f028d7d0c689" providerId="LiveId" clId="{EE6D8C18-B0B1-4943-A15B-17EA8881B1EA}" dt="2018-05-04T08:59:41.232" v="1167" actId="20577"/>
          <ac:spMkLst>
            <pc:docMk/>
            <pc:sldMk cId="3927265078" sldId="260"/>
            <ac:spMk id="3" creationId="{2CD0D526-680A-46B0-8127-32F492FA69D5}"/>
          </ac:spMkLst>
        </pc:spChg>
      </pc:sldChg>
      <pc:sldChg chg="modSp add">
        <pc:chgData name="Stuart Ffoulkes" userId="cd75f028d7d0c689" providerId="LiveId" clId="{EE6D8C18-B0B1-4943-A15B-17EA8881B1EA}" dt="2018-05-04T08:57:30.064" v="1028" actId="20577"/>
        <pc:sldMkLst>
          <pc:docMk/>
          <pc:sldMk cId="3318146041" sldId="261"/>
        </pc:sldMkLst>
        <pc:spChg chg="mod">
          <ac:chgData name="Stuart Ffoulkes" userId="cd75f028d7d0c689" providerId="LiveId" clId="{EE6D8C18-B0B1-4943-A15B-17EA8881B1EA}" dt="2018-05-04T08:54:37.319" v="683" actId="20577"/>
          <ac:spMkLst>
            <pc:docMk/>
            <pc:sldMk cId="3318146041" sldId="261"/>
            <ac:spMk id="2" creationId="{7A619711-4B8C-4BC2-9FC7-52900EDD2872}"/>
          </ac:spMkLst>
        </pc:spChg>
        <pc:spChg chg="mod">
          <ac:chgData name="Stuart Ffoulkes" userId="cd75f028d7d0c689" providerId="LiveId" clId="{EE6D8C18-B0B1-4943-A15B-17EA8881B1EA}" dt="2018-05-04T08:57:30.064" v="1028" actId="20577"/>
          <ac:spMkLst>
            <pc:docMk/>
            <pc:sldMk cId="3318146041" sldId="261"/>
            <ac:spMk id="3" creationId="{2CD0D526-680A-46B0-8127-32F492FA69D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69AB70-E8A8-4E9B-8622-5DCFF9864F5D}" type="datetimeFigureOut">
              <a:rPr lang="en-GB" smtClean="0"/>
              <a:pPr/>
              <a:t>01/06/2018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DABC93-07FA-4FE8-877F-E58FF1D27C3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029376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ABC93-07FA-4FE8-877F-E58FF1D27C37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257047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b="1" dirty="0" smtClean="0"/>
          </a:p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ABC93-07FA-4FE8-877F-E58FF1D27C37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494465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3AD2B57-65A2-4450-8CEC-33909088A1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5057EDD-1542-44A2-A0D9-B82AB489C9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B0A6D88-892E-4C68-BD4A-A39AA33AF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01/06/2018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4672F9F-0828-4AF9-8033-76999E327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DAA9B77-800B-4BD0-BD49-ED62382A9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929388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7DCB64B-BE83-492B-85AE-972DC114A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7DA2D47-3401-4D97-807C-2ED0F9579A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0E03CEE-6215-4537-B5C4-813C53675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01/06/2018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4FCE416-2C1A-40D2-914D-225E8DB9F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7839AE7-C721-41C2-97C8-5D9ED819C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89561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E32C6CCC-76AC-4FEA-A798-EA1D72AB62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865F9A8-4414-448C-8302-B848DE2BE0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4115279-AD55-44F5-8C42-3079D18BD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01/06/2018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18476C3-3688-498D-A1D4-9BF62D5B6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83EEBF9-71F4-40F6-B984-A048D1783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32029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8B21C54-2280-4117-94C6-A039AAC2C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359E158-3B3A-4BE0-9AA4-1DB706E69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F22FD6A-E23D-4E7F-88D3-45DC4A66F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01/06/2018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1B7D909-C4C3-42C8-9A37-317D735CB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B21624F-C377-4D6D-A2DD-901900317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85957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C3EEF0D-90D2-47D5-9781-7FCA32BC3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DD77DB9-1838-4297-BC7E-6381B262F5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28CEAE3-E23F-40CD-8696-3A9A88AB5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01/06/2018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2C934E7-506D-419C-B53F-2C343FDB4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28B82B2-D9FD-4D08-9D40-3961AFE66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490969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33413C6-1B6E-4EEA-B00A-186A2A3B5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B1C7902-1F5F-4949-8D7E-A40C1931D0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29D87C8-6A9F-43E3-885E-17F466841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C50DF62-198B-4FCC-AC40-F151E7EB2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01/06/2018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2592D80-DF46-46A6-A7EC-40797C0BE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033BCF1-67AD-474C-BBEC-ACBFB4752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105778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FB3CA54-C282-4280-A212-41DBD63AD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97A8ECD-52D6-4E5C-8FE4-D74C81AAE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E1039B5-CEEE-4AAD-880C-58915050DA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A726A61C-E1F0-44F4-BFFA-9248CE8363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919644F8-DF6F-45F2-8CAE-F1ABF35F86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D0A7361E-A87B-4B22-B903-9B94CA135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01/06/2018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3BF45DF3-1DCB-4515-98C2-34475BBDF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617C0A04-ACEA-4C98-A6D7-FEE25D486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353075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A5B8A78-57E0-40A3-B3F7-241B6ED7D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A195075-A90B-427C-958D-48059ED18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01/06/2018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FAD81BCA-F354-47DB-A91A-A98A90740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DB31648E-8517-4186-A1FC-728FBB85B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591354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CBA3F088-5E51-4F1A-8123-0A328B948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01/06/2018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40AEF755-3CF1-45C1-BD42-462DB74F7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C6A06C9-8BE5-4E87-BB30-47D7E89D3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680484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DACB8CE-6C12-435B-B722-B79E4D6F5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26A07DB-B564-4AE6-9A31-78ACA23EF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7AEE322-D927-4D32-9F76-07540A2155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949EFE4-C459-4DBB-9D9E-3BBBF854F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01/06/2018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491F722-C915-4677-8490-507951148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93914D7-C75B-4DE1-913E-976267072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026697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5674EB0-65EB-43FD-999E-BA64769FF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6D1D8AA3-A553-41BA-9AEE-64C2472124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F27AF40-E791-4A91-BC2C-0711D79517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D53E8AB-DE0A-4874-8BDA-B53909B72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01/06/2018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AB592BA-D77A-4A38-9CAB-0468A53E8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31C4021-60D5-4C24-A131-BCB8EBB1A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74572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42DC1CDB-0114-4CCB-8CCF-3E195E255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EAFD2F4-F658-4164-AF05-E415E6436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9C2770B-2B2F-4D1C-8B5C-7134C44144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6FA67-370D-476B-ACC4-3530999739DC}" type="datetimeFigureOut">
              <a:rPr lang="en-GB" smtClean="0"/>
              <a:pPr/>
              <a:t>01/06/2018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6A016E3-973D-4336-8C31-9974B0AFC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FAA3F35-1F95-4893-AD7F-1CAF97865B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04536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606D22-0339-45BC-A8C5-E174595530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Capacity Market Code Modifications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A4FC44F-0DAE-48AF-865B-6D53DC6F87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Working Group 1</a:t>
            </a:r>
          </a:p>
          <a:p>
            <a:r>
              <a:rPr lang="en-GB" dirty="0" smtClean="0"/>
              <a:t>Dublin</a:t>
            </a:r>
            <a:r>
              <a:rPr lang="en-GB" dirty="0"/>
              <a:t>, </a:t>
            </a:r>
            <a:r>
              <a:rPr lang="en-GB" dirty="0" smtClean="0"/>
              <a:t>10</a:t>
            </a:r>
            <a:r>
              <a:rPr lang="en-GB" baseline="30000" dirty="0" smtClean="0"/>
              <a:t>th</a:t>
            </a:r>
            <a:r>
              <a:rPr lang="en-GB" dirty="0" smtClean="0"/>
              <a:t> May </a:t>
            </a:r>
            <a:r>
              <a:rPr lang="en-GB" dirty="0"/>
              <a:t>2018</a:t>
            </a:r>
          </a:p>
        </p:txBody>
      </p:sp>
      <p:pic>
        <p:nvPicPr>
          <p:cNvPr id="9" name="Picture 8" descr="https://drive.google.com/uc?id=0B1jvYvmExzw_bjhPbFRxNkpKQVk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349875"/>
            <a:ext cx="2494547" cy="10749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UtilityRegulator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13032" y="5349875"/>
            <a:ext cx="2654968" cy="906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336187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A619711-4B8C-4BC2-9FC7-52900EDD2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457200">
              <a:lnSpc>
                <a:spcPct val="70000"/>
              </a:lnSpc>
              <a:spcBef>
                <a:spcPts val="1000"/>
              </a:spcBef>
              <a:buSzPct val="100000"/>
            </a:pPr>
            <a:r>
              <a:rPr lang="en-GB" sz="3600" b="1" dirty="0">
                <a:solidFill>
                  <a:srgbClr val="00A1B1"/>
                </a:solidFill>
                <a:cs typeface="Arial"/>
              </a:rPr>
              <a:t>CMC_07_18</a:t>
            </a:r>
            <a:r>
              <a:rPr lang="en-GB" dirty="0" smtClean="0"/>
              <a:t> </a:t>
            </a:r>
            <a:r>
              <a:rPr lang="en-GB" sz="3600" b="1" dirty="0">
                <a:solidFill>
                  <a:srgbClr val="00A1B1"/>
                </a:solidFill>
                <a:cs typeface="Arial"/>
              </a:rPr>
              <a:t>– Information published following a Capacity Auction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CD0D526-680A-46B0-8127-32F492FA6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200" dirty="0"/>
              <a:t>There is a 4-5 week period between Provisional Auction Results being issued to the affected Participant and final Auction Results being published</a:t>
            </a:r>
            <a:r>
              <a:rPr lang="en-GB" sz="2200" dirty="0" smtClean="0"/>
              <a:t>.</a:t>
            </a:r>
          </a:p>
          <a:p>
            <a:endParaRPr lang="en-GB" sz="700" dirty="0" smtClean="0"/>
          </a:p>
          <a:p>
            <a:endParaRPr lang="en-GB" sz="6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200" dirty="0" smtClean="0"/>
              <a:t>The </a:t>
            </a:r>
            <a:r>
              <a:rPr lang="en-GB" sz="2200" dirty="0"/>
              <a:t>RAs propose that provisional Auction Results are also published on the Capacity Auction Provisional Results </a:t>
            </a:r>
            <a:r>
              <a:rPr lang="en-GB" sz="2200" dirty="0" smtClean="0"/>
              <a:t>Date.</a:t>
            </a:r>
          </a:p>
          <a:p>
            <a:endParaRPr lang="en-GB" sz="6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900" dirty="0"/>
              <a:t>Data published on the same basis as the final Auction </a:t>
            </a:r>
            <a:r>
              <a:rPr lang="en-GB" sz="1900" dirty="0" smtClean="0"/>
              <a:t>results</a:t>
            </a:r>
          </a:p>
          <a:p>
            <a:pPr lvl="1"/>
            <a:endParaRPr lang="en-GB" sz="1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200" dirty="0" smtClean="0"/>
              <a:t>Proposed changes to the CMC – additional </a:t>
            </a:r>
            <a:r>
              <a:rPr lang="en-GB" sz="2200" dirty="0"/>
              <a:t>paragraph (F.9.5.1A) has been added to F.9.5 to require provisional Auction Results to be published</a:t>
            </a:r>
            <a:r>
              <a:rPr lang="en-GB" sz="2200" dirty="0" smtClean="0"/>
              <a:t>.</a:t>
            </a:r>
          </a:p>
          <a:p>
            <a:endParaRPr lang="en-GB" sz="6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900" dirty="0"/>
              <a:t>This exactly mirrors the existing F.9.5.1, but with provisional Auction Results in place of final Auction Results</a:t>
            </a:r>
          </a:p>
        </p:txBody>
      </p:sp>
    </p:spTree>
    <p:extLst>
      <p:ext uri="{BB962C8B-B14F-4D97-AF65-F5344CB8AC3E}">
        <p14:creationId xmlns="" xmlns:p14="http://schemas.microsoft.com/office/powerpoint/2010/main" val="2437487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Regulatory Affairs" ma:contentTypeID="0x010100265BBC7FA3C9DF40A8B33B7539D53B1D060074177663C135E743B0508DDEF5CD3ED8" ma:contentTypeVersion="441" ma:contentTypeDescription="" ma:contentTypeScope="" ma:versionID="e74de221bf3074b862680e46aa32f0de">
  <xsd:schema xmlns:xsd="http://www.w3.org/2001/XMLSchema" xmlns:p="http://schemas.microsoft.com/office/2006/metadata/properties" xmlns:ns3="555a66dc-fdf2-47ca-80f5-c077f14f4733" targetNamespace="http://schemas.microsoft.com/office/2006/metadata/properties" ma:root="true" ma:fieldsID="ca8d8b6bf269a0ce5b6ce5bb22bb9fbf" ns3:_="">
    <xsd:import namespace="555a66dc-fdf2-47ca-80f5-c077f14f4733"/>
    <xsd:element name="properties">
      <xsd:complexType>
        <xsd:sequence>
          <xsd:element name="documentManagement">
            <xsd:complexType>
              <xsd:all>
                <xsd:element ref="ns3:documentarchive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555a66dc-fdf2-47ca-80f5-c077f14f4733" elementFormDefault="qualified">
    <xsd:import namespace="http://schemas.microsoft.com/office/2006/documentManagement/types"/>
    <xsd:element name="documentarchivestatus" ma:index="11" nillable="true" ma:displayName="Archive Status" ma:default="Active" ma:format="Dropdown" ma:internalName="documentarchivestatus">
      <xsd:simpleType>
        <xsd:restriction base="dms:Choice">
          <xsd:enumeration value="Active"/>
          <xsd:enumeration value="Archiv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8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ocumentarchivestatus xmlns="555a66dc-fdf2-47ca-80f5-c077f14f4733">Active</documentarchivestatus>
  </documentManagement>
</p:properties>
</file>

<file path=customXml/itemProps1.xml><?xml version="1.0" encoding="utf-8"?>
<ds:datastoreItem xmlns:ds="http://schemas.openxmlformats.org/officeDocument/2006/customXml" ds:itemID="{6358AA1F-8B2A-4210-B46F-224BBC0B184E}"/>
</file>

<file path=customXml/itemProps2.xml><?xml version="1.0" encoding="utf-8"?>
<ds:datastoreItem xmlns:ds="http://schemas.openxmlformats.org/officeDocument/2006/customXml" ds:itemID="{E74F3D5B-23B5-44CF-8CAB-029DCD2722D7}"/>
</file>

<file path=customXml/itemProps3.xml><?xml version="1.0" encoding="utf-8"?>
<ds:datastoreItem xmlns:ds="http://schemas.openxmlformats.org/officeDocument/2006/customXml" ds:itemID="{5814549E-2EA5-42F2-ACE1-ABDCC74CE7D6}"/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117</Words>
  <Application>Microsoft Office PowerPoint</Application>
  <PresentationFormat>Custom</PresentationFormat>
  <Paragraphs>17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Capacity Market Code Modifications</vt:lpstr>
      <vt:lpstr>CMC_07_18 – Information published following a Capacity Auction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CMC_07_18 Presentation</dc:title>
  <dc:creator>Stuart Ffoulkes</dc:creator>
  <dc:description/>
  <cp:lastModifiedBy>eblair</cp:lastModifiedBy>
  <cp:revision>24</cp:revision>
  <cp:lastPrinted>2018-05-08T09:38:52Z</cp:lastPrinted>
  <dcterms:created xsi:type="dcterms:W3CDTF">2018-05-04T08:35:26Z</dcterms:created>
  <dcterms:modified xsi:type="dcterms:W3CDTF">2018-06-01T14:50:04Z</dcterms:modified>
  <cp:contentType>Regulatory Affairs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0x010100265BBC7FA3C9DF40A8B33B7539D53B1D060074177663C135E743B0508DDEF5CD3ED8</vt:lpwstr>
  </property>
</Properties>
</file>