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1" r:id="rId3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6D8C18-B0B1-4943-A15B-17EA8881B1EA}" v="1168" dt="2018-05-04T08:59:41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05" autoAdjust="0"/>
  </p:normalViewPr>
  <p:slideViewPr>
    <p:cSldViewPr snapToGrid="0">
      <p:cViewPr varScale="1">
        <p:scale>
          <a:sx n="122" d="100"/>
          <a:sy n="122" d="100"/>
        </p:scale>
        <p:origin x="-9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5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uart Ffoulkes" userId="cd75f028d7d0c689" providerId="LiveId" clId="{EE6D8C18-B0B1-4943-A15B-17EA8881B1EA}"/>
    <pc:docChg chg="custSel addSld modSld">
      <pc:chgData name="Stuart Ffoulkes" userId="cd75f028d7d0c689" providerId="LiveId" clId="{EE6D8C18-B0B1-4943-A15B-17EA8881B1EA}" dt="2018-05-04T08:59:41.232" v="1167" actId="20577"/>
      <pc:docMkLst>
        <pc:docMk/>
      </pc:docMkLst>
      <pc:sldChg chg="modSp">
        <pc:chgData name="Stuart Ffoulkes" userId="cd75f028d7d0c689" providerId="LiveId" clId="{EE6D8C18-B0B1-4943-A15B-17EA8881B1EA}" dt="2018-05-04T08:58:39.799" v="1150" actId="20577"/>
        <pc:sldMkLst>
          <pc:docMk/>
          <pc:sldMk cId="4250702055" sldId="257"/>
        </pc:sldMkLst>
        <pc:spChg chg="mod">
          <ac:chgData name="Stuart Ffoulkes" userId="cd75f028d7d0c689" providerId="LiveId" clId="{EE6D8C18-B0B1-4943-A15B-17EA8881B1EA}" dt="2018-05-04T08:58:39.799" v="1150" actId="20577"/>
          <ac:spMkLst>
            <pc:docMk/>
            <pc:sldMk cId="4250702055" sldId="257"/>
            <ac:spMk id="3" creationId="{2CD0D526-680A-46B0-8127-32F492FA69D5}"/>
          </ac:spMkLst>
        </pc:spChg>
      </pc:sldChg>
      <pc:sldChg chg="modSp add">
        <pc:chgData name="Stuart Ffoulkes" userId="cd75f028d7d0c689" providerId="LiveId" clId="{EE6D8C18-B0B1-4943-A15B-17EA8881B1EA}" dt="2018-05-04T08:59:41.232" v="1167" actId="20577"/>
        <pc:sldMkLst>
          <pc:docMk/>
          <pc:sldMk cId="3927265078" sldId="260"/>
        </pc:sldMkLst>
        <pc:spChg chg="mod">
          <ac:chgData name="Stuart Ffoulkes" userId="cd75f028d7d0c689" providerId="LiveId" clId="{EE6D8C18-B0B1-4943-A15B-17EA8881B1EA}" dt="2018-05-04T08:49:28.207" v="51" actId="20577"/>
          <ac:spMkLst>
            <pc:docMk/>
            <pc:sldMk cId="3927265078" sldId="260"/>
            <ac:spMk id="2" creationId="{7A619711-4B8C-4BC2-9FC7-52900EDD2872}"/>
          </ac:spMkLst>
        </pc:spChg>
        <pc:spChg chg="mod">
          <ac:chgData name="Stuart Ffoulkes" userId="cd75f028d7d0c689" providerId="LiveId" clId="{EE6D8C18-B0B1-4943-A15B-17EA8881B1EA}" dt="2018-05-04T08:59:41.232" v="1167" actId="20577"/>
          <ac:spMkLst>
            <pc:docMk/>
            <pc:sldMk cId="3927265078" sldId="260"/>
            <ac:spMk id="3" creationId="{2CD0D526-680A-46B0-8127-32F492FA69D5}"/>
          </ac:spMkLst>
        </pc:spChg>
      </pc:sldChg>
      <pc:sldChg chg="modSp add">
        <pc:chgData name="Stuart Ffoulkes" userId="cd75f028d7d0c689" providerId="LiveId" clId="{EE6D8C18-B0B1-4943-A15B-17EA8881B1EA}" dt="2018-05-04T08:57:30.064" v="1028" actId="20577"/>
        <pc:sldMkLst>
          <pc:docMk/>
          <pc:sldMk cId="3318146041" sldId="261"/>
        </pc:sldMkLst>
        <pc:spChg chg="mod">
          <ac:chgData name="Stuart Ffoulkes" userId="cd75f028d7d0c689" providerId="LiveId" clId="{EE6D8C18-B0B1-4943-A15B-17EA8881B1EA}" dt="2018-05-04T08:54:37.319" v="683" actId="20577"/>
          <ac:spMkLst>
            <pc:docMk/>
            <pc:sldMk cId="3318146041" sldId="261"/>
            <ac:spMk id="2" creationId="{7A619711-4B8C-4BC2-9FC7-52900EDD2872}"/>
          </ac:spMkLst>
        </pc:spChg>
        <pc:spChg chg="mod">
          <ac:chgData name="Stuart Ffoulkes" userId="cd75f028d7d0c689" providerId="LiveId" clId="{EE6D8C18-B0B1-4943-A15B-17EA8881B1EA}" dt="2018-05-04T08:57:30.064" v="1028" actId="20577"/>
          <ac:spMkLst>
            <pc:docMk/>
            <pc:sldMk cId="3318146041" sldId="261"/>
            <ac:spMk id="3" creationId="{2CD0D526-680A-46B0-8127-32F492FA69D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9AB70-E8A8-4E9B-8622-5DCFF9864F5D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ABC93-07FA-4FE8-877F-E58FF1D27C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29376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57047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19535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AD2B57-65A2-4450-8CEC-33909088A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5057EDD-1542-44A2-A0D9-B82AB489C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0A6D88-892E-4C68-BD4A-A39AA33A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672F9F-0828-4AF9-8033-76999E327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AA9B77-800B-4BD0-BD49-ED62382A9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2938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DCB64B-BE83-492B-85AE-972DC114A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7DA2D47-3401-4D97-807C-2ED0F9579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E03CEE-6215-4537-B5C4-813C5367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FCE416-2C1A-40D2-914D-225E8DB9F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839AE7-C721-41C2-97C8-5D9ED819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8956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32C6CCC-76AC-4FEA-A798-EA1D72AB6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865F9A8-4414-448C-8302-B848DE2BE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115279-AD55-44F5-8C42-3079D18BD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8476C3-3688-498D-A1D4-9BF62D5B6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3EEBF9-71F4-40F6-B984-A048D1783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202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B21C54-2280-4117-94C6-A039AAC2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59E158-3B3A-4BE0-9AA4-1DB706E69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F22FD6A-E23D-4E7F-88D3-45DC4A66F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B7D909-C4C3-42C8-9A37-317D735CB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21624F-C377-4D6D-A2DD-901900317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8595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3EEF0D-90D2-47D5-9781-7FCA32BC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DD77DB9-1838-4297-BC7E-6381B262F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8CEAE3-E23F-40CD-8696-3A9A88AB5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C934E7-506D-419C-B53F-2C343FDB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8B82B2-D9FD-4D08-9D40-3961AFE66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9096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3413C6-1B6E-4EEA-B00A-186A2A3B5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1C7902-1F5F-4949-8D7E-A40C1931D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29D87C8-6A9F-43E3-885E-17F466841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C50DF62-198B-4FCC-AC40-F151E7EB2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2592D80-DF46-46A6-A7EC-40797C0BE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033BCF1-67AD-474C-BBEC-ACBFB4752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0577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B3CA54-C282-4280-A212-41DBD63A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97A8ECD-52D6-4E5C-8FE4-D74C81AAE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E1039B5-CEEE-4AAD-880C-58915050D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726A61C-E1F0-44F4-BFFA-9248CE836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19644F8-DF6F-45F2-8CAE-F1ABF35F86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0A7361E-A87B-4B22-B903-9B94CA13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BF45DF3-1DCB-4515-98C2-34475BBDF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17C0A04-ACEA-4C98-A6D7-FEE25D486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5307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5B8A78-57E0-40A3-B3F7-241B6ED7D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A195075-A90B-427C-958D-48059ED18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AD81BCA-F354-47DB-A91A-A98A90740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B31648E-8517-4186-A1FC-728FBB85B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9135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BA3F088-5E51-4F1A-8123-0A328B948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0AEF755-3CF1-45C1-BD42-462DB74F7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C6A06C9-8BE5-4E87-BB30-47D7E89D3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8048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ACB8CE-6C12-435B-B722-B79E4D6F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6A07DB-B564-4AE6-9A31-78ACA23EF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7AEE322-D927-4D32-9F76-07540A215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949EFE4-C459-4DBB-9D9E-3BBBF854F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491F722-C915-4677-8490-507951148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93914D7-C75B-4DE1-913E-97626707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2669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674EB0-65EB-43FD-999E-BA64769FF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D1D8AA3-A553-41BA-9AEE-64C247212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F27AF40-E791-4A91-BC2C-0711D7951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D53E8AB-DE0A-4874-8BDA-B53909B72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AB592BA-D77A-4A38-9CAB-0468A53E8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31C4021-60D5-4C24-A131-BCB8EBB1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7457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2DC1CDB-0114-4CCB-8CCF-3E195E255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EAFD2F4-F658-4164-AF05-E415E6436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C2770B-2B2F-4D1C-8B5C-7134C4414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A016E3-973D-4336-8C31-9974B0AFC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AA3F35-1F95-4893-AD7F-1CAF97865B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0453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606D22-0339-45BC-A8C5-E174595530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Capacity Market Code Modifications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A4FC44F-0DAE-48AF-865B-6D53DC6F87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Working Group 1</a:t>
            </a:r>
          </a:p>
          <a:p>
            <a:r>
              <a:rPr lang="en-GB" dirty="0" smtClean="0"/>
              <a:t>Dublin</a:t>
            </a:r>
            <a:r>
              <a:rPr lang="en-GB" dirty="0"/>
              <a:t>, </a:t>
            </a:r>
            <a:r>
              <a:rPr lang="en-GB" dirty="0" smtClean="0"/>
              <a:t>10</a:t>
            </a:r>
            <a:r>
              <a:rPr lang="en-GB" baseline="30000" dirty="0" smtClean="0"/>
              <a:t>th</a:t>
            </a:r>
            <a:r>
              <a:rPr lang="en-GB" dirty="0" smtClean="0"/>
              <a:t> May </a:t>
            </a:r>
            <a:r>
              <a:rPr lang="en-GB" dirty="0"/>
              <a:t>2018</a:t>
            </a:r>
          </a:p>
        </p:txBody>
      </p:sp>
      <p:pic>
        <p:nvPicPr>
          <p:cNvPr id="9" name="Picture 8" descr="https://drive.google.com/uc?id=0B1jvYvmExzw_bjhPbFRxNkpKQVk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349875"/>
            <a:ext cx="2494547" cy="1074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UtilityRegulat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13032" y="5349875"/>
            <a:ext cx="2654968" cy="906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36187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19711-4B8C-4BC2-9FC7-52900EDD2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57200">
              <a:lnSpc>
                <a:spcPct val="70000"/>
              </a:lnSpc>
              <a:spcBef>
                <a:spcPts val="1000"/>
              </a:spcBef>
              <a:buSzPct val="100000"/>
            </a:pPr>
            <a:r>
              <a:rPr lang="en-GB" sz="3600" b="1" dirty="0">
                <a:solidFill>
                  <a:srgbClr val="00A1B1"/>
                </a:solidFill>
                <a:cs typeface="Arial"/>
              </a:rPr>
              <a:t>CMC_10_18 – Monitor’s report on Capacity Auction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D0D526-680A-46B0-8127-32F492FA6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5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2500" dirty="0" smtClean="0"/>
              <a:t>Paragraph </a:t>
            </a:r>
            <a:r>
              <a:rPr lang="en-GB" sz="2500" dirty="0"/>
              <a:t>B.10.4.1 requires the Monitor to make a report within two working days of the SOs submitting the Auction Results to the RAs under F.9.2.1</a:t>
            </a:r>
            <a:r>
              <a:rPr lang="en-GB" sz="2500" dirty="0" smtClean="0"/>
              <a:t>.</a:t>
            </a:r>
          </a:p>
          <a:p>
            <a:endParaRPr lang="en-GB" sz="25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500" dirty="0"/>
              <a:t>There is no such obligation on the SOs in F.9.2.1, the obligation is in F.9.</a:t>
            </a:r>
            <a:r>
              <a:rPr lang="en-GB" sz="2500" b="1" dirty="0">
                <a:solidFill>
                  <a:srgbClr val="FF0000"/>
                </a:solidFill>
              </a:rPr>
              <a:t>3</a:t>
            </a:r>
            <a:r>
              <a:rPr lang="en-GB" sz="2500" dirty="0"/>
              <a:t>.1</a:t>
            </a:r>
            <a:r>
              <a:rPr lang="en-GB" sz="2500" dirty="0" smtClean="0"/>
              <a:t>.</a:t>
            </a:r>
          </a:p>
          <a:p>
            <a:endParaRPr lang="en-GB" sz="25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500" dirty="0" smtClean="0"/>
              <a:t>Proposed change to the CMC – re-drafted </a:t>
            </a:r>
            <a:r>
              <a:rPr lang="en-GB" sz="2500" dirty="0"/>
              <a:t>to correct the reference in B.10.4.1.</a:t>
            </a:r>
          </a:p>
        </p:txBody>
      </p:sp>
    </p:spTree>
    <p:extLst>
      <p:ext uri="{BB962C8B-B14F-4D97-AF65-F5344CB8AC3E}">
        <p14:creationId xmlns:p14="http://schemas.microsoft.com/office/powerpoint/2010/main" xmlns="" val="3318146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Props1.xml><?xml version="1.0" encoding="utf-8"?>
<ds:datastoreItem xmlns:ds="http://schemas.openxmlformats.org/officeDocument/2006/customXml" ds:itemID="{8EA6BCF7-52B9-4518-9B6C-017CF0F444FE}"/>
</file>

<file path=customXml/itemProps2.xml><?xml version="1.0" encoding="utf-8"?>
<ds:datastoreItem xmlns:ds="http://schemas.openxmlformats.org/officeDocument/2006/customXml" ds:itemID="{68AF32FE-87E5-4689-9AC8-6F910AFC0930}"/>
</file>

<file path=customXml/itemProps3.xml><?xml version="1.0" encoding="utf-8"?>
<ds:datastoreItem xmlns:ds="http://schemas.openxmlformats.org/officeDocument/2006/customXml" ds:itemID="{BB139F13-C5C0-4ED6-A257-5544E3CF12B7}"/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78</Words>
  <Application>Microsoft Office PowerPoint</Application>
  <PresentationFormat>Custom</PresentationFormat>
  <Paragraphs>12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Capacity Market Code Modifications</vt:lpstr>
      <vt:lpstr>CMC_10_18 – Monitor’s report on Capacity Auction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CMC_10_18 Presentation</dc:title>
  <dc:creator>Stuart Ffoulkes</dc:creator>
  <dc:description/>
  <cp:lastModifiedBy>eblair</cp:lastModifiedBy>
  <cp:revision>24</cp:revision>
  <cp:lastPrinted>2018-05-08T09:38:52Z</cp:lastPrinted>
  <dcterms:created xsi:type="dcterms:W3CDTF">2018-05-04T08:35:26Z</dcterms:created>
  <dcterms:modified xsi:type="dcterms:W3CDTF">2018-06-01T14:49:32Z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</Properties>
</file>