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0" r:id="rId4"/>
    <p:sldMasterId id="2147483800" r:id="rId5"/>
    <p:sldMasterId id="2147483791" r:id="rId6"/>
  </p:sldMasterIdLst>
  <p:handoutMasterIdLst>
    <p:handoutMasterId r:id="rId10"/>
  </p:handoutMasterIdLst>
  <p:sldIdLst>
    <p:sldId id="258" r:id="rId7"/>
    <p:sldId id="259" r:id="rId8"/>
    <p:sldId id="260" r:id="rId9"/>
  </p:sldIdLst>
  <p:sldSz cx="16256000" cy="9144000"/>
  <p:notesSz cx="16256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CCEAEE"/>
    <a:srgbClr val="98D5DD"/>
    <a:srgbClr val="DAE0E9"/>
    <a:srgbClr val="000000"/>
    <a:srgbClr val="6BCABA"/>
    <a:srgbClr val="C7D1DE"/>
    <a:srgbClr val="B5C1D3"/>
    <a:srgbClr val="B4B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4F5720-2E6D-4E64-BC4A-D2AA4515659B}" v="7" dt="2021-02-05T08:05:09.63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9"/>
  </p:normalViewPr>
  <p:slideViewPr>
    <p:cSldViewPr>
      <p:cViewPr>
        <p:scale>
          <a:sx n="72" d="100"/>
          <a:sy n="72" d="100"/>
        </p:scale>
        <p:origin x="-187" y="197"/>
      </p:cViewPr>
      <p:guideLst>
        <p:guide orient="horz" pos="2880"/>
        <p:guide pos="2160"/>
      </p:guideLst>
    </p:cSldViewPr>
  </p:slideViewPr>
  <p:notesTextViewPr>
    <p:cViewPr>
      <p:scale>
        <a:sx n="100" d="100"/>
        <a:sy n="100" d="100"/>
      </p:scale>
      <p:origin x="0" y="0"/>
    </p:cViewPr>
  </p:notesTextViewPr>
  <p:notesViewPr>
    <p:cSldViewPr>
      <p:cViewPr varScale="1">
        <p:scale>
          <a:sx n="84" d="100"/>
          <a:sy n="84" d="100"/>
        </p:scale>
        <p:origin x="7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dmann, Stacy" userId="a8b62c52-339c-4bde-86f0-f6b7110cc19f" providerId="ADAL" clId="{AA4F5720-2E6D-4E64-BC4A-D2AA4515659B}"/>
    <pc:docChg chg="modSld">
      <pc:chgData name="Feldmann, Stacy" userId="a8b62c52-339c-4bde-86f0-f6b7110cc19f" providerId="ADAL" clId="{AA4F5720-2E6D-4E64-BC4A-D2AA4515659B}" dt="2021-02-05T08:05:43.302" v="19" actId="20577"/>
      <pc:docMkLst>
        <pc:docMk/>
      </pc:docMkLst>
      <pc:sldChg chg="modSp">
        <pc:chgData name="Feldmann, Stacy" userId="a8b62c52-339c-4bde-86f0-f6b7110cc19f" providerId="ADAL" clId="{AA4F5720-2E6D-4E64-BC4A-D2AA4515659B}" dt="2021-02-05T08:05:43.302" v="19" actId="20577"/>
        <pc:sldMkLst>
          <pc:docMk/>
          <pc:sldMk cId="2140325938" sldId="259"/>
        </pc:sldMkLst>
        <pc:spChg chg="mod">
          <ac:chgData name="Feldmann, Stacy" userId="a8b62c52-339c-4bde-86f0-f6b7110cc19f" providerId="ADAL" clId="{AA4F5720-2E6D-4E64-BC4A-D2AA4515659B}" dt="2021-02-05T08:05:43.302" v="19" actId="20577"/>
          <ac:spMkLst>
            <pc:docMk/>
            <pc:sldMk cId="2140325938" sldId="259"/>
            <ac:spMk id="3" creationId="{F9A5268F-8FEA-479D-8793-BBE9CC647EF6}"/>
          </ac:spMkLst>
        </pc:spChg>
      </pc:sldChg>
    </pc:docChg>
  </pc:docChgLst>
  <pc:docChgLst>
    <pc:chgData name="Feldmann, Stacy" userId="a8b62c52-339c-4bde-86f0-f6b7110cc19f" providerId="ADAL" clId="{A6BE1CFB-C6FB-4EE9-BDD0-A84A60F6A010}"/>
    <pc:docChg chg="undo custSel modSld">
      <pc:chgData name="Feldmann, Stacy" userId="a8b62c52-339c-4bde-86f0-f6b7110cc19f" providerId="ADAL" clId="{A6BE1CFB-C6FB-4EE9-BDD0-A84A60F6A010}" dt="2021-02-04T14:26:53.583" v="196" actId="255"/>
      <pc:docMkLst>
        <pc:docMk/>
      </pc:docMkLst>
      <pc:sldChg chg="modSp">
        <pc:chgData name="Feldmann, Stacy" userId="a8b62c52-339c-4bde-86f0-f6b7110cc19f" providerId="ADAL" clId="{A6BE1CFB-C6FB-4EE9-BDD0-A84A60F6A010}" dt="2021-02-04T14:26:53.583" v="196" actId="255"/>
        <pc:sldMkLst>
          <pc:docMk/>
          <pc:sldMk cId="2140325938" sldId="259"/>
        </pc:sldMkLst>
        <pc:spChg chg="mod">
          <ac:chgData name="Feldmann, Stacy" userId="a8b62c52-339c-4bde-86f0-f6b7110cc19f" providerId="ADAL" clId="{A6BE1CFB-C6FB-4EE9-BDD0-A84A60F6A010}" dt="2021-02-04T14:26:53.583" v="196" actId="255"/>
          <ac:spMkLst>
            <pc:docMk/>
            <pc:sldMk cId="2140325938" sldId="259"/>
            <ac:spMk id="3" creationId="{F9A5268F-8FEA-479D-8793-BBE9CC647EF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2AF34AD-F03B-4FCC-A905-C259F7E7255A}"/>
              </a:ext>
            </a:extLst>
          </p:cNvPr>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17F79ADB-1ABD-4395-9516-7A28E16E51EB}"/>
              </a:ext>
            </a:extLst>
          </p:cNvPr>
          <p:cNvSpPr>
            <a:spLocks noGrp="1"/>
          </p:cNvSpPr>
          <p:nvPr>
            <p:ph type="dt" sz="quarter" idx="1"/>
          </p:nvPr>
        </p:nvSpPr>
        <p:spPr>
          <a:xfrm>
            <a:off x="9207500" y="0"/>
            <a:ext cx="7045325" cy="458788"/>
          </a:xfrm>
          <a:prstGeom prst="rect">
            <a:avLst/>
          </a:prstGeom>
        </p:spPr>
        <p:txBody>
          <a:bodyPr vert="horz" lIns="91440" tIns="45720" rIns="91440" bIns="45720" rtlCol="0"/>
          <a:lstStyle>
            <a:lvl1pPr algn="r">
              <a:defRPr sz="1200"/>
            </a:lvl1pPr>
          </a:lstStyle>
          <a:p>
            <a:fld id="{7E96F64C-A6EA-4D30-8F6F-207E6D8A5736}" type="datetimeFigureOut">
              <a:rPr lang="en-GB" smtClean="0"/>
              <a:t>09/02/2021</a:t>
            </a:fld>
            <a:endParaRPr lang="en-GB"/>
          </a:p>
        </p:txBody>
      </p:sp>
      <p:sp>
        <p:nvSpPr>
          <p:cNvPr id="4" name="Footer Placeholder 3">
            <a:extLst>
              <a:ext uri="{FF2B5EF4-FFF2-40B4-BE49-F238E27FC236}">
                <a16:creationId xmlns="" xmlns:a16="http://schemas.microsoft.com/office/drawing/2014/main" id="{E7FA6EF5-6A30-48E5-86A7-B845C3DFBA4E}"/>
              </a:ext>
            </a:extLst>
          </p:cNvPr>
          <p:cNvSpPr>
            <a:spLocks noGrp="1"/>
          </p:cNvSpPr>
          <p:nvPr>
            <p:ph type="ftr" sz="quarter" idx="2"/>
          </p:nvPr>
        </p:nvSpPr>
        <p:spPr>
          <a:xfrm>
            <a:off x="0" y="8685213"/>
            <a:ext cx="7043738"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340FA5C3-F50C-433C-ADF9-A540F6B43840}"/>
              </a:ext>
            </a:extLst>
          </p:cNvPr>
          <p:cNvSpPr>
            <a:spLocks noGrp="1"/>
          </p:cNvSpPr>
          <p:nvPr>
            <p:ph type="sldNum" sz="quarter" idx="3"/>
          </p:nvPr>
        </p:nvSpPr>
        <p:spPr>
          <a:xfrm>
            <a:off x="9207500" y="8685213"/>
            <a:ext cx="7045325" cy="458787"/>
          </a:xfrm>
          <a:prstGeom prst="rect">
            <a:avLst/>
          </a:prstGeom>
        </p:spPr>
        <p:txBody>
          <a:bodyPr vert="horz" lIns="91440" tIns="45720" rIns="91440" bIns="45720" rtlCol="0" anchor="b"/>
          <a:lstStyle>
            <a:lvl1pPr algn="r">
              <a:defRPr sz="1200"/>
            </a:lvl1pPr>
          </a:lstStyle>
          <a:p>
            <a:fld id="{4684B978-5BC6-4E2E-9C92-7C2758F321F4}" type="slidenum">
              <a:rPr lang="en-GB" smtClean="0"/>
              <a:t>‹#›</a:t>
            </a:fld>
            <a:endParaRPr lang="en-GB"/>
          </a:p>
        </p:txBody>
      </p:sp>
    </p:spTree>
    <p:extLst>
      <p:ext uri="{BB962C8B-B14F-4D97-AF65-F5344CB8AC3E}">
        <p14:creationId xmlns:p14="http://schemas.microsoft.com/office/powerpoint/2010/main" val="41225636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3" Type="http://schemas.openxmlformats.org/officeDocument/2006/relationships/image" Target="../media/image26.svg"/><Relationship Id="rId18" Type="http://schemas.openxmlformats.org/officeDocument/2006/relationships/image" Target="../media/image23.png"/><Relationship Id="rId26" Type="http://schemas.openxmlformats.org/officeDocument/2006/relationships/image" Target="../media/image27.png"/><Relationship Id="rId39" Type="http://schemas.openxmlformats.org/officeDocument/2006/relationships/image" Target="../media/image52.svg"/><Relationship Id="rId21" Type="http://schemas.openxmlformats.org/officeDocument/2006/relationships/image" Target="../media/image34.svg"/><Relationship Id="rId34" Type="http://schemas.openxmlformats.org/officeDocument/2006/relationships/image" Target="../media/image31.png"/><Relationship Id="rId42" Type="http://schemas.openxmlformats.org/officeDocument/2006/relationships/image" Target="../media/image35.png"/><Relationship Id="rId47" Type="http://schemas.openxmlformats.org/officeDocument/2006/relationships/image" Target="../media/image60.svg"/><Relationship Id="rId50" Type="http://schemas.openxmlformats.org/officeDocument/2006/relationships/image" Target="../media/image39.png"/><Relationship Id="rId55" Type="http://schemas.openxmlformats.org/officeDocument/2006/relationships/image" Target="../media/image68.svg"/><Relationship Id="rId7" Type="http://schemas.openxmlformats.org/officeDocument/2006/relationships/image" Target="../media/image20.svg"/><Relationship Id="rId12" Type="http://schemas.openxmlformats.org/officeDocument/2006/relationships/image" Target="../media/image20.png"/><Relationship Id="rId17" Type="http://schemas.openxmlformats.org/officeDocument/2006/relationships/image" Target="../media/image30.svg"/><Relationship Id="rId25" Type="http://schemas.openxmlformats.org/officeDocument/2006/relationships/image" Target="../media/image38.svg"/><Relationship Id="rId33" Type="http://schemas.openxmlformats.org/officeDocument/2006/relationships/image" Target="../media/image46.svg"/><Relationship Id="rId38" Type="http://schemas.openxmlformats.org/officeDocument/2006/relationships/image" Target="../media/image33.png"/><Relationship Id="rId46" Type="http://schemas.openxmlformats.org/officeDocument/2006/relationships/image" Target="../media/image37.png"/><Relationship Id="rId2" Type="http://schemas.openxmlformats.org/officeDocument/2006/relationships/image" Target="../media/image15.png"/><Relationship Id="rId16" Type="http://schemas.openxmlformats.org/officeDocument/2006/relationships/image" Target="../media/image22.png"/><Relationship Id="rId20" Type="http://schemas.openxmlformats.org/officeDocument/2006/relationships/image" Target="../media/image24.png"/><Relationship Id="rId29" Type="http://schemas.openxmlformats.org/officeDocument/2006/relationships/image" Target="../media/image42.svg"/><Relationship Id="rId41" Type="http://schemas.openxmlformats.org/officeDocument/2006/relationships/image" Target="../media/image54.svg"/><Relationship Id="rId54"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17.png"/><Relationship Id="rId11" Type="http://schemas.openxmlformats.org/officeDocument/2006/relationships/image" Target="../media/image24.svg"/><Relationship Id="rId24" Type="http://schemas.openxmlformats.org/officeDocument/2006/relationships/image" Target="../media/image26.png"/><Relationship Id="rId32" Type="http://schemas.openxmlformats.org/officeDocument/2006/relationships/image" Target="../media/image30.png"/><Relationship Id="rId37" Type="http://schemas.openxmlformats.org/officeDocument/2006/relationships/image" Target="../media/image50.svg"/><Relationship Id="rId40" Type="http://schemas.openxmlformats.org/officeDocument/2006/relationships/image" Target="../media/image34.png"/><Relationship Id="rId45" Type="http://schemas.openxmlformats.org/officeDocument/2006/relationships/image" Target="../media/image58.svg"/><Relationship Id="rId53" Type="http://schemas.openxmlformats.org/officeDocument/2006/relationships/image" Target="../media/image66.sv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28" Type="http://schemas.openxmlformats.org/officeDocument/2006/relationships/image" Target="../media/image28.png"/><Relationship Id="rId36" Type="http://schemas.openxmlformats.org/officeDocument/2006/relationships/image" Target="../media/image32.png"/><Relationship Id="rId49" Type="http://schemas.openxmlformats.org/officeDocument/2006/relationships/image" Target="../media/image62.svg"/><Relationship Id="rId10" Type="http://schemas.openxmlformats.org/officeDocument/2006/relationships/image" Target="../media/image19.png"/><Relationship Id="rId19" Type="http://schemas.openxmlformats.org/officeDocument/2006/relationships/image" Target="../media/image32.svg"/><Relationship Id="rId31" Type="http://schemas.openxmlformats.org/officeDocument/2006/relationships/image" Target="../media/image44.svg"/><Relationship Id="rId44" Type="http://schemas.openxmlformats.org/officeDocument/2006/relationships/image" Target="../media/image36.png"/><Relationship Id="rId52" Type="http://schemas.openxmlformats.org/officeDocument/2006/relationships/image" Target="../media/image40.png"/><Relationship Id="rId4" Type="http://schemas.openxmlformats.org/officeDocument/2006/relationships/image" Target="../media/image16.png"/><Relationship Id="rId9" Type="http://schemas.openxmlformats.org/officeDocument/2006/relationships/image" Target="../media/image22.svg"/><Relationship Id="rId14" Type="http://schemas.openxmlformats.org/officeDocument/2006/relationships/image" Target="../media/image21.png"/><Relationship Id="rId22" Type="http://schemas.openxmlformats.org/officeDocument/2006/relationships/image" Target="../media/image25.png"/><Relationship Id="rId27" Type="http://schemas.openxmlformats.org/officeDocument/2006/relationships/image" Target="../media/image40.svg"/><Relationship Id="rId30" Type="http://schemas.openxmlformats.org/officeDocument/2006/relationships/image" Target="../media/image29.png"/><Relationship Id="rId35" Type="http://schemas.openxmlformats.org/officeDocument/2006/relationships/image" Target="../media/image48.svg"/><Relationship Id="rId43" Type="http://schemas.openxmlformats.org/officeDocument/2006/relationships/image" Target="../media/image56.svg"/><Relationship Id="rId48" Type="http://schemas.openxmlformats.org/officeDocument/2006/relationships/image" Target="../media/image38.png"/><Relationship Id="rId8" Type="http://schemas.openxmlformats.org/officeDocument/2006/relationships/image" Target="../media/image18.png"/><Relationship Id="rId51" Type="http://schemas.openxmlformats.org/officeDocument/2006/relationships/image" Target="../media/image64.svg"/><Relationship Id="rId3" Type="http://schemas.openxmlformats.org/officeDocument/2006/relationships/image" Target="../media/image16.svg"/></Relationships>
</file>

<file path=ppt/slideLayouts/_rels/slideLayout37.xml.rels><?xml version="1.0" encoding="UTF-8" standalone="yes"?>
<Relationships xmlns="http://schemas.openxmlformats.org/package/2006/relationships"><Relationship Id="rId13" Type="http://schemas.openxmlformats.org/officeDocument/2006/relationships/image" Target="../media/image80.svg"/><Relationship Id="rId18" Type="http://schemas.openxmlformats.org/officeDocument/2006/relationships/image" Target="../media/image50.png"/><Relationship Id="rId26" Type="http://schemas.openxmlformats.org/officeDocument/2006/relationships/image" Target="../media/image54.png"/><Relationship Id="rId39" Type="http://schemas.openxmlformats.org/officeDocument/2006/relationships/image" Target="../media/image106.svg"/><Relationship Id="rId21" Type="http://schemas.openxmlformats.org/officeDocument/2006/relationships/image" Target="../media/image88.svg"/><Relationship Id="rId34" Type="http://schemas.openxmlformats.org/officeDocument/2006/relationships/image" Target="../media/image58.png"/><Relationship Id="rId42" Type="http://schemas.openxmlformats.org/officeDocument/2006/relationships/image" Target="../media/image62.png"/><Relationship Id="rId47" Type="http://schemas.openxmlformats.org/officeDocument/2006/relationships/image" Target="../media/image114.svg"/><Relationship Id="rId50" Type="http://schemas.openxmlformats.org/officeDocument/2006/relationships/image" Target="../media/image66.png"/><Relationship Id="rId55" Type="http://schemas.openxmlformats.org/officeDocument/2006/relationships/image" Target="../media/image122.svg"/><Relationship Id="rId7" Type="http://schemas.openxmlformats.org/officeDocument/2006/relationships/image" Target="../media/image74.svg"/><Relationship Id="rId12" Type="http://schemas.openxmlformats.org/officeDocument/2006/relationships/image" Target="../media/image47.png"/><Relationship Id="rId17" Type="http://schemas.openxmlformats.org/officeDocument/2006/relationships/image" Target="../media/image84.svg"/><Relationship Id="rId25" Type="http://schemas.openxmlformats.org/officeDocument/2006/relationships/image" Target="../media/image92.svg"/><Relationship Id="rId33" Type="http://schemas.openxmlformats.org/officeDocument/2006/relationships/image" Target="../media/image100.svg"/><Relationship Id="rId38" Type="http://schemas.openxmlformats.org/officeDocument/2006/relationships/image" Target="../media/image60.png"/><Relationship Id="rId46" Type="http://schemas.openxmlformats.org/officeDocument/2006/relationships/image" Target="../media/image64.png"/><Relationship Id="rId2" Type="http://schemas.openxmlformats.org/officeDocument/2006/relationships/image" Target="../media/image42.png"/><Relationship Id="rId16" Type="http://schemas.openxmlformats.org/officeDocument/2006/relationships/image" Target="../media/image49.png"/><Relationship Id="rId20" Type="http://schemas.openxmlformats.org/officeDocument/2006/relationships/image" Target="../media/image51.png"/><Relationship Id="rId29" Type="http://schemas.openxmlformats.org/officeDocument/2006/relationships/image" Target="../media/image96.svg"/><Relationship Id="rId41" Type="http://schemas.openxmlformats.org/officeDocument/2006/relationships/image" Target="../media/image108.svg"/><Relationship Id="rId54" Type="http://schemas.openxmlformats.org/officeDocument/2006/relationships/image" Target="../media/image68.png"/><Relationship Id="rId1" Type="http://schemas.openxmlformats.org/officeDocument/2006/relationships/slideMaster" Target="../slideMasters/slideMaster2.xml"/><Relationship Id="rId6" Type="http://schemas.openxmlformats.org/officeDocument/2006/relationships/image" Target="../media/image44.png"/><Relationship Id="rId11" Type="http://schemas.openxmlformats.org/officeDocument/2006/relationships/image" Target="../media/image78.svg"/><Relationship Id="rId24" Type="http://schemas.openxmlformats.org/officeDocument/2006/relationships/image" Target="../media/image53.png"/><Relationship Id="rId32" Type="http://schemas.openxmlformats.org/officeDocument/2006/relationships/image" Target="../media/image57.png"/><Relationship Id="rId37" Type="http://schemas.openxmlformats.org/officeDocument/2006/relationships/image" Target="../media/image104.svg"/><Relationship Id="rId40" Type="http://schemas.openxmlformats.org/officeDocument/2006/relationships/image" Target="../media/image61.png"/><Relationship Id="rId45" Type="http://schemas.openxmlformats.org/officeDocument/2006/relationships/image" Target="../media/image112.svg"/><Relationship Id="rId53" Type="http://schemas.openxmlformats.org/officeDocument/2006/relationships/image" Target="../media/image120.svg"/><Relationship Id="rId5" Type="http://schemas.openxmlformats.org/officeDocument/2006/relationships/image" Target="../media/image72.svg"/><Relationship Id="rId15" Type="http://schemas.openxmlformats.org/officeDocument/2006/relationships/image" Target="../media/image82.svg"/><Relationship Id="rId23" Type="http://schemas.openxmlformats.org/officeDocument/2006/relationships/image" Target="../media/image90.svg"/><Relationship Id="rId28" Type="http://schemas.openxmlformats.org/officeDocument/2006/relationships/image" Target="../media/image55.png"/><Relationship Id="rId36" Type="http://schemas.openxmlformats.org/officeDocument/2006/relationships/image" Target="../media/image59.png"/><Relationship Id="rId49" Type="http://schemas.openxmlformats.org/officeDocument/2006/relationships/image" Target="../media/image116.svg"/><Relationship Id="rId10" Type="http://schemas.openxmlformats.org/officeDocument/2006/relationships/image" Target="../media/image46.png"/><Relationship Id="rId19" Type="http://schemas.openxmlformats.org/officeDocument/2006/relationships/image" Target="../media/image86.svg"/><Relationship Id="rId31" Type="http://schemas.openxmlformats.org/officeDocument/2006/relationships/image" Target="../media/image98.svg"/><Relationship Id="rId44" Type="http://schemas.openxmlformats.org/officeDocument/2006/relationships/image" Target="../media/image63.png"/><Relationship Id="rId52" Type="http://schemas.openxmlformats.org/officeDocument/2006/relationships/image" Target="../media/image67.png"/><Relationship Id="rId4" Type="http://schemas.openxmlformats.org/officeDocument/2006/relationships/image" Target="../media/image43.png"/><Relationship Id="rId9" Type="http://schemas.openxmlformats.org/officeDocument/2006/relationships/image" Target="../media/image76.svg"/><Relationship Id="rId14" Type="http://schemas.openxmlformats.org/officeDocument/2006/relationships/image" Target="../media/image48.png"/><Relationship Id="rId22" Type="http://schemas.openxmlformats.org/officeDocument/2006/relationships/image" Target="../media/image52.png"/><Relationship Id="rId27" Type="http://schemas.openxmlformats.org/officeDocument/2006/relationships/image" Target="../media/image94.svg"/><Relationship Id="rId30" Type="http://schemas.openxmlformats.org/officeDocument/2006/relationships/image" Target="../media/image56.png"/><Relationship Id="rId35" Type="http://schemas.openxmlformats.org/officeDocument/2006/relationships/image" Target="../media/image102.svg"/><Relationship Id="rId43" Type="http://schemas.openxmlformats.org/officeDocument/2006/relationships/image" Target="../media/image110.svg"/><Relationship Id="rId48" Type="http://schemas.openxmlformats.org/officeDocument/2006/relationships/image" Target="../media/image65.png"/><Relationship Id="rId8" Type="http://schemas.openxmlformats.org/officeDocument/2006/relationships/image" Target="../media/image45.png"/><Relationship Id="rId51" Type="http://schemas.openxmlformats.org/officeDocument/2006/relationships/image" Target="../media/image118.svg"/><Relationship Id="rId3" Type="http://schemas.openxmlformats.org/officeDocument/2006/relationships/image" Target="../media/image70.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82833544-C045-3445-BDC7-338B99AD10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 y="1143"/>
            <a:ext cx="16251936" cy="9141714"/>
          </a:xfrm>
          <a:prstGeom prst="rect">
            <a:avLst/>
          </a:prstGeom>
        </p:spPr>
      </p:pic>
      <p:sp>
        <p:nvSpPr>
          <p:cNvPr id="9" name="Text Placeholder 19">
            <a:extLst>
              <a:ext uri="{FF2B5EF4-FFF2-40B4-BE49-F238E27FC236}">
                <a16:creationId xmlns="" xmlns:a16="http://schemas.microsoft.com/office/drawing/2014/main" id="{8D902FFE-DD08-0B44-963F-5F53EB64AE69}"/>
              </a:ext>
            </a:extLst>
          </p:cNvPr>
          <p:cNvSpPr>
            <a:spLocks noGrp="1"/>
          </p:cNvSpPr>
          <p:nvPr>
            <p:ph type="body" sz="quarter" idx="18"/>
          </p:nvPr>
        </p:nvSpPr>
        <p:spPr>
          <a:xfrm>
            <a:off x="1117600" y="3856575"/>
            <a:ext cx="3643930" cy="1180033"/>
          </a:xfrm>
        </p:spPr>
        <p:txBody>
          <a:bodyPr>
            <a:normAutofit/>
          </a:bodyPr>
          <a:lstStyle>
            <a:lvl1pPr marL="0" indent="0">
              <a:buNone/>
              <a:defRPr sz="2300" b="1">
                <a:solidFill>
                  <a:schemeClr val="accent1"/>
                </a:solidFill>
              </a:defRPr>
            </a:lvl1pPr>
          </a:lstStyle>
          <a:p>
            <a:pPr lvl="0"/>
            <a:r>
              <a:rPr lang="en-US"/>
              <a:t>Click to edit Master text styles</a:t>
            </a:r>
          </a:p>
        </p:txBody>
      </p:sp>
      <p:sp>
        <p:nvSpPr>
          <p:cNvPr id="10" name="Text Placeholder 22">
            <a:extLst>
              <a:ext uri="{FF2B5EF4-FFF2-40B4-BE49-F238E27FC236}">
                <a16:creationId xmlns="" xmlns:a16="http://schemas.microsoft.com/office/drawing/2014/main" id="{01DB577E-D8DE-1646-B847-1B5949877E1C}"/>
              </a:ext>
            </a:extLst>
          </p:cNvPr>
          <p:cNvSpPr>
            <a:spLocks noGrp="1"/>
          </p:cNvSpPr>
          <p:nvPr>
            <p:ph type="body" sz="quarter" idx="16"/>
          </p:nvPr>
        </p:nvSpPr>
        <p:spPr>
          <a:xfrm>
            <a:off x="1117600" y="5148064"/>
            <a:ext cx="3643930" cy="1180033"/>
          </a:xfrm>
        </p:spPr>
        <p:txBody>
          <a:bodyPr>
            <a:normAutofit/>
          </a:bodyPr>
          <a:lstStyle>
            <a:lvl1pPr marL="0" indent="0">
              <a:buNone/>
              <a:defRPr sz="2300">
                <a:solidFill>
                  <a:srgbClr val="425563"/>
                </a:solidFill>
              </a:defRPr>
            </a:lvl1pPr>
          </a:lstStyle>
          <a:p>
            <a:pPr lvl="0"/>
            <a:r>
              <a:rPr lang="en-US"/>
              <a:t>Click to edit Master text styles</a:t>
            </a:r>
          </a:p>
        </p:txBody>
      </p:sp>
      <p:sp>
        <p:nvSpPr>
          <p:cNvPr id="11" name="Text Placeholder 28">
            <a:extLst>
              <a:ext uri="{FF2B5EF4-FFF2-40B4-BE49-F238E27FC236}">
                <a16:creationId xmlns="" xmlns:a16="http://schemas.microsoft.com/office/drawing/2014/main" id="{C9CF447C-B798-3E40-9F4B-F36D75C0590F}"/>
              </a:ext>
            </a:extLst>
          </p:cNvPr>
          <p:cNvSpPr>
            <a:spLocks noGrp="1"/>
          </p:cNvSpPr>
          <p:nvPr>
            <p:ph type="body" sz="quarter" idx="15" hasCustomPrompt="1"/>
          </p:nvPr>
        </p:nvSpPr>
        <p:spPr>
          <a:xfrm>
            <a:off x="1118423" y="981642"/>
            <a:ext cx="4057249" cy="921241"/>
          </a:xfrm>
        </p:spPr>
        <p:txBody>
          <a:bodyPr>
            <a:noAutofit/>
          </a:bodyPr>
          <a:lstStyle>
            <a:lvl1pPr marL="0" indent="0">
              <a:buNone/>
              <a:defRPr sz="4600" cap="all" baseline="0">
                <a:solidFill>
                  <a:schemeClr val="tx2"/>
                </a:solidFill>
              </a:defRPr>
            </a:lvl1pPr>
          </a:lstStyle>
          <a:p>
            <a:pPr lvl="0"/>
            <a:r>
              <a:rPr lang="en-US" dirty="0"/>
              <a:t>LONGER HEADINGS </a:t>
            </a:r>
            <a:endParaRPr lang="en-GB" dirty="0"/>
          </a:p>
        </p:txBody>
      </p:sp>
      <p:sp>
        <p:nvSpPr>
          <p:cNvPr id="12" name="Text Placeholder 17">
            <a:extLst>
              <a:ext uri="{FF2B5EF4-FFF2-40B4-BE49-F238E27FC236}">
                <a16:creationId xmlns="" xmlns:a16="http://schemas.microsoft.com/office/drawing/2014/main" id="{62EB75C9-BBA6-6341-8B36-B5182F3C76BE}"/>
              </a:ext>
            </a:extLst>
          </p:cNvPr>
          <p:cNvSpPr>
            <a:spLocks noGrp="1"/>
          </p:cNvSpPr>
          <p:nvPr>
            <p:ph type="body" sz="quarter" idx="17" hasCustomPrompt="1"/>
          </p:nvPr>
        </p:nvSpPr>
        <p:spPr>
          <a:xfrm>
            <a:off x="1118423" y="2204500"/>
            <a:ext cx="4057249" cy="1153584"/>
          </a:xfrm>
        </p:spPr>
        <p:txBody>
          <a:bodyPr>
            <a:normAutofit/>
          </a:bodyPr>
          <a:lstStyle>
            <a:lvl1pPr marL="0" indent="0">
              <a:buNone/>
              <a:defRPr sz="4600" b="1" cap="all" baseline="0">
                <a:solidFill>
                  <a:schemeClr val="tx2"/>
                </a:solidFill>
              </a:defRPr>
            </a:lvl1pPr>
          </a:lstStyle>
          <a:p>
            <a:pPr lvl="0"/>
            <a:r>
              <a:rPr lang="en-US" b="1" dirty="0"/>
              <a:t>SHOULD USE THIS LAYOUT</a:t>
            </a:r>
            <a:endParaRPr lang="en-GB" dirty="0"/>
          </a:p>
        </p:txBody>
      </p:sp>
      <p:pic>
        <p:nvPicPr>
          <p:cNvPr id="13" name="Picture 12">
            <a:extLst>
              <a:ext uri="{FF2B5EF4-FFF2-40B4-BE49-F238E27FC236}">
                <a16:creationId xmlns="" xmlns:a16="http://schemas.microsoft.com/office/drawing/2014/main" id="{F4754D6D-330B-D246-B806-5970BB3A14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4062" t="79177"/>
          <a:stretch/>
        </p:blipFill>
        <p:spPr>
          <a:xfrm>
            <a:off x="10414002" y="7240143"/>
            <a:ext cx="5841998" cy="1903857"/>
          </a:xfrm>
          <a:prstGeom prst="rect">
            <a:avLst/>
          </a:prstGeom>
        </p:spPr>
      </p:pic>
    </p:spTree>
    <p:extLst>
      <p:ext uri="{BB962C8B-B14F-4D97-AF65-F5344CB8AC3E}">
        <p14:creationId xmlns:p14="http://schemas.microsoft.com/office/powerpoint/2010/main" val="286698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_4">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1B30BF7-3484-844D-A005-4A1F5E332C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3"/>
            <a:ext cx="16251936" cy="9141714"/>
          </a:xfrm>
          <a:prstGeom prst="rect">
            <a:avLst/>
          </a:prstGeom>
        </p:spPr>
      </p:pic>
      <p:sp>
        <p:nvSpPr>
          <p:cNvPr id="36" name="Text Placeholder 19">
            <a:extLst>
              <a:ext uri="{FF2B5EF4-FFF2-40B4-BE49-F238E27FC236}">
                <a16:creationId xmlns="" xmlns:a16="http://schemas.microsoft.com/office/drawing/2014/main" id="{ECACF40D-0D2C-41B1-AE7A-1AD3FFF17095}"/>
              </a:ext>
            </a:extLst>
          </p:cNvPr>
          <p:cNvSpPr>
            <a:spLocks noGrp="1"/>
          </p:cNvSpPr>
          <p:nvPr>
            <p:ph type="body" sz="quarter" idx="18"/>
          </p:nvPr>
        </p:nvSpPr>
        <p:spPr>
          <a:xfrm>
            <a:off x="1117600" y="3856575"/>
            <a:ext cx="3643930" cy="1180033"/>
          </a:xfrm>
        </p:spPr>
        <p:txBody>
          <a:bodyPr>
            <a:normAutofit/>
          </a:bodyPr>
          <a:lstStyle>
            <a:lvl1pPr marL="0" indent="0">
              <a:buNone/>
              <a:defRPr sz="2300" b="1">
                <a:solidFill>
                  <a:schemeClr val="accent1"/>
                </a:solidFill>
              </a:defRPr>
            </a:lvl1pPr>
          </a:lstStyle>
          <a:p>
            <a:pPr lvl="0"/>
            <a:r>
              <a:rPr lang="en-US"/>
              <a:t>Click to edit Master text styles</a:t>
            </a:r>
          </a:p>
        </p:txBody>
      </p:sp>
      <p:sp>
        <p:nvSpPr>
          <p:cNvPr id="37" name="Text Placeholder 22">
            <a:extLst>
              <a:ext uri="{FF2B5EF4-FFF2-40B4-BE49-F238E27FC236}">
                <a16:creationId xmlns="" xmlns:a16="http://schemas.microsoft.com/office/drawing/2014/main" id="{3C848223-3355-4F67-A7D5-32524A6C2D16}"/>
              </a:ext>
            </a:extLst>
          </p:cNvPr>
          <p:cNvSpPr>
            <a:spLocks noGrp="1"/>
          </p:cNvSpPr>
          <p:nvPr>
            <p:ph type="body" sz="quarter" idx="16"/>
          </p:nvPr>
        </p:nvSpPr>
        <p:spPr>
          <a:xfrm>
            <a:off x="1117600" y="5148064"/>
            <a:ext cx="3643930" cy="1180033"/>
          </a:xfrm>
        </p:spPr>
        <p:txBody>
          <a:bodyPr>
            <a:normAutofit/>
          </a:bodyPr>
          <a:lstStyle>
            <a:lvl1pPr marL="0" indent="0">
              <a:buNone/>
              <a:defRPr sz="2300">
                <a:solidFill>
                  <a:srgbClr val="425563"/>
                </a:solidFill>
              </a:defRPr>
            </a:lvl1pPr>
          </a:lstStyle>
          <a:p>
            <a:pPr lvl="0"/>
            <a:r>
              <a:rPr lang="en-US"/>
              <a:t>Click to edit Master text styles</a:t>
            </a:r>
          </a:p>
        </p:txBody>
      </p:sp>
      <p:sp>
        <p:nvSpPr>
          <p:cNvPr id="38" name="Text Placeholder 28">
            <a:extLst>
              <a:ext uri="{FF2B5EF4-FFF2-40B4-BE49-F238E27FC236}">
                <a16:creationId xmlns="" xmlns:a16="http://schemas.microsoft.com/office/drawing/2014/main" id="{8355F994-011B-4244-952A-1BD103ABFC9F}"/>
              </a:ext>
            </a:extLst>
          </p:cNvPr>
          <p:cNvSpPr>
            <a:spLocks noGrp="1"/>
          </p:cNvSpPr>
          <p:nvPr>
            <p:ph type="body" sz="quarter" idx="15" hasCustomPrompt="1"/>
          </p:nvPr>
        </p:nvSpPr>
        <p:spPr>
          <a:xfrm>
            <a:off x="1118423" y="981642"/>
            <a:ext cx="4057249" cy="921241"/>
          </a:xfrm>
        </p:spPr>
        <p:txBody>
          <a:bodyPr>
            <a:noAutofit/>
          </a:bodyPr>
          <a:lstStyle>
            <a:lvl1pPr marL="0" indent="0">
              <a:buNone/>
              <a:defRPr sz="4600" cap="all" baseline="0">
                <a:solidFill>
                  <a:schemeClr val="tx2"/>
                </a:solidFill>
              </a:defRPr>
            </a:lvl1pPr>
          </a:lstStyle>
          <a:p>
            <a:pPr lvl="0"/>
            <a:r>
              <a:rPr lang="en-US" dirty="0"/>
              <a:t>LONGER HEADINGS </a:t>
            </a:r>
            <a:endParaRPr lang="en-GB" dirty="0"/>
          </a:p>
        </p:txBody>
      </p:sp>
      <p:sp>
        <p:nvSpPr>
          <p:cNvPr id="39" name="Text Placeholder 17">
            <a:extLst>
              <a:ext uri="{FF2B5EF4-FFF2-40B4-BE49-F238E27FC236}">
                <a16:creationId xmlns="" xmlns:a16="http://schemas.microsoft.com/office/drawing/2014/main" id="{9D3A44D4-0C3E-4206-8E2C-A60708CD3B53}"/>
              </a:ext>
            </a:extLst>
          </p:cNvPr>
          <p:cNvSpPr>
            <a:spLocks noGrp="1"/>
          </p:cNvSpPr>
          <p:nvPr>
            <p:ph type="body" sz="quarter" idx="17" hasCustomPrompt="1"/>
          </p:nvPr>
        </p:nvSpPr>
        <p:spPr>
          <a:xfrm>
            <a:off x="1118423" y="2204500"/>
            <a:ext cx="4057249" cy="1153584"/>
          </a:xfrm>
        </p:spPr>
        <p:txBody>
          <a:bodyPr>
            <a:normAutofit/>
          </a:bodyPr>
          <a:lstStyle>
            <a:lvl1pPr marL="0" indent="0">
              <a:buNone/>
              <a:defRPr sz="4600" b="1" cap="all" baseline="0">
                <a:solidFill>
                  <a:schemeClr val="tx2"/>
                </a:solidFill>
              </a:defRPr>
            </a:lvl1pPr>
          </a:lstStyle>
          <a:p>
            <a:pPr lvl="0"/>
            <a:r>
              <a:rPr lang="en-US" b="1" dirty="0"/>
              <a:t>SHOULD USE THIS LAYOUT</a:t>
            </a:r>
            <a:endParaRPr lang="en-GB" dirty="0"/>
          </a:p>
        </p:txBody>
      </p:sp>
      <p:pic>
        <p:nvPicPr>
          <p:cNvPr id="12" name="Picture 11">
            <a:extLst>
              <a:ext uri="{FF2B5EF4-FFF2-40B4-BE49-F238E27FC236}">
                <a16:creationId xmlns="" xmlns:a16="http://schemas.microsoft.com/office/drawing/2014/main" id="{FF3502F7-DCB9-0A49-82AA-02E137AD4A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4062" t="79177"/>
          <a:stretch/>
        </p:blipFill>
        <p:spPr>
          <a:xfrm>
            <a:off x="10414002" y="7240143"/>
            <a:ext cx="5841998" cy="1903857"/>
          </a:xfrm>
          <a:prstGeom prst="rect">
            <a:avLst/>
          </a:prstGeom>
        </p:spPr>
      </p:pic>
    </p:spTree>
    <p:extLst>
      <p:ext uri="{BB962C8B-B14F-4D97-AF65-F5344CB8AC3E}">
        <p14:creationId xmlns:p14="http://schemas.microsoft.com/office/powerpoint/2010/main" val="316143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Slide_4">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BF03499-BC3D-E141-8BE6-7DED6A337E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 y="1143"/>
            <a:ext cx="16251936" cy="9141714"/>
          </a:xfrm>
          <a:prstGeom prst="rect">
            <a:avLst/>
          </a:prstGeom>
        </p:spPr>
      </p:pic>
      <p:sp>
        <p:nvSpPr>
          <p:cNvPr id="36" name="Text Placeholder 19">
            <a:extLst>
              <a:ext uri="{FF2B5EF4-FFF2-40B4-BE49-F238E27FC236}">
                <a16:creationId xmlns="" xmlns:a16="http://schemas.microsoft.com/office/drawing/2014/main" id="{ECACF40D-0D2C-41B1-AE7A-1AD3FFF17095}"/>
              </a:ext>
            </a:extLst>
          </p:cNvPr>
          <p:cNvSpPr>
            <a:spLocks noGrp="1"/>
          </p:cNvSpPr>
          <p:nvPr>
            <p:ph type="body" sz="quarter" idx="18"/>
          </p:nvPr>
        </p:nvSpPr>
        <p:spPr>
          <a:xfrm>
            <a:off x="1117600" y="3856575"/>
            <a:ext cx="3643930" cy="1180033"/>
          </a:xfrm>
        </p:spPr>
        <p:txBody>
          <a:bodyPr>
            <a:normAutofit/>
          </a:bodyPr>
          <a:lstStyle>
            <a:lvl1pPr marL="0" indent="0">
              <a:buNone/>
              <a:defRPr sz="2300" b="1">
                <a:solidFill>
                  <a:schemeClr val="accent1"/>
                </a:solidFill>
              </a:defRPr>
            </a:lvl1pPr>
          </a:lstStyle>
          <a:p>
            <a:pPr lvl="0"/>
            <a:r>
              <a:rPr lang="en-US"/>
              <a:t>Click to edit Master text styles</a:t>
            </a:r>
          </a:p>
        </p:txBody>
      </p:sp>
      <p:sp>
        <p:nvSpPr>
          <p:cNvPr id="37" name="Text Placeholder 22">
            <a:extLst>
              <a:ext uri="{FF2B5EF4-FFF2-40B4-BE49-F238E27FC236}">
                <a16:creationId xmlns="" xmlns:a16="http://schemas.microsoft.com/office/drawing/2014/main" id="{3C848223-3355-4F67-A7D5-32524A6C2D16}"/>
              </a:ext>
            </a:extLst>
          </p:cNvPr>
          <p:cNvSpPr>
            <a:spLocks noGrp="1"/>
          </p:cNvSpPr>
          <p:nvPr>
            <p:ph type="body" sz="quarter" idx="16"/>
          </p:nvPr>
        </p:nvSpPr>
        <p:spPr>
          <a:xfrm>
            <a:off x="1117600" y="5148064"/>
            <a:ext cx="3643930" cy="1180033"/>
          </a:xfrm>
        </p:spPr>
        <p:txBody>
          <a:bodyPr>
            <a:normAutofit/>
          </a:bodyPr>
          <a:lstStyle>
            <a:lvl1pPr marL="0" indent="0">
              <a:buNone/>
              <a:defRPr sz="2300">
                <a:solidFill>
                  <a:srgbClr val="425563"/>
                </a:solidFill>
              </a:defRPr>
            </a:lvl1pPr>
          </a:lstStyle>
          <a:p>
            <a:pPr lvl="0"/>
            <a:r>
              <a:rPr lang="en-US"/>
              <a:t>Click to edit Master text styles</a:t>
            </a:r>
          </a:p>
        </p:txBody>
      </p:sp>
      <p:sp>
        <p:nvSpPr>
          <p:cNvPr id="38" name="Text Placeholder 28">
            <a:extLst>
              <a:ext uri="{FF2B5EF4-FFF2-40B4-BE49-F238E27FC236}">
                <a16:creationId xmlns="" xmlns:a16="http://schemas.microsoft.com/office/drawing/2014/main" id="{8355F994-011B-4244-952A-1BD103ABFC9F}"/>
              </a:ext>
            </a:extLst>
          </p:cNvPr>
          <p:cNvSpPr>
            <a:spLocks noGrp="1"/>
          </p:cNvSpPr>
          <p:nvPr>
            <p:ph type="body" sz="quarter" idx="15" hasCustomPrompt="1"/>
          </p:nvPr>
        </p:nvSpPr>
        <p:spPr>
          <a:xfrm>
            <a:off x="1118423" y="981642"/>
            <a:ext cx="4057249" cy="921241"/>
          </a:xfrm>
        </p:spPr>
        <p:txBody>
          <a:bodyPr>
            <a:noAutofit/>
          </a:bodyPr>
          <a:lstStyle>
            <a:lvl1pPr marL="0" indent="0">
              <a:buNone/>
              <a:defRPr sz="4600" cap="all" baseline="0">
                <a:solidFill>
                  <a:schemeClr val="tx2"/>
                </a:solidFill>
              </a:defRPr>
            </a:lvl1pPr>
          </a:lstStyle>
          <a:p>
            <a:pPr lvl="0"/>
            <a:r>
              <a:rPr lang="en-US" dirty="0"/>
              <a:t>LONGER HEADINGS </a:t>
            </a:r>
            <a:endParaRPr lang="en-GB" dirty="0"/>
          </a:p>
        </p:txBody>
      </p:sp>
      <p:sp>
        <p:nvSpPr>
          <p:cNvPr id="39" name="Text Placeholder 17">
            <a:extLst>
              <a:ext uri="{FF2B5EF4-FFF2-40B4-BE49-F238E27FC236}">
                <a16:creationId xmlns="" xmlns:a16="http://schemas.microsoft.com/office/drawing/2014/main" id="{9D3A44D4-0C3E-4206-8E2C-A60708CD3B53}"/>
              </a:ext>
            </a:extLst>
          </p:cNvPr>
          <p:cNvSpPr>
            <a:spLocks noGrp="1"/>
          </p:cNvSpPr>
          <p:nvPr>
            <p:ph type="body" sz="quarter" idx="17" hasCustomPrompt="1"/>
          </p:nvPr>
        </p:nvSpPr>
        <p:spPr>
          <a:xfrm>
            <a:off x="1118423" y="2204500"/>
            <a:ext cx="4057249" cy="1153584"/>
          </a:xfrm>
        </p:spPr>
        <p:txBody>
          <a:bodyPr>
            <a:normAutofit/>
          </a:bodyPr>
          <a:lstStyle>
            <a:lvl1pPr marL="0" indent="0">
              <a:buNone/>
              <a:defRPr sz="4600" b="1" cap="all" baseline="0">
                <a:solidFill>
                  <a:schemeClr val="tx2"/>
                </a:solidFill>
              </a:defRPr>
            </a:lvl1pPr>
          </a:lstStyle>
          <a:p>
            <a:pPr lvl="0"/>
            <a:r>
              <a:rPr lang="en-US" b="1" dirty="0"/>
              <a:t>SHOULD USE THIS LAYOUT</a:t>
            </a:r>
            <a:endParaRPr lang="en-GB" dirty="0"/>
          </a:p>
        </p:txBody>
      </p:sp>
      <p:pic>
        <p:nvPicPr>
          <p:cNvPr id="5" name="Picture 4" descr="A picture containing drawing&#10;&#10;Description automatically generated">
            <a:extLst>
              <a:ext uri="{FF2B5EF4-FFF2-40B4-BE49-F238E27FC236}">
                <a16:creationId xmlns="" xmlns:a16="http://schemas.microsoft.com/office/drawing/2014/main" id="{AF219568-1E0F-4A8D-9A37-5BDC4975C1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06747" y="7238719"/>
            <a:ext cx="5139423" cy="1903857"/>
          </a:xfrm>
          <a:prstGeom prst="rect">
            <a:avLst/>
          </a:prstGeom>
        </p:spPr>
      </p:pic>
    </p:spTree>
    <p:extLst>
      <p:ext uri="{BB962C8B-B14F-4D97-AF65-F5344CB8AC3E}">
        <p14:creationId xmlns:p14="http://schemas.microsoft.com/office/powerpoint/2010/main" val="1655037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_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7E47F3-CDFF-4DE3-B281-8EE7EE9B4441}"/>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 xmlns:a16="http://schemas.microsoft.com/office/drawing/2014/main" id="{7BB0F72E-1C12-438B-945D-E9DDFAC38E2E}"/>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4846D08E-137F-43FC-9545-FFB9F6559582}"/>
              </a:ext>
            </a:extLst>
          </p:cNvPr>
          <p:cNvSpPr>
            <a:spLocks noGrp="1"/>
          </p:cNvSpPr>
          <p:nvPr>
            <p:ph type="sldNum" sz="quarter" idx="11"/>
          </p:nvPr>
        </p:nvSpPr>
        <p:spPr/>
        <p:txBody>
          <a:bodyPr/>
          <a:lstStyle/>
          <a:p>
            <a:fld id="{40FC62D0-A2F2-4BF8-8DAC-E86C11000EC3}" type="slidenum">
              <a:rPr lang="en-GB" smtClean="0"/>
              <a:t>‹#›</a:t>
            </a:fld>
            <a:endParaRPr lang="en-GB"/>
          </a:p>
        </p:txBody>
      </p:sp>
      <p:sp>
        <p:nvSpPr>
          <p:cNvPr id="7" name="Content Placeholder 6">
            <a:extLst>
              <a:ext uri="{FF2B5EF4-FFF2-40B4-BE49-F238E27FC236}">
                <a16:creationId xmlns="" xmlns:a16="http://schemas.microsoft.com/office/drawing/2014/main" id="{6F66B0E0-11BB-4827-B024-F1B3887DD5B2}"/>
              </a:ext>
            </a:extLst>
          </p:cNvPr>
          <p:cNvSpPr>
            <a:spLocks noGrp="1"/>
          </p:cNvSpPr>
          <p:nvPr>
            <p:ph sz="quarter" idx="12"/>
          </p:nvPr>
        </p:nvSpPr>
        <p:spPr>
          <a:xfrm>
            <a:off x="1117600" y="2555875"/>
            <a:ext cx="14020800" cy="5111750"/>
          </a:xfrm>
        </p:spPr>
        <p:txBody>
          <a:bodyPr>
            <a:normAutofit/>
          </a:bodyPr>
          <a:lstStyle>
            <a:lvl1pPr marL="342900" indent="-342900">
              <a:buClr>
                <a:schemeClr val="accent1"/>
              </a:buClr>
              <a:buFont typeface="Arial" panose="020B0604020202020204" pitchFamily="34" charset="0"/>
              <a:buChar char="•"/>
              <a:defRPr sz="2600">
                <a:solidFill>
                  <a:srgbClr val="000000"/>
                </a:solidFill>
              </a:defRPr>
            </a:lvl1pPr>
            <a:lvl2pPr marL="952485" indent="-342900">
              <a:buClr>
                <a:schemeClr val="accent1"/>
              </a:buClr>
              <a:buFont typeface="Arial" panose="020B0604020202020204" pitchFamily="34" charset="0"/>
              <a:buChar char="•"/>
              <a:defRPr sz="2600">
                <a:solidFill>
                  <a:srgbClr val="000000"/>
                </a:solidFill>
              </a:defRPr>
            </a:lvl2pPr>
            <a:lvl3pPr marL="1562070" indent="-342900">
              <a:buClr>
                <a:schemeClr val="accent1"/>
              </a:buClr>
              <a:buFont typeface="Arial" panose="020B0604020202020204" pitchFamily="34" charset="0"/>
              <a:buChar char="•"/>
              <a:defRPr sz="2600">
                <a:solidFill>
                  <a:srgbClr val="000000"/>
                </a:solidFill>
              </a:defRPr>
            </a:lvl3pPr>
            <a:lvl4pPr marL="2171655" indent="-342900">
              <a:buClr>
                <a:schemeClr val="accent1"/>
              </a:buClr>
              <a:buFont typeface="Arial" panose="020B0604020202020204" pitchFamily="34" charset="0"/>
              <a:buChar char="•"/>
              <a:defRPr sz="2600">
                <a:solidFill>
                  <a:srgbClr val="000000"/>
                </a:solidFill>
              </a:defRPr>
            </a:lvl4pPr>
            <a:lvl5pPr marL="2781239" indent="-342900">
              <a:buClr>
                <a:schemeClr val="accent1"/>
              </a:buClr>
              <a:buFont typeface="Arial" panose="020B0604020202020204" pitchFamily="34" charset="0"/>
              <a:buChar char="•"/>
              <a:defRPr sz="2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1753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_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2562BD-366E-4896-947F-B13D521A42D3}"/>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 xmlns:a16="http://schemas.microsoft.com/office/drawing/2014/main" id="{5E714B25-DAB4-41A2-83F0-956BE67A4234}"/>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B3A7CB2C-00AA-4082-8D23-1483EFFA588D}"/>
              </a:ext>
            </a:extLst>
          </p:cNvPr>
          <p:cNvSpPr>
            <a:spLocks noGrp="1"/>
          </p:cNvSpPr>
          <p:nvPr>
            <p:ph type="sldNum" sz="quarter" idx="11"/>
          </p:nvPr>
        </p:nvSpPr>
        <p:spPr/>
        <p:txBody>
          <a:bodyPr/>
          <a:lstStyle/>
          <a:p>
            <a:fld id="{40FC62D0-A2F2-4BF8-8DAC-E86C11000EC3}" type="slidenum">
              <a:rPr lang="en-GB" smtClean="0"/>
              <a:t>‹#›</a:t>
            </a:fld>
            <a:endParaRPr lang="en-GB"/>
          </a:p>
        </p:txBody>
      </p:sp>
    </p:spTree>
    <p:extLst>
      <p:ext uri="{BB962C8B-B14F-4D97-AF65-F5344CB8AC3E}">
        <p14:creationId xmlns:p14="http://schemas.microsoft.com/office/powerpoint/2010/main" val="2670982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9D8093-31B7-44A8-96BF-693EB47DB535}"/>
              </a:ext>
            </a:extLst>
          </p:cNvPr>
          <p:cNvSpPr>
            <a:spLocks noGrp="1"/>
          </p:cNvSpPr>
          <p:nvPr>
            <p:ph type="ctrTitle" hasCustomPrompt="1"/>
          </p:nvPr>
        </p:nvSpPr>
        <p:spPr>
          <a:xfrm>
            <a:off x="1292261" y="4475989"/>
            <a:ext cx="12192000" cy="697455"/>
          </a:xfrm>
        </p:spPr>
        <p:txBody>
          <a:bodyPr anchor="b">
            <a:normAutofit/>
          </a:bodyPr>
          <a:lstStyle>
            <a:lvl1pPr algn="l">
              <a:defRPr sz="4600" b="1" cap="all" baseline="0">
                <a:solidFill>
                  <a:schemeClr val="bg1"/>
                </a:solidFill>
              </a:defRPr>
            </a:lvl1pPr>
          </a:lstStyle>
          <a:p>
            <a:r>
              <a:rPr lang="en-US" dirty="0"/>
              <a:t>GOES IN THIS SPACE</a:t>
            </a:r>
            <a:endParaRPr lang="en-GB" dirty="0"/>
          </a:p>
        </p:txBody>
      </p:sp>
      <p:sp>
        <p:nvSpPr>
          <p:cNvPr id="3" name="Subtitle 2">
            <a:extLst>
              <a:ext uri="{FF2B5EF4-FFF2-40B4-BE49-F238E27FC236}">
                <a16:creationId xmlns="" xmlns:a16="http://schemas.microsoft.com/office/drawing/2014/main" id="{7669CDBC-A74E-466B-B43A-408CE3E7B36F}"/>
              </a:ext>
            </a:extLst>
          </p:cNvPr>
          <p:cNvSpPr>
            <a:spLocks noGrp="1"/>
          </p:cNvSpPr>
          <p:nvPr>
            <p:ph type="subTitle" idx="1" hasCustomPrompt="1"/>
          </p:nvPr>
        </p:nvSpPr>
        <p:spPr>
          <a:xfrm>
            <a:off x="1292261" y="3409588"/>
            <a:ext cx="5762661" cy="486833"/>
          </a:xfrm>
        </p:spPr>
        <p:txBody>
          <a:bodyPr>
            <a:normAutofit/>
          </a:bodyPr>
          <a:lstStyle>
            <a:lvl1pPr marL="0" indent="0" algn="l">
              <a:buNone/>
              <a:defRPr sz="2200" b="1">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Divider</a:t>
            </a:r>
            <a:endParaRPr lang="en-GB" dirty="0"/>
          </a:p>
        </p:txBody>
      </p:sp>
      <p:sp>
        <p:nvSpPr>
          <p:cNvPr id="5" name="Footer Placeholder 4">
            <a:extLst>
              <a:ext uri="{FF2B5EF4-FFF2-40B4-BE49-F238E27FC236}">
                <a16:creationId xmlns="" xmlns:a16="http://schemas.microsoft.com/office/drawing/2014/main" id="{C985E330-9A2C-4900-B05F-B83B51048063}"/>
              </a:ext>
            </a:extLst>
          </p:cNvPr>
          <p:cNvSpPr>
            <a:spLocks noGrp="1"/>
          </p:cNvSpPr>
          <p:nvPr>
            <p:ph type="ftr" sz="quarter" idx="11"/>
          </p:nvPr>
        </p:nvSpPr>
        <p:spPr>
          <a:xfrm>
            <a:off x="1025561" y="8475130"/>
            <a:ext cx="5486400" cy="486833"/>
          </a:xfrm>
        </p:spPr>
        <p:txBody>
          <a:bodyPr/>
          <a:lstStyle/>
          <a:p>
            <a:endParaRPr lang="en-GB" dirty="0"/>
          </a:p>
        </p:txBody>
      </p:sp>
      <p:sp>
        <p:nvSpPr>
          <p:cNvPr id="6" name="Slide Number Placeholder 5">
            <a:extLst>
              <a:ext uri="{FF2B5EF4-FFF2-40B4-BE49-F238E27FC236}">
                <a16:creationId xmlns="" xmlns:a16="http://schemas.microsoft.com/office/drawing/2014/main" id="{06AF86C6-E3B1-4427-9F87-ADB042F06BA0}"/>
              </a:ext>
            </a:extLst>
          </p:cNvPr>
          <p:cNvSpPr>
            <a:spLocks noGrp="1"/>
          </p:cNvSpPr>
          <p:nvPr>
            <p:ph type="sldNum" sz="quarter" idx="12"/>
          </p:nvPr>
        </p:nvSpPr>
        <p:spPr>
          <a:xfrm>
            <a:off x="12039600" y="8475130"/>
            <a:ext cx="3657600" cy="486833"/>
          </a:xfrm>
        </p:spPr>
        <p:txBody>
          <a:bodyPr/>
          <a:lstStyle/>
          <a:p>
            <a:fld id="{40FC62D0-A2F2-4BF8-8DAC-E86C11000EC3}" type="slidenum">
              <a:rPr lang="en-GB" smtClean="0"/>
              <a:t>‹#›</a:t>
            </a:fld>
            <a:endParaRPr lang="en-GB"/>
          </a:p>
        </p:txBody>
      </p:sp>
      <p:sp>
        <p:nvSpPr>
          <p:cNvPr id="14" name="Text Placeholder 13">
            <a:extLst>
              <a:ext uri="{FF2B5EF4-FFF2-40B4-BE49-F238E27FC236}">
                <a16:creationId xmlns="" xmlns:a16="http://schemas.microsoft.com/office/drawing/2014/main" id="{B1D4DED6-9719-454B-B269-004F89BAC9E2}"/>
              </a:ext>
            </a:extLst>
          </p:cNvPr>
          <p:cNvSpPr>
            <a:spLocks noGrp="1"/>
          </p:cNvSpPr>
          <p:nvPr>
            <p:ph type="body" sz="quarter" idx="13" hasCustomPrompt="1"/>
          </p:nvPr>
        </p:nvSpPr>
        <p:spPr>
          <a:xfrm>
            <a:off x="1292261" y="3932762"/>
            <a:ext cx="12192000" cy="697455"/>
          </a:xfrm>
        </p:spPr>
        <p:txBody>
          <a:bodyPr>
            <a:normAutofit/>
          </a:bodyPr>
          <a:lstStyle>
            <a:lvl1pPr marL="0" indent="0">
              <a:buNone/>
              <a:defRPr sz="4600" cap="all" baseline="0">
                <a:solidFill>
                  <a:schemeClr val="bg1"/>
                </a:solidFill>
              </a:defRPr>
            </a:lvl1pPr>
          </a:lstStyle>
          <a:p>
            <a:pPr lvl="0"/>
            <a:r>
              <a:rPr lang="en-US" dirty="0"/>
              <a:t>SECTION HEADING</a:t>
            </a:r>
          </a:p>
          <a:p>
            <a:pPr lvl="0"/>
            <a:endParaRPr lang="en-GB" dirty="0"/>
          </a:p>
        </p:txBody>
      </p:sp>
      <p:cxnSp>
        <p:nvCxnSpPr>
          <p:cNvPr id="17" name="Straight Connector 16">
            <a:extLst>
              <a:ext uri="{FF2B5EF4-FFF2-40B4-BE49-F238E27FC236}">
                <a16:creationId xmlns="" xmlns:a16="http://schemas.microsoft.com/office/drawing/2014/main" id="{0148F720-A957-4125-A419-C1429AC08F7C}"/>
              </a:ext>
            </a:extLst>
          </p:cNvPr>
          <p:cNvCxnSpPr>
            <a:cxnSpLocks/>
          </p:cNvCxnSpPr>
          <p:nvPr userDrawn="1"/>
        </p:nvCxnSpPr>
        <p:spPr>
          <a:xfrm>
            <a:off x="0" y="8382000"/>
            <a:ext cx="162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 xmlns:a16="http://schemas.microsoft.com/office/drawing/2014/main" id="{14FE84CC-2A93-4099-8A4C-7B7C595A9915}"/>
              </a:ext>
            </a:extLst>
          </p:cNvPr>
          <p:cNvGrpSpPr/>
          <p:nvPr userDrawn="1"/>
        </p:nvGrpSpPr>
        <p:grpSpPr>
          <a:xfrm>
            <a:off x="1025561" y="0"/>
            <a:ext cx="68580" cy="5029200"/>
            <a:chOff x="1021078" y="0"/>
            <a:chExt cx="68580" cy="5029200"/>
          </a:xfrm>
        </p:grpSpPr>
        <p:cxnSp>
          <p:nvCxnSpPr>
            <p:cNvPr id="11" name="Straight Connector 10">
              <a:extLst>
                <a:ext uri="{FF2B5EF4-FFF2-40B4-BE49-F238E27FC236}">
                  <a16:creationId xmlns="" xmlns:a16="http://schemas.microsoft.com/office/drawing/2014/main" id="{0E14B6A9-63A3-4CB4-B0E7-9CA573FCCE72}"/>
                </a:ext>
              </a:extLst>
            </p:cNvPr>
            <p:cNvCxnSpPr>
              <a:cxnSpLocks/>
            </p:cNvCxnSpPr>
            <p:nvPr userDrawn="1"/>
          </p:nvCxnSpPr>
          <p:spPr>
            <a:xfrm>
              <a:off x="1089658" y="0"/>
              <a:ext cx="0" cy="5029200"/>
            </a:xfrm>
            <a:prstGeom prst="line">
              <a:avLst/>
            </a:prstGeom>
            <a:ln>
              <a:solidFill>
                <a:schemeClr val="tx2"/>
              </a:solidFill>
            </a:ln>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 xmlns:a16="http://schemas.microsoft.com/office/drawing/2014/main" id="{6C74897D-515F-4E7A-B04D-D3EFA77D57EE}"/>
                </a:ext>
              </a:extLst>
            </p:cNvPr>
            <p:cNvCxnSpPr>
              <a:cxnSpLocks/>
            </p:cNvCxnSpPr>
            <p:nvPr userDrawn="1"/>
          </p:nvCxnSpPr>
          <p:spPr>
            <a:xfrm>
              <a:off x="1021078" y="0"/>
              <a:ext cx="0" cy="502920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442698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 Single Column">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17B45012-14FD-43B1-8706-544E9AEB92F3}"/>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90BB3885-4F5A-47FD-8D1E-EDD5B1E0BFED}"/>
              </a:ext>
            </a:extLst>
          </p:cNvPr>
          <p:cNvSpPr>
            <a:spLocks noGrp="1"/>
          </p:cNvSpPr>
          <p:nvPr>
            <p:ph type="sldNum" sz="quarter" idx="11"/>
          </p:nvPr>
        </p:nvSpPr>
        <p:spPr/>
        <p:txBody>
          <a:bodyPr/>
          <a:lstStyle/>
          <a:p>
            <a:fld id="{40FC62D0-A2F2-4BF8-8DAC-E86C11000EC3}" type="slidenum">
              <a:rPr lang="en-GB" smtClean="0"/>
              <a:t>‹#›</a:t>
            </a:fld>
            <a:endParaRPr lang="en-GB"/>
          </a:p>
        </p:txBody>
      </p:sp>
      <p:sp>
        <p:nvSpPr>
          <p:cNvPr id="23" name="Content Placeholder 9">
            <a:extLst>
              <a:ext uri="{FF2B5EF4-FFF2-40B4-BE49-F238E27FC236}">
                <a16:creationId xmlns="" xmlns:a16="http://schemas.microsoft.com/office/drawing/2014/main" id="{0C532851-4697-4B02-B344-E4852AF78CBF}"/>
              </a:ext>
            </a:extLst>
          </p:cNvPr>
          <p:cNvSpPr>
            <a:spLocks noGrp="1"/>
          </p:cNvSpPr>
          <p:nvPr>
            <p:ph sz="quarter" idx="13"/>
          </p:nvPr>
        </p:nvSpPr>
        <p:spPr>
          <a:xfrm>
            <a:off x="1104904" y="2269323"/>
            <a:ext cx="14020800" cy="5067856"/>
          </a:xfrm>
        </p:spPr>
        <p:txBody>
          <a:bodyPr>
            <a:normAutofit/>
          </a:bodyPr>
          <a:lstStyle>
            <a:lvl1pPr marL="304792" indent="-304792">
              <a:buClr>
                <a:schemeClr val="accent1"/>
              </a:buClr>
              <a:buFont typeface="Arial" panose="020B0604020202020204" pitchFamily="34" charset="0"/>
              <a:buChar char="•"/>
              <a:defRPr sz="2600">
                <a:solidFill>
                  <a:srgbClr val="000000"/>
                </a:solidFill>
              </a:defRPr>
            </a:lvl1pPr>
            <a:lvl2pPr marL="914377" indent="-304792">
              <a:buClr>
                <a:schemeClr val="accent1"/>
              </a:buClr>
              <a:buFont typeface="Arial" panose="020B0604020202020204" pitchFamily="34" charset="0"/>
              <a:buChar char="•"/>
              <a:defRPr sz="2600">
                <a:solidFill>
                  <a:srgbClr val="000000"/>
                </a:solidFill>
              </a:defRPr>
            </a:lvl2pPr>
            <a:lvl3pPr marL="1523962" indent="-304792">
              <a:buClr>
                <a:schemeClr val="accent1"/>
              </a:buClr>
              <a:buFont typeface="Arial" panose="020B0604020202020204" pitchFamily="34" charset="0"/>
              <a:buChar char="•"/>
              <a:defRPr sz="2600">
                <a:solidFill>
                  <a:srgbClr val="000000"/>
                </a:solidFill>
              </a:defRPr>
            </a:lvl3pPr>
            <a:lvl4pPr marL="2133547" indent="-304792">
              <a:buClr>
                <a:schemeClr val="accent1"/>
              </a:buClr>
              <a:buFont typeface="Arial" panose="020B0604020202020204" pitchFamily="34" charset="0"/>
              <a:buChar char="•"/>
              <a:defRPr sz="2600">
                <a:solidFill>
                  <a:srgbClr val="000000"/>
                </a:solidFill>
              </a:defRPr>
            </a:lvl4pPr>
            <a:lvl5pPr marL="2743131" indent="-304792">
              <a:buClr>
                <a:schemeClr val="accent1"/>
              </a:buClr>
              <a:buFont typeface="Arial" panose="020B0604020202020204" pitchFamily="34" charset="0"/>
              <a:buChar char="•"/>
              <a:defRPr sz="2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a:extLst>
              <a:ext uri="{FF2B5EF4-FFF2-40B4-BE49-F238E27FC236}">
                <a16:creationId xmlns="" xmlns:a16="http://schemas.microsoft.com/office/drawing/2014/main" id="{4ED950A0-8827-4856-8DFE-FE49587357E1}"/>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 xmlns:a16="http://schemas.microsoft.com/office/drawing/2014/main" id="{EF499182-B1CD-4399-99FD-7B1CA914FD59}"/>
              </a:ext>
            </a:extLst>
          </p:cNvPr>
          <p:cNvSpPr>
            <a:spLocks noGrp="1"/>
          </p:cNvSpPr>
          <p:nvPr>
            <p:ph type="title" hasCustomPrompt="1"/>
          </p:nvPr>
        </p:nvSpPr>
        <p:spPr>
          <a:xfrm>
            <a:off x="1219201" y="486833"/>
            <a:ext cx="13817599" cy="1146048"/>
          </a:xfrm>
        </p:spPr>
        <p:txBody>
          <a:bodyPr>
            <a:normAutofit/>
          </a:bodyPr>
          <a:lstStyle>
            <a:lvl1pPr>
              <a:defRPr sz="4400" cap="all" baseline="0"/>
            </a:lvl1pPr>
          </a:lstStyle>
          <a:p>
            <a:r>
              <a:rPr lang="en-US" dirty="0"/>
              <a:t>TITLE</a:t>
            </a:r>
            <a:endParaRPr lang="en-GB" dirty="0"/>
          </a:p>
        </p:txBody>
      </p:sp>
      <p:sp>
        <p:nvSpPr>
          <p:cNvPr id="15" name="Text Placeholder 7">
            <a:extLst>
              <a:ext uri="{FF2B5EF4-FFF2-40B4-BE49-F238E27FC236}">
                <a16:creationId xmlns="" xmlns:a16="http://schemas.microsoft.com/office/drawing/2014/main" id="{DD26DE28-F20D-4AC8-830A-0B227BBF3E71}"/>
              </a:ext>
            </a:extLst>
          </p:cNvPr>
          <p:cNvSpPr>
            <a:spLocks noGrp="1"/>
          </p:cNvSpPr>
          <p:nvPr>
            <p:ph type="body" sz="quarter" idx="24" hasCustomPrompt="1"/>
          </p:nvPr>
        </p:nvSpPr>
        <p:spPr>
          <a:xfrm>
            <a:off x="1206504" y="1288233"/>
            <a:ext cx="13817600" cy="672704"/>
          </a:xfrm>
        </p:spPr>
        <p:txBody>
          <a:bodyPr>
            <a:noAutofit/>
          </a:bodyPr>
          <a:lstStyle>
            <a:lvl1pPr marL="0" indent="0">
              <a:buNone/>
              <a:defRPr sz="2600">
                <a:solidFill>
                  <a:schemeClr val="accent1"/>
                </a:solidFill>
              </a:defRPr>
            </a:lvl1pPr>
          </a:lstStyle>
          <a:p>
            <a:pPr lvl="0"/>
            <a:r>
              <a:rPr lang="en-US" dirty="0"/>
              <a:t>Subhead</a:t>
            </a:r>
            <a:endParaRPr lang="en-GB" dirty="0"/>
          </a:p>
        </p:txBody>
      </p:sp>
      <p:grpSp>
        <p:nvGrpSpPr>
          <p:cNvPr id="24" name="Group 23">
            <a:extLst>
              <a:ext uri="{FF2B5EF4-FFF2-40B4-BE49-F238E27FC236}">
                <a16:creationId xmlns="" xmlns:a16="http://schemas.microsoft.com/office/drawing/2014/main" id="{2B2BEA28-E69E-446A-8D07-47359D51750A}"/>
              </a:ext>
            </a:extLst>
          </p:cNvPr>
          <p:cNvGrpSpPr/>
          <p:nvPr userDrawn="1"/>
        </p:nvGrpSpPr>
        <p:grpSpPr>
          <a:xfrm>
            <a:off x="1104904" y="838200"/>
            <a:ext cx="68580" cy="794681"/>
            <a:chOff x="1117600" y="762000"/>
            <a:chExt cx="76200" cy="914400"/>
          </a:xfrm>
        </p:grpSpPr>
        <p:cxnSp>
          <p:nvCxnSpPr>
            <p:cNvPr id="25" name="Straight Connector 24">
              <a:extLst>
                <a:ext uri="{FF2B5EF4-FFF2-40B4-BE49-F238E27FC236}">
                  <a16:creationId xmlns="" xmlns:a16="http://schemas.microsoft.com/office/drawing/2014/main" id="{F321A306-CDDD-4260-9B43-735C7B6CAD4F}"/>
                </a:ext>
              </a:extLst>
            </p:cNvPr>
            <p:cNvCxnSpPr>
              <a:cxnSpLocks/>
            </p:cNvCxnSpPr>
            <p:nvPr userDrawn="1"/>
          </p:nvCxnSpPr>
          <p:spPr>
            <a:xfrm>
              <a:off x="1193800" y="762000"/>
              <a:ext cx="0" cy="914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3EFDFD5D-5B15-4489-8A48-C27C4D2047E6}"/>
                </a:ext>
              </a:extLst>
            </p:cNvPr>
            <p:cNvCxnSpPr>
              <a:cxnSpLocks/>
            </p:cNvCxnSpPr>
            <p:nvPr userDrawn="1"/>
          </p:nvCxnSpPr>
          <p:spPr>
            <a:xfrm>
              <a:off x="1117600" y="762000"/>
              <a:ext cx="0" cy="914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918638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17B45012-14FD-43B1-8706-544E9AEB92F3}"/>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90BB3885-4F5A-47FD-8D1E-EDD5B1E0BFED}"/>
              </a:ext>
            </a:extLst>
          </p:cNvPr>
          <p:cNvSpPr>
            <a:spLocks noGrp="1"/>
          </p:cNvSpPr>
          <p:nvPr>
            <p:ph type="sldNum" sz="quarter" idx="11"/>
          </p:nvPr>
        </p:nvSpPr>
        <p:spPr/>
        <p:txBody>
          <a:bodyPr/>
          <a:lstStyle/>
          <a:p>
            <a:fld id="{40FC62D0-A2F2-4BF8-8DAC-E86C11000EC3}" type="slidenum">
              <a:rPr lang="en-GB" smtClean="0"/>
              <a:t>‹#›</a:t>
            </a:fld>
            <a:endParaRPr lang="en-GB"/>
          </a:p>
        </p:txBody>
      </p:sp>
      <p:cxnSp>
        <p:nvCxnSpPr>
          <p:cNvPr id="13" name="Straight Connector 12">
            <a:extLst>
              <a:ext uri="{FF2B5EF4-FFF2-40B4-BE49-F238E27FC236}">
                <a16:creationId xmlns="" xmlns:a16="http://schemas.microsoft.com/office/drawing/2014/main" id="{4ED950A0-8827-4856-8DFE-FE49587357E1}"/>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 xmlns:a16="http://schemas.microsoft.com/office/drawing/2014/main" id="{EF499182-B1CD-4399-99FD-7B1CA914FD59}"/>
              </a:ext>
            </a:extLst>
          </p:cNvPr>
          <p:cNvSpPr>
            <a:spLocks noGrp="1"/>
          </p:cNvSpPr>
          <p:nvPr>
            <p:ph type="title" hasCustomPrompt="1"/>
          </p:nvPr>
        </p:nvSpPr>
        <p:spPr>
          <a:xfrm>
            <a:off x="1219201" y="486833"/>
            <a:ext cx="13817599" cy="1146048"/>
          </a:xfrm>
        </p:spPr>
        <p:txBody>
          <a:bodyPr>
            <a:normAutofit/>
          </a:bodyPr>
          <a:lstStyle>
            <a:lvl1pPr>
              <a:defRPr sz="4400" cap="all" baseline="0"/>
            </a:lvl1pPr>
          </a:lstStyle>
          <a:p>
            <a:r>
              <a:rPr lang="en-US" dirty="0"/>
              <a:t>TITLE</a:t>
            </a:r>
            <a:endParaRPr lang="en-GB" dirty="0"/>
          </a:p>
        </p:txBody>
      </p:sp>
      <p:grpSp>
        <p:nvGrpSpPr>
          <p:cNvPr id="17" name="Group 16">
            <a:extLst>
              <a:ext uri="{FF2B5EF4-FFF2-40B4-BE49-F238E27FC236}">
                <a16:creationId xmlns="" xmlns:a16="http://schemas.microsoft.com/office/drawing/2014/main" id="{40BA41D3-BDCC-46E6-B500-FB0937C2CD1E}"/>
              </a:ext>
            </a:extLst>
          </p:cNvPr>
          <p:cNvGrpSpPr/>
          <p:nvPr userDrawn="1"/>
        </p:nvGrpSpPr>
        <p:grpSpPr>
          <a:xfrm>
            <a:off x="1104904" y="838201"/>
            <a:ext cx="68580" cy="386302"/>
            <a:chOff x="1117600" y="762000"/>
            <a:chExt cx="76200" cy="914400"/>
          </a:xfrm>
        </p:grpSpPr>
        <p:cxnSp>
          <p:nvCxnSpPr>
            <p:cNvPr id="18" name="Straight Connector 17">
              <a:extLst>
                <a:ext uri="{FF2B5EF4-FFF2-40B4-BE49-F238E27FC236}">
                  <a16:creationId xmlns="" xmlns:a16="http://schemas.microsoft.com/office/drawing/2014/main" id="{8DDD51D2-EB56-49D1-9406-563617B46558}"/>
                </a:ext>
              </a:extLst>
            </p:cNvPr>
            <p:cNvCxnSpPr>
              <a:cxnSpLocks/>
            </p:cNvCxnSpPr>
            <p:nvPr userDrawn="1"/>
          </p:nvCxnSpPr>
          <p:spPr>
            <a:xfrm>
              <a:off x="1193800" y="762000"/>
              <a:ext cx="0" cy="914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F0385C63-85D6-44E7-8243-B2561774D18B}"/>
                </a:ext>
              </a:extLst>
            </p:cNvPr>
            <p:cNvCxnSpPr>
              <a:cxnSpLocks/>
            </p:cNvCxnSpPr>
            <p:nvPr userDrawn="1"/>
          </p:nvCxnSpPr>
          <p:spPr>
            <a:xfrm>
              <a:off x="1117600" y="762000"/>
              <a:ext cx="0" cy="914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grpSp>
      <p:sp>
        <p:nvSpPr>
          <p:cNvPr id="5" name="Content Placeholder 4">
            <a:extLst>
              <a:ext uri="{FF2B5EF4-FFF2-40B4-BE49-F238E27FC236}">
                <a16:creationId xmlns="" xmlns:a16="http://schemas.microsoft.com/office/drawing/2014/main" id="{1E2BC5FD-12C9-4DB8-994F-49466D7DAD00}"/>
              </a:ext>
            </a:extLst>
          </p:cNvPr>
          <p:cNvSpPr>
            <a:spLocks noGrp="1"/>
          </p:cNvSpPr>
          <p:nvPr>
            <p:ph sz="quarter" idx="12"/>
          </p:nvPr>
        </p:nvSpPr>
        <p:spPr>
          <a:xfrm>
            <a:off x="1219200" y="2163434"/>
            <a:ext cx="13817600" cy="5688013"/>
          </a:xfrm>
        </p:spPr>
        <p:txBody>
          <a:bodyPr>
            <a:normAutofit/>
          </a:bodyPr>
          <a:lstStyle>
            <a:lvl1pPr marL="304792" indent="-304792">
              <a:buClr>
                <a:schemeClr val="accent1"/>
              </a:buClr>
              <a:buFont typeface="Arial" panose="020B0604020202020204" pitchFamily="34" charset="0"/>
              <a:buChar char="•"/>
              <a:defRPr sz="2600">
                <a:solidFill>
                  <a:srgbClr val="000000"/>
                </a:solidFill>
              </a:defRPr>
            </a:lvl1pPr>
            <a:lvl2pPr marL="914377" indent="-304792">
              <a:buClr>
                <a:schemeClr val="accent1"/>
              </a:buClr>
              <a:buFont typeface="Arial" panose="020B0604020202020204" pitchFamily="34" charset="0"/>
              <a:buChar char="•"/>
              <a:defRPr sz="2600">
                <a:solidFill>
                  <a:srgbClr val="000000"/>
                </a:solidFill>
              </a:defRPr>
            </a:lvl2pPr>
            <a:lvl3pPr marL="1523962" indent="-304792">
              <a:buClr>
                <a:schemeClr val="accent1"/>
              </a:buClr>
              <a:buFont typeface="Arial" panose="020B0604020202020204" pitchFamily="34" charset="0"/>
              <a:buChar char="•"/>
              <a:defRPr sz="2600">
                <a:solidFill>
                  <a:srgbClr val="000000"/>
                </a:solidFill>
              </a:defRPr>
            </a:lvl3pPr>
            <a:lvl4pPr marL="2133547" indent="-304792">
              <a:buClr>
                <a:schemeClr val="accent1"/>
              </a:buClr>
              <a:buFont typeface="Arial" panose="020B0604020202020204" pitchFamily="34" charset="0"/>
              <a:buChar char="•"/>
              <a:defRPr sz="2600">
                <a:solidFill>
                  <a:srgbClr val="000000"/>
                </a:solidFill>
              </a:defRPr>
            </a:lvl4pPr>
            <a:lvl5pPr marL="2743131" indent="-304792">
              <a:buClr>
                <a:schemeClr val="accent1"/>
              </a:buClr>
              <a:buFont typeface="Arial" panose="020B0604020202020204" pitchFamily="34" charset="0"/>
              <a:buChar char="•"/>
              <a:defRPr sz="2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83563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head 3 Column">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17B45012-14FD-43B1-8706-544E9AEB92F3}"/>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90BB3885-4F5A-47FD-8D1E-EDD5B1E0BFED}"/>
              </a:ext>
            </a:extLst>
          </p:cNvPr>
          <p:cNvSpPr>
            <a:spLocks noGrp="1"/>
          </p:cNvSpPr>
          <p:nvPr>
            <p:ph type="sldNum" sz="quarter" idx="11"/>
          </p:nvPr>
        </p:nvSpPr>
        <p:spPr/>
        <p:txBody>
          <a:bodyPr/>
          <a:lstStyle/>
          <a:p>
            <a:fld id="{40FC62D0-A2F2-4BF8-8DAC-E86C11000EC3}" type="slidenum">
              <a:rPr lang="en-GB" smtClean="0"/>
              <a:t>‹#›</a:t>
            </a:fld>
            <a:endParaRPr lang="en-GB"/>
          </a:p>
        </p:txBody>
      </p:sp>
      <p:cxnSp>
        <p:nvCxnSpPr>
          <p:cNvPr id="13" name="Straight Connector 12">
            <a:extLst>
              <a:ext uri="{FF2B5EF4-FFF2-40B4-BE49-F238E27FC236}">
                <a16:creationId xmlns="" xmlns:a16="http://schemas.microsoft.com/office/drawing/2014/main" id="{4ED950A0-8827-4856-8DFE-FE49587357E1}"/>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 xmlns:a16="http://schemas.microsoft.com/office/drawing/2014/main" id="{EF499182-B1CD-4399-99FD-7B1CA914FD59}"/>
              </a:ext>
            </a:extLst>
          </p:cNvPr>
          <p:cNvSpPr>
            <a:spLocks noGrp="1"/>
          </p:cNvSpPr>
          <p:nvPr>
            <p:ph type="title" hasCustomPrompt="1"/>
          </p:nvPr>
        </p:nvSpPr>
        <p:spPr>
          <a:xfrm>
            <a:off x="1219201" y="486833"/>
            <a:ext cx="13817599" cy="1146048"/>
          </a:xfrm>
        </p:spPr>
        <p:txBody>
          <a:bodyPr>
            <a:normAutofit/>
          </a:bodyPr>
          <a:lstStyle>
            <a:lvl1pPr>
              <a:defRPr sz="4400" cap="all" baseline="0"/>
            </a:lvl1pPr>
          </a:lstStyle>
          <a:p>
            <a:r>
              <a:rPr lang="en-US" dirty="0"/>
              <a:t>TITLE</a:t>
            </a:r>
            <a:endParaRPr lang="en-GB" dirty="0"/>
          </a:p>
        </p:txBody>
      </p:sp>
      <p:sp>
        <p:nvSpPr>
          <p:cNvPr id="15" name="Text Placeholder 7">
            <a:extLst>
              <a:ext uri="{FF2B5EF4-FFF2-40B4-BE49-F238E27FC236}">
                <a16:creationId xmlns="" xmlns:a16="http://schemas.microsoft.com/office/drawing/2014/main" id="{DD26DE28-F20D-4AC8-830A-0B227BBF3E71}"/>
              </a:ext>
            </a:extLst>
          </p:cNvPr>
          <p:cNvSpPr>
            <a:spLocks noGrp="1"/>
          </p:cNvSpPr>
          <p:nvPr>
            <p:ph type="body" sz="quarter" idx="24" hasCustomPrompt="1"/>
          </p:nvPr>
        </p:nvSpPr>
        <p:spPr>
          <a:xfrm>
            <a:off x="1206504" y="1288233"/>
            <a:ext cx="13817600" cy="672704"/>
          </a:xfrm>
        </p:spPr>
        <p:txBody>
          <a:bodyPr>
            <a:noAutofit/>
          </a:bodyPr>
          <a:lstStyle>
            <a:lvl1pPr marL="0" indent="0">
              <a:buNone/>
              <a:defRPr sz="2600">
                <a:solidFill>
                  <a:schemeClr val="accent1"/>
                </a:solidFill>
              </a:defRPr>
            </a:lvl1pPr>
          </a:lstStyle>
          <a:p>
            <a:pPr lvl="0"/>
            <a:r>
              <a:rPr lang="en-US" dirty="0"/>
              <a:t>Subhead</a:t>
            </a:r>
            <a:endParaRPr lang="en-GB" dirty="0"/>
          </a:p>
        </p:txBody>
      </p:sp>
      <p:grpSp>
        <p:nvGrpSpPr>
          <p:cNvPr id="24" name="Group 23">
            <a:extLst>
              <a:ext uri="{FF2B5EF4-FFF2-40B4-BE49-F238E27FC236}">
                <a16:creationId xmlns="" xmlns:a16="http://schemas.microsoft.com/office/drawing/2014/main" id="{2B2BEA28-E69E-446A-8D07-47359D51750A}"/>
              </a:ext>
            </a:extLst>
          </p:cNvPr>
          <p:cNvGrpSpPr/>
          <p:nvPr userDrawn="1"/>
        </p:nvGrpSpPr>
        <p:grpSpPr>
          <a:xfrm>
            <a:off x="1104904" y="838200"/>
            <a:ext cx="68580" cy="794681"/>
            <a:chOff x="1117600" y="762000"/>
            <a:chExt cx="76200" cy="914400"/>
          </a:xfrm>
        </p:grpSpPr>
        <p:cxnSp>
          <p:nvCxnSpPr>
            <p:cNvPr id="25" name="Straight Connector 24">
              <a:extLst>
                <a:ext uri="{FF2B5EF4-FFF2-40B4-BE49-F238E27FC236}">
                  <a16:creationId xmlns="" xmlns:a16="http://schemas.microsoft.com/office/drawing/2014/main" id="{F321A306-CDDD-4260-9B43-735C7B6CAD4F}"/>
                </a:ext>
              </a:extLst>
            </p:cNvPr>
            <p:cNvCxnSpPr>
              <a:cxnSpLocks/>
            </p:cNvCxnSpPr>
            <p:nvPr userDrawn="1"/>
          </p:nvCxnSpPr>
          <p:spPr>
            <a:xfrm>
              <a:off x="1193800" y="762000"/>
              <a:ext cx="0" cy="914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3EFDFD5D-5B15-4489-8A48-C27C4D2047E6}"/>
                </a:ext>
              </a:extLst>
            </p:cNvPr>
            <p:cNvCxnSpPr>
              <a:cxnSpLocks/>
            </p:cNvCxnSpPr>
            <p:nvPr userDrawn="1"/>
          </p:nvCxnSpPr>
          <p:spPr>
            <a:xfrm>
              <a:off x="1117600" y="762000"/>
              <a:ext cx="0" cy="914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grpSp>
      <p:sp>
        <p:nvSpPr>
          <p:cNvPr id="11" name="Content Placeholder 9">
            <a:extLst>
              <a:ext uri="{FF2B5EF4-FFF2-40B4-BE49-F238E27FC236}">
                <a16:creationId xmlns="" xmlns:a16="http://schemas.microsoft.com/office/drawing/2014/main" id="{B521F896-C72A-4808-8E5F-BD943642FECD}"/>
              </a:ext>
            </a:extLst>
          </p:cNvPr>
          <p:cNvSpPr>
            <a:spLocks noGrp="1"/>
          </p:cNvSpPr>
          <p:nvPr>
            <p:ph sz="quarter" idx="25" hasCustomPrompt="1"/>
          </p:nvPr>
        </p:nvSpPr>
        <p:spPr>
          <a:xfrm>
            <a:off x="5846818" y="2269322"/>
            <a:ext cx="4435365" cy="5784615"/>
          </a:xfrm>
        </p:spPr>
        <p:txBody>
          <a:bodyPr>
            <a:normAutofit/>
          </a:bodyPr>
          <a:lstStyle>
            <a:lvl1pPr marL="304792" indent="-304792">
              <a:buClr>
                <a:schemeClr val="accent1"/>
              </a:buClr>
              <a:buFont typeface="Arial" panose="020B0604020202020204" pitchFamily="34" charset="0"/>
              <a:buChar char="•"/>
              <a:defRPr sz="2600">
                <a:solidFill>
                  <a:srgbClr val="000000"/>
                </a:solidFill>
              </a:defRPr>
            </a:lvl1pPr>
            <a:lvl2pPr marL="914377" indent="-304792">
              <a:buClr>
                <a:schemeClr val="accent1"/>
              </a:buClr>
              <a:buFont typeface="Arial" panose="020B0604020202020204" pitchFamily="34" charset="0"/>
              <a:buChar char="•"/>
              <a:defRPr sz="2600">
                <a:solidFill>
                  <a:srgbClr val="000000"/>
                </a:solidFill>
              </a:defRPr>
            </a:lvl2pPr>
            <a:lvl3pPr marL="1523962" indent="-304792">
              <a:buClr>
                <a:schemeClr val="accent1"/>
              </a:buClr>
              <a:buFont typeface="Arial" panose="020B0604020202020204" pitchFamily="34" charset="0"/>
              <a:buChar char="•"/>
              <a:defRPr sz="2600">
                <a:solidFill>
                  <a:srgbClr val="000000"/>
                </a:solidFill>
              </a:defRPr>
            </a:lvl3pPr>
            <a:lvl4pPr marL="2133547" indent="-304792">
              <a:buClr>
                <a:schemeClr val="accent1"/>
              </a:buClr>
              <a:buFont typeface="Arial" panose="020B0604020202020204" pitchFamily="34" charset="0"/>
              <a:buChar char="•"/>
              <a:defRPr sz="2600">
                <a:solidFill>
                  <a:srgbClr val="000000"/>
                </a:solidFill>
              </a:defRPr>
            </a:lvl4pPr>
            <a:lvl5pPr marL="2743131" indent="-304792">
              <a:buClr>
                <a:schemeClr val="accent1"/>
              </a:buClr>
              <a:buFont typeface="Arial" panose="020B0604020202020204" pitchFamily="34" charset="0"/>
              <a:buChar char="•"/>
              <a:defRPr sz="2600">
                <a:solidFill>
                  <a:srgbClr val="000000"/>
                </a:solidFill>
              </a:defRPr>
            </a:lvl5pPr>
          </a:lstStyle>
          <a:p>
            <a:pPr marL="0" indent="0">
              <a:buNone/>
            </a:pPr>
            <a:r>
              <a:rPr lang="en-GB" dirty="0">
                <a:solidFill>
                  <a:schemeClr val="accent1"/>
                </a:solidFill>
              </a:rPr>
              <a:t>Text</a:t>
            </a:r>
          </a:p>
          <a:p>
            <a:r>
              <a:rPr lang="en-GB" dirty="0"/>
              <a:t>When creating a PowerPoint presentation, we suggest using font size 26 in Arial so the text is legible </a:t>
            </a:r>
          </a:p>
          <a:p>
            <a:r>
              <a:rPr lang="en-GB" dirty="0"/>
              <a:t>If using multiple levels of bullet points, the indented versions should look like this:</a:t>
            </a:r>
          </a:p>
          <a:p>
            <a:pPr lvl="1"/>
            <a:r>
              <a:rPr lang="en-GB" dirty="0"/>
              <a:t>Text </a:t>
            </a:r>
          </a:p>
          <a:p>
            <a:pPr lvl="2"/>
            <a:r>
              <a:rPr lang="en-GB" dirty="0"/>
              <a:t>Text </a:t>
            </a:r>
          </a:p>
          <a:p>
            <a:pPr lvl="3"/>
            <a:r>
              <a:rPr lang="en-GB" dirty="0"/>
              <a:t>Text </a:t>
            </a:r>
          </a:p>
          <a:p>
            <a:pPr lvl="4"/>
            <a:r>
              <a:rPr lang="en-GB" dirty="0"/>
              <a:t>Text </a:t>
            </a:r>
          </a:p>
        </p:txBody>
      </p:sp>
      <p:sp>
        <p:nvSpPr>
          <p:cNvPr id="12" name="Content Placeholder 9">
            <a:extLst>
              <a:ext uri="{FF2B5EF4-FFF2-40B4-BE49-F238E27FC236}">
                <a16:creationId xmlns="" xmlns:a16="http://schemas.microsoft.com/office/drawing/2014/main" id="{B6E3490B-E9DE-43AD-A68B-56580A22FB88}"/>
              </a:ext>
            </a:extLst>
          </p:cNvPr>
          <p:cNvSpPr>
            <a:spLocks noGrp="1"/>
          </p:cNvSpPr>
          <p:nvPr>
            <p:ph sz="quarter" idx="26" hasCustomPrompt="1"/>
          </p:nvPr>
        </p:nvSpPr>
        <p:spPr>
          <a:xfrm>
            <a:off x="10588739" y="2269308"/>
            <a:ext cx="4435365" cy="5784617"/>
          </a:xfrm>
        </p:spPr>
        <p:txBody>
          <a:bodyPr>
            <a:normAutofit/>
          </a:bodyPr>
          <a:lstStyle>
            <a:lvl1pPr marL="304792" indent="-304792">
              <a:buClr>
                <a:schemeClr val="accent1"/>
              </a:buClr>
              <a:buFont typeface="Arial" panose="020B0604020202020204" pitchFamily="34" charset="0"/>
              <a:buChar char="•"/>
              <a:defRPr sz="2600">
                <a:solidFill>
                  <a:srgbClr val="000000"/>
                </a:solidFill>
              </a:defRPr>
            </a:lvl1pPr>
            <a:lvl2pPr marL="914377" indent="-304792">
              <a:buClr>
                <a:schemeClr val="accent1"/>
              </a:buClr>
              <a:buFont typeface="Arial" panose="020B0604020202020204" pitchFamily="34" charset="0"/>
              <a:buChar char="•"/>
              <a:defRPr sz="2600">
                <a:solidFill>
                  <a:srgbClr val="000000"/>
                </a:solidFill>
              </a:defRPr>
            </a:lvl2pPr>
            <a:lvl3pPr marL="1523962" indent="-304792">
              <a:buClr>
                <a:schemeClr val="accent1"/>
              </a:buClr>
              <a:buFont typeface="Arial" panose="020B0604020202020204" pitchFamily="34" charset="0"/>
              <a:buChar char="•"/>
              <a:defRPr sz="2600">
                <a:solidFill>
                  <a:srgbClr val="000000"/>
                </a:solidFill>
              </a:defRPr>
            </a:lvl3pPr>
            <a:lvl4pPr marL="2133547" indent="-304792">
              <a:buClr>
                <a:schemeClr val="accent1"/>
              </a:buClr>
              <a:buFont typeface="Arial" panose="020B0604020202020204" pitchFamily="34" charset="0"/>
              <a:buChar char="•"/>
              <a:defRPr sz="2600">
                <a:solidFill>
                  <a:srgbClr val="000000"/>
                </a:solidFill>
              </a:defRPr>
            </a:lvl4pPr>
            <a:lvl5pPr marL="2743131" indent="-304792">
              <a:buClr>
                <a:schemeClr val="accent1"/>
              </a:buClr>
              <a:buFont typeface="Arial" panose="020B0604020202020204" pitchFamily="34" charset="0"/>
              <a:buChar char="•"/>
              <a:defRPr sz="2600">
                <a:solidFill>
                  <a:srgbClr val="000000"/>
                </a:solidFill>
              </a:defRPr>
            </a:lvl5pPr>
          </a:lstStyle>
          <a:p>
            <a:pPr marL="0" indent="0">
              <a:buNone/>
            </a:pPr>
            <a:r>
              <a:rPr lang="en-GB" dirty="0">
                <a:solidFill>
                  <a:schemeClr val="accent1"/>
                </a:solidFill>
              </a:rPr>
              <a:t>Colours</a:t>
            </a:r>
          </a:p>
          <a:p>
            <a:r>
              <a:rPr lang="en-GB" dirty="0"/>
              <a:t>The template uses the </a:t>
            </a:r>
            <a:r>
              <a:rPr lang="en-US" dirty="0"/>
              <a:t>primary blue and white, and secondary teal </a:t>
            </a:r>
            <a:r>
              <a:rPr lang="en-US" dirty="0" err="1"/>
              <a:t>colours</a:t>
            </a:r>
            <a:endParaRPr lang="en-US" dirty="0"/>
          </a:p>
          <a:p>
            <a:r>
              <a:rPr lang="en-GB" dirty="0"/>
              <a:t>The remaining secondary colours are used for graphs and accent colours. </a:t>
            </a:r>
          </a:p>
          <a:p>
            <a:r>
              <a:rPr lang="en-GB" dirty="0"/>
              <a:t>For optimal accessibility, secondary colours, other than teal or dark grey, should not be used in text</a:t>
            </a:r>
          </a:p>
        </p:txBody>
      </p:sp>
      <p:sp>
        <p:nvSpPr>
          <p:cNvPr id="17" name="Content Placeholder 9">
            <a:extLst>
              <a:ext uri="{FF2B5EF4-FFF2-40B4-BE49-F238E27FC236}">
                <a16:creationId xmlns="" xmlns:a16="http://schemas.microsoft.com/office/drawing/2014/main" id="{50B958F1-7E64-4D53-8425-6F28867607DD}"/>
              </a:ext>
            </a:extLst>
          </p:cNvPr>
          <p:cNvSpPr>
            <a:spLocks noGrp="1"/>
          </p:cNvSpPr>
          <p:nvPr>
            <p:ph sz="quarter" idx="13" hasCustomPrompt="1"/>
          </p:nvPr>
        </p:nvSpPr>
        <p:spPr>
          <a:xfrm>
            <a:off x="1104904" y="2269322"/>
            <a:ext cx="4435358" cy="5784601"/>
          </a:xfrm>
        </p:spPr>
        <p:txBody>
          <a:bodyPr>
            <a:noAutofit/>
          </a:bodyPr>
          <a:lstStyle>
            <a:lvl1pPr marL="304792" indent="-304792">
              <a:buClr>
                <a:schemeClr val="accent1"/>
              </a:buClr>
              <a:buFont typeface="Arial" panose="020B0604020202020204" pitchFamily="34" charset="0"/>
              <a:buChar char="•"/>
              <a:defRPr sz="2600">
                <a:solidFill>
                  <a:srgbClr val="000000"/>
                </a:solidFill>
              </a:defRPr>
            </a:lvl1pPr>
            <a:lvl2pPr marL="914377" indent="-304792">
              <a:buClr>
                <a:schemeClr val="accent1"/>
              </a:buClr>
              <a:buFont typeface="Arial" panose="020B0604020202020204" pitchFamily="34" charset="0"/>
              <a:buChar char="•"/>
              <a:defRPr sz="2600">
                <a:solidFill>
                  <a:srgbClr val="000000"/>
                </a:solidFill>
              </a:defRPr>
            </a:lvl2pPr>
            <a:lvl3pPr marL="1523962" indent="-304792">
              <a:buClr>
                <a:schemeClr val="accent1"/>
              </a:buClr>
              <a:buFont typeface="Arial" panose="020B0604020202020204" pitchFamily="34" charset="0"/>
              <a:buChar char="•"/>
              <a:defRPr sz="2600">
                <a:solidFill>
                  <a:srgbClr val="000000"/>
                </a:solidFill>
              </a:defRPr>
            </a:lvl3pPr>
            <a:lvl4pPr marL="2133547" indent="-304792">
              <a:buClr>
                <a:schemeClr val="accent1"/>
              </a:buClr>
              <a:buFont typeface="Arial" panose="020B0604020202020204" pitchFamily="34" charset="0"/>
              <a:buChar char="•"/>
              <a:defRPr sz="2600">
                <a:solidFill>
                  <a:srgbClr val="000000"/>
                </a:solidFill>
              </a:defRPr>
            </a:lvl4pPr>
            <a:lvl5pPr marL="2743131" indent="-304792">
              <a:buClr>
                <a:schemeClr val="accent1"/>
              </a:buClr>
              <a:buFont typeface="Arial" panose="020B0604020202020204" pitchFamily="34" charset="0"/>
              <a:buChar char="•"/>
              <a:defRPr sz="2600">
                <a:solidFill>
                  <a:srgbClr val="000000"/>
                </a:solidFill>
              </a:defRPr>
            </a:lvl5pPr>
          </a:lstStyle>
          <a:p>
            <a:pPr marL="0" indent="0">
              <a:buNone/>
            </a:pPr>
            <a:r>
              <a:rPr lang="en-GB" dirty="0">
                <a:solidFill>
                  <a:schemeClr val="accent1"/>
                </a:solidFill>
              </a:rPr>
              <a:t>Slides</a:t>
            </a:r>
          </a:p>
          <a:p>
            <a:r>
              <a:rPr lang="en-GB" dirty="0"/>
              <a:t>Slide templates are saved in a Master slide deck, accessed via ‘New Slide’</a:t>
            </a:r>
          </a:p>
          <a:p>
            <a:r>
              <a:rPr lang="en-GB" dirty="0"/>
              <a:t>Some slides, like this one, have dual lines running the height of the heading and subhead</a:t>
            </a:r>
          </a:p>
          <a:p>
            <a:r>
              <a:rPr lang="en-US" dirty="0"/>
              <a:t>There are also slides available with only one heading (i.e. no subhead)</a:t>
            </a:r>
          </a:p>
          <a:p>
            <a:r>
              <a:rPr lang="en-US" dirty="0">
                <a:solidFill>
                  <a:schemeClr val="tx1"/>
                </a:solidFill>
              </a:rPr>
              <a:t>The footer line should include the document title and page number</a:t>
            </a:r>
          </a:p>
        </p:txBody>
      </p:sp>
    </p:spTree>
    <p:extLst>
      <p:ext uri="{BB962C8B-B14F-4D97-AF65-F5344CB8AC3E}">
        <p14:creationId xmlns:p14="http://schemas.microsoft.com/office/powerpoint/2010/main" val="1014902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head Intro 3 Column">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17B45012-14FD-43B1-8706-544E9AEB92F3}"/>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90BB3885-4F5A-47FD-8D1E-EDD5B1E0BFED}"/>
              </a:ext>
            </a:extLst>
          </p:cNvPr>
          <p:cNvSpPr>
            <a:spLocks noGrp="1"/>
          </p:cNvSpPr>
          <p:nvPr>
            <p:ph type="sldNum" sz="quarter" idx="11"/>
          </p:nvPr>
        </p:nvSpPr>
        <p:spPr/>
        <p:txBody>
          <a:bodyPr/>
          <a:lstStyle/>
          <a:p>
            <a:fld id="{40FC62D0-A2F2-4BF8-8DAC-E86C11000EC3}" type="slidenum">
              <a:rPr lang="en-GB" smtClean="0"/>
              <a:t>‹#›</a:t>
            </a:fld>
            <a:endParaRPr lang="en-GB"/>
          </a:p>
        </p:txBody>
      </p:sp>
      <p:sp>
        <p:nvSpPr>
          <p:cNvPr id="23" name="Content Placeholder 9">
            <a:extLst>
              <a:ext uri="{FF2B5EF4-FFF2-40B4-BE49-F238E27FC236}">
                <a16:creationId xmlns="" xmlns:a16="http://schemas.microsoft.com/office/drawing/2014/main" id="{0C532851-4697-4B02-B344-E4852AF78CBF}"/>
              </a:ext>
            </a:extLst>
          </p:cNvPr>
          <p:cNvSpPr>
            <a:spLocks noGrp="1"/>
          </p:cNvSpPr>
          <p:nvPr>
            <p:ph sz="quarter" idx="13"/>
          </p:nvPr>
        </p:nvSpPr>
        <p:spPr>
          <a:xfrm>
            <a:off x="1104904" y="4427969"/>
            <a:ext cx="4435358" cy="3625956"/>
          </a:xfrm>
        </p:spPr>
        <p:txBody>
          <a:bodyPr>
            <a:normAutofit/>
          </a:bodyPr>
          <a:lstStyle>
            <a:lvl1pPr marL="285750" indent="-285750">
              <a:buClr>
                <a:schemeClr val="accent1"/>
              </a:buClr>
              <a:buFont typeface="Arial" panose="020B0604020202020204" pitchFamily="34" charset="0"/>
              <a:buChar char="•"/>
              <a:defRPr sz="1400">
                <a:solidFill>
                  <a:srgbClr val="000000"/>
                </a:solidFill>
              </a:defRPr>
            </a:lvl1pPr>
            <a:lvl2pPr marL="914377" indent="-304792">
              <a:buClr>
                <a:schemeClr val="accent1"/>
              </a:buClr>
              <a:buFont typeface="Arial" panose="020B0604020202020204" pitchFamily="34" charset="0"/>
              <a:buChar char="•"/>
              <a:defRPr sz="1400">
                <a:solidFill>
                  <a:srgbClr val="000000"/>
                </a:solidFill>
              </a:defRPr>
            </a:lvl2pPr>
            <a:lvl3pPr marL="1523962" indent="-304792">
              <a:buClr>
                <a:schemeClr val="accent1"/>
              </a:buClr>
              <a:buFont typeface="Arial" panose="020B0604020202020204" pitchFamily="34" charset="0"/>
              <a:buChar char="•"/>
              <a:defRPr sz="1400">
                <a:solidFill>
                  <a:srgbClr val="000000"/>
                </a:solidFill>
              </a:defRPr>
            </a:lvl3pPr>
            <a:lvl4pPr marL="2133547" indent="-304792">
              <a:buClr>
                <a:schemeClr val="accent1"/>
              </a:buClr>
              <a:buFont typeface="Arial" panose="020B0604020202020204" pitchFamily="34" charset="0"/>
              <a:buChar char="•"/>
              <a:defRPr sz="1400">
                <a:solidFill>
                  <a:srgbClr val="000000"/>
                </a:solidFill>
              </a:defRPr>
            </a:lvl4pPr>
            <a:lvl5pPr marL="2743131" indent="-304792">
              <a:buClr>
                <a:schemeClr val="accent1"/>
              </a:buClr>
              <a:buFont typeface="Arial" panose="020B0604020202020204" pitchFamily="34" charset="0"/>
              <a:buChar char="•"/>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a:extLst>
              <a:ext uri="{FF2B5EF4-FFF2-40B4-BE49-F238E27FC236}">
                <a16:creationId xmlns="" xmlns:a16="http://schemas.microsoft.com/office/drawing/2014/main" id="{4ED950A0-8827-4856-8DFE-FE49587357E1}"/>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 xmlns:a16="http://schemas.microsoft.com/office/drawing/2014/main" id="{EF499182-B1CD-4399-99FD-7B1CA914FD59}"/>
              </a:ext>
            </a:extLst>
          </p:cNvPr>
          <p:cNvSpPr>
            <a:spLocks noGrp="1"/>
          </p:cNvSpPr>
          <p:nvPr>
            <p:ph type="title" hasCustomPrompt="1"/>
          </p:nvPr>
        </p:nvSpPr>
        <p:spPr>
          <a:xfrm>
            <a:off x="1219201" y="486833"/>
            <a:ext cx="13817599" cy="1146048"/>
          </a:xfrm>
        </p:spPr>
        <p:txBody>
          <a:bodyPr>
            <a:normAutofit/>
          </a:bodyPr>
          <a:lstStyle>
            <a:lvl1pPr>
              <a:defRPr sz="4400" cap="all" baseline="0"/>
            </a:lvl1pPr>
          </a:lstStyle>
          <a:p>
            <a:r>
              <a:rPr lang="en-US" dirty="0"/>
              <a:t>TITLE</a:t>
            </a:r>
            <a:endParaRPr lang="en-GB" dirty="0"/>
          </a:p>
        </p:txBody>
      </p:sp>
      <p:sp>
        <p:nvSpPr>
          <p:cNvPr id="15" name="Text Placeholder 7">
            <a:extLst>
              <a:ext uri="{FF2B5EF4-FFF2-40B4-BE49-F238E27FC236}">
                <a16:creationId xmlns="" xmlns:a16="http://schemas.microsoft.com/office/drawing/2014/main" id="{DD26DE28-F20D-4AC8-830A-0B227BBF3E71}"/>
              </a:ext>
            </a:extLst>
          </p:cNvPr>
          <p:cNvSpPr>
            <a:spLocks noGrp="1"/>
          </p:cNvSpPr>
          <p:nvPr>
            <p:ph type="body" sz="quarter" idx="24" hasCustomPrompt="1"/>
          </p:nvPr>
        </p:nvSpPr>
        <p:spPr>
          <a:xfrm>
            <a:off x="1206504" y="1288233"/>
            <a:ext cx="13817600" cy="672704"/>
          </a:xfrm>
        </p:spPr>
        <p:txBody>
          <a:bodyPr>
            <a:noAutofit/>
          </a:bodyPr>
          <a:lstStyle>
            <a:lvl1pPr marL="0" indent="0">
              <a:buNone/>
              <a:defRPr sz="2600">
                <a:solidFill>
                  <a:schemeClr val="accent1"/>
                </a:solidFill>
              </a:defRPr>
            </a:lvl1pPr>
          </a:lstStyle>
          <a:p>
            <a:pPr lvl="0"/>
            <a:r>
              <a:rPr lang="en-US" dirty="0"/>
              <a:t>Subhead</a:t>
            </a:r>
          </a:p>
        </p:txBody>
      </p:sp>
      <p:grpSp>
        <p:nvGrpSpPr>
          <p:cNvPr id="24" name="Group 23">
            <a:extLst>
              <a:ext uri="{FF2B5EF4-FFF2-40B4-BE49-F238E27FC236}">
                <a16:creationId xmlns="" xmlns:a16="http://schemas.microsoft.com/office/drawing/2014/main" id="{2B2BEA28-E69E-446A-8D07-47359D51750A}"/>
              </a:ext>
            </a:extLst>
          </p:cNvPr>
          <p:cNvGrpSpPr/>
          <p:nvPr userDrawn="1"/>
        </p:nvGrpSpPr>
        <p:grpSpPr>
          <a:xfrm>
            <a:off x="1104904" y="838200"/>
            <a:ext cx="68580" cy="794681"/>
            <a:chOff x="1117600" y="762000"/>
            <a:chExt cx="76200" cy="914400"/>
          </a:xfrm>
        </p:grpSpPr>
        <p:cxnSp>
          <p:nvCxnSpPr>
            <p:cNvPr id="25" name="Straight Connector 24">
              <a:extLst>
                <a:ext uri="{FF2B5EF4-FFF2-40B4-BE49-F238E27FC236}">
                  <a16:creationId xmlns="" xmlns:a16="http://schemas.microsoft.com/office/drawing/2014/main" id="{F321A306-CDDD-4260-9B43-735C7B6CAD4F}"/>
                </a:ext>
              </a:extLst>
            </p:cNvPr>
            <p:cNvCxnSpPr>
              <a:cxnSpLocks/>
            </p:cNvCxnSpPr>
            <p:nvPr userDrawn="1"/>
          </p:nvCxnSpPr>
          <p:spPr>
            <a:xfrm>
              <a:off x="1193800" y="762000"/>
              <a:ext cx="0" cy="914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3EFDFD5D-5B15-4489-8A48-C27C4D2047E6}"/>
                </a:ext>
              </a:extLst>
            </p:cNvPr>
            <p:cNvCxnSpPr>
              <a:cxnSpLocks/>
            </p:cNvCxnSpPr>
            <p:nvPr userDrawn="1"/>
          </p:nvCxnSpPr>
          <p:spPr>
            <a:xfrm>
              <a:off x="1117600" y="762000"/>
              <a:ext cx="0" cy="914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grpSp>
      <p:sp>
        <p:nvSpPr>
          <p:cNvPr id="11" name="Content Placeholder 9">
            <a:extLst>
              <a:ext uri="{FF2B5EF4-FFF2-40B4-BE49-F238E27FC236}">
                <a16:creationId xmlns="" xmlns:a16="http://schemas.microsoft.com/office/drawing/2014/main" id="{B521F896-C72A-4808-8E5F-BD943642FECD}"/>
              </a:ext>
            </a:extLst>
          </p:cNvPr>
          <p:cNvSpPr>
            <a:spLocks noGrp="1"/>
          </p:cNvSpPr>
          <p:nvPr>
            <p:ph sz="quarter" idx="25"/>
          </p:nvPr>
        </p:nvSpPr>
        <p:spPr>
          <a:xfrm>
            <a:off x="5846818" y="2269322"/>
            <a:ext cx="4435365" cy="5784615"/>
          </a:xfrm>
        </p:spPr>
        <p:txBody>
          <a:bodyPr>
            <a:normAutofit/>
          </a:bodyPr>
          <a:lstStyle>
            <a:lvl1pPr marL="285750" indent="-285750">
              <a:buClr>
                <a:schemeClr val="accent1"/>
              </a:buClr>
              <a:buFont typeface="Arial" panose="020B0604020202020204" pitchFamily="34" charset="0"/>
              <a:buChar char="•"/>
              <a:defRPr sz="1400">
                <a:solidFill>
                  <a:srgbClr val="000000"/>
                </a:solidFill>
              </a:defRPr>
            </a:lvl1pPr>
            <a:lvl2pPr marL="914377" indent="-304792">
              <a:buClr>
                <a:schemeClr val="accent1"/>
              </a:buClr>
              <a:buFont typeface="Arial" panose="020B0604020202020204" pitchFamily="34" charset="0"/>
              <a:buChar char="•"/>
              <a:defRPr sz="1400">
                <a:solidFill>
                  <a:srgbClr val="000000"/>
                </a:solidFill>
              </a:defRPr>
            </a:lvl2pPr>
            <a:lvl3pPr marL="1523962" indent="-304792">
              <a:buClr>
                <a:schemeClr val="accent1"/>
              </a:buClr>
              <a:buFont typeface="Arial" panose="020B0604020202020204" pitchFamily="34" charset="0"/>
              <a:buChar char="•"/>
              <a:defRPr sz="1400">
                <a:solidFill>
                  <a:srgbClr val="000000"/>
                </a:solidFill>
              </a:defRPr>
            </a:lvl3pPr>
            <a:lvl4pPr marL="2133547" indent="-304792">
              <a:buClr>
                <a:schemeClr val="accent1"/>
              </a:buClr>
              <a:buFont typeface="Arial" panose="020B0604020202020204" pitchFamily="34" charset="0"/>
              <a:buChar char="•"/>
              <a:defRPr sz="1400">
                <a:solidFill>
                  <a:srgbClr val="000000"/>
                </a:solidFill>
              </a:defRPr>
            </a:lvl4pPr>
            <a:lvl5pPr marL="2743131" indent="-304792">
              <a:buClr>
                <a:schemeClr val="accent1"/>
              </a:buClr>
              <a:buFont typeface="Arial" panose="020B0604020202020204" pitchFamily="34" charset="0"/>
              <a:buChar char="•"/>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9">
            <a:extLst>
              <a:ext uri="{FF2B5EF4-FFF2-40B4-BE49-F238E27FC236}">
                <a16:creationId xmlns="" xmlns:a16="http://schemas.microsoft.com/office/drawing/2014/main" id="{B6E3490B-E9DE-43AD-A68B-56580A22FB88}"/>
              </a:ext>
            </a:extLst>
          </p:cNvPr>
          <p:cNvSpPr>
            <a:spLocks noGrp="1"/>
          </p:cNvSpPr>
          <p:nvPr>
            <p:ph sz="quarter" idx="26"/>
          </p:nvPr>
        </p:nvSpPr>
        <p:spPr>
          <a:xfrm>
            <a:off x="10588739" y="2269308"/>
            <a:ext cx="4435365" cy="5784617"/>
          </a:xfrm>
        </p:spPr>
        <p:txBody>
          <a:bodyPr>
            <a:normAutofit/>
          </a:bodyPr>
          <a:lstStyle>
            <a:lvl1pPr marL="285750" indent="-285750">
              <a:buClr>
                <a:schemeClr val="accent1"/>
              </a:buClr>
              <a:buFont typeface="Arial" panose="020B0604020202020204" pitchFamily="34" charset="0"/>
              <a:buChar char="•"/>
              <a:defRPr sz="1400">
                <a:solidFill>
                  <a:srgbClr val="000000"/>
                </a:solidFill>
              </a:defRPr>
            </a:lvl1pPr>
            <a:lvl2pPr marL="914377" indent="-304792">
              <a:buClr>
                <a:schemeClr val="accent1"/>
              </a:buClr>
              <a:buFont typeface="Arial" panose="020B0604020202020204" pitchFamily="34" charset="0"/>
              <a:buChar char="•"/>
              <a:defRPr sz="1400">
                <a:solidFill>
                  <a:srgbClr val="000000"/>
                </a:solidFill>
              </a:defRPr>
            </a:lvl2pPr>
            <a:lvl3pPr marL="1523962" indent="-304792">
              <a:buClr>
                <a:schemeClr val="accent1"/>
              </a:buClr>
              <a:buFont typeface="Arial" panose="020B0604020202020204" pitchFamily="34" charset="0"/>
              <a:buChar char="•"/>
              <a:defRPr sz="1400">
                <a:solidFill>
                  <a:srgbClr val="000000"/>
                </a:solidFill>
              </a:defRPr>
            </a:lvl3pPr>
            <a:lvl4pPr marL="2133547" indent="-304792">
              <a:buClr>
                <a:schemeClr val="accent1"/>
              </a:buClr>
              <a:buFont typeface="Arial" panose="020B0604020202020204" pitchFamily="34" charset="0"/>
              <a:buChar char="•"/>
              <a:defRPr sz="1400">
                <a:solidFill>
                  <a:srgbClr val="000000"/>
                </a:solidFill>
              </a:defRPr>
            </a:lvl4pPr>
            <a:lvl5pPr marL="2743131" indent="-304792">
              <a:buClr>
                <a:schemeClr val="accent1"/>
              </a:buClr>
              <a:buFont typeface="Arial" panose="020B0604020202020204" pitchFamily="34" charset="0"/>
              <a:buChar char="•"/>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4">
            <a:extLst>
              <a:ext uri="{FF2B5EF4-FFF2-40B4-BE49-F238E27FC236}">
                <a16:creationId xmlns="" xmlns:a16="http://schemas.microsoft.com/office/drawing/2014/main" id="{8C9D379A-62E7-4ADE-9403-520A968E5A1F}"/>
              </a:ext>
            </a:extLst>
          </p:cNvPr>
          <p:cNvSpPr>
            <a:spLocks noGrp="1"/>
          </p:cNvSpPr>
          <p:nvPr>
            <p:ph type="body" sz="quarter" idx="27" hasCustomPrompt="1"/>
          </p:nvPr>
        </p:nvSpPr>
        <p:spPr>
          <a:xfrm>
            <a:off x="1104904" y="2269308"/>
            <a:ext cx="4435471" cy="1942330"/>
          </a:xfrm>
        </p:spPr>
        <p:txBody>
          <a:bodyPr>
            <a:normAutofit/>
          </a:bodyPr>
          <a:lstStyle>
            <a:lvl1pPr marL="0" indent="0">
              <a:buNone/>
              <a:defRPr sz="1800">
                <a:solidFill>
                  <a:schemeClr val="accent1"/>
                </a:solidFill>
              </a:defRPr>
            </a:lvl1pPr>
          </a:lstStyle>
          <a:p>
            <a:pPr lvl="0"/>
            <a:r>
              <a:rPr lang="en-US" dirty="0"/>
              <a:t>This slide is for text heavy documents. This text is font size 18 in Arial. </a:t>
            </a:r>
          </a:p>
        </p:txBody>
      </p:sp>
    </p:spTree>
    <p:extLst>
      <p:ext uri="{BB962C8B-B14F-4D97-AF65-F5344CB8AC3E}">
        <p14:creationId xmlns:p14="http://schemas.microsoft.com/office/powerpoint/2010/main" val="2344803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 3 Column">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17B45012-14FD-43B1-8706-544E9AEB92F3}"/>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90BB3885-4F5A-47FD-8D1E-EDD5B1E0BFED}"/>
              </a:ext>
            </a:extLst>
          </p:cNvPr>
          <p:cNvSpPr>
            <a:spLocks noGrp="1"/>
          </p:cNvSpPr>
          <p:nvPr>
            <p:ph type="sldNum" sz="quarter" idx="11"/>
          </p:nvPr>
        </p:nvSpPr>
        <p:spPr/>
        <p:txBody>
          <a:bodyPr/>
          <a:lstStyle/>
          <a:p>
            <a:fld id="{40FC62D0-A2F2-4BF8-8DAC-E86C11000EC3}" type="slidenum">
              <a:rPr lang="en-GB" smtClean="0"/>
              <a:t>‹#›</a:t>
            </a:fld>
            <a:endParaRPr lang="en-GB"/>
          </a:p>
        </p:txBody>
      </p:sp>
      <p:sp>
        <p:nvSpPr>
          <p:cNvPr id="23" name="Content Placeholder 9">
            <a:extLst>
              <a:ext uri="{FF2B5EF4-FFF2-40B4-BE49-F238E27FC236}">
                <a16:creationId xmlns="" xmlns:a16="http://schemas.microsoft.com/office/drawing/2014/main" id="{0C532851-4697-4B02-B344-E4852AF78CBF}"/>
              </a:ext>
            </a:extLst>
          </p:cNvPr>
          <p:cNvSpPr>
            <a:spLocks noGrp="1"/>
          </p:cNvSpPr>
          <p:nvPr>
            <p:ph sz="quarter" idx="13"/>
          </p:nvPr>
        </p:nvSpPr>
        <p:spPr>
          <a:xfrm>
            <a:off x="1104904" y="4427983"/>
            <a:ext cx="4435358" cy="3625955"/>
          </a:xfrm>
        </p:spPr>
        <p:txBody>
          <a:bodyPr>
            <a:normAutofit/>
          </a:bodyPr>
          <a:lstStyle>
            <a:lvl1pPr marL="0" indent="0">
              <a:buNone/>
              <a:defRPr sz="1400">
                <a:solidFill>
                  <a:srgbClr val="000000"/>
                </a:solidFill>
              </a:defRPr>
            </a:lvl1pPr>
            <a:lvl2pPr>
              <a:defRPr sz="1200"/>
            </a:lvl2pPr>
            <a:lvl3pPr>
              <a:defRPr sz="1200"/>
            </a:lvl3pPr>
            <a:lvl4pPr>
              <a:defRPr sz="1200"/>
            </a:lvl4pPr>
            <a:lvl5pPr>
              <a:defRPr sz="1200"/>
            </a:lvl5pPr>
          </a:lstStyle>
          <a:p>
            <a:pPr lvl="0"/>
            <a:r>
              <a:rPr lang="en-US"/>
              <a:t>Click to edit Master text styles</a:t>
            </a:r>
          </a:p>
        </p:txBody>
      </p:sp>
      <p:cxnSp>
        <p:nvCxnSpPr>
          <p:cNvPr id="13" name="Straight Connector 12">
            <a:extLst>
              <a:ext uri="{FF2B5EF4-FFF2-40B4-BE49-F238E27FC236}">
                <a16:creationId xmlns="" xmlns:a16="http://schemas.microsoft.com/office/drawing/2014/main" id="{4ED950A0-8827-4856-8DFE-FE49587357E1}"/>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 xmlns:a16="http://schemas.microsoft.com/office/drawing/2014/main" id="{EF499182-B1CD-4399-99FD-7B1CA914FD59}"/>
              </a:ext>
            </a:extLst>
          </p:cNvPr>
          <p:cNvSpPr>
            <a:spLocks noGrp="1"/>
          </p:cNvSpPr>
          <p:nvPr>
            <p:ph type="title" hasCustomPrompt="1"/>
          </p:nvPr>
        </p:nvSpPr>
        <p:spPr>
          <a:xfrm>
            <a:off x="1219201" y="486833"/>
            <a:ext cx="13817599" cy="1146048"/>
          </a:xfrm>
        </p:spPr>
        <p:txBody>
          <a:bodyPr>
            <a:normAutofit/>
          </a:bodyPr>
          <a:lstStyle>
            <a:lvl1pPr>
              <a:defRPr sz="4400" cap="all" baseline="0"/>
            </a:lvl1pPr>
          </a:lstStyle>
          <a:p>
            <a:r>
              <a:rPr lang="en-US" dirty="0"/>
              <a:t>TITLE</a:t>
            </a:r>
            <a:endParaRPr lang="en-GB" dirty="0"/>
          </a:p>
        </p:txBody>
      </p:sp>
      <p:grpSp>
        <p:nvGrpSpPr>
          <p:cNvPr id="24" name="Group 23">
            <a:extLst>
              <a:ext uri="{FF2B5EF4-FFF2-40B4-BE49-F238E27FC236}">
                <a16:creationId xmlns="" xmlns:a16="http://schemas.microsoft.com/office/drawing/2014/main" id="{2B2BEA28-E69E-446A-8D07-47359D51750A}"/>
              </a:ext>
            </a:extLst>
          </p:cNvPr>
          <p:cNvGrpSpPr/>
          <p:nvPr userDrawn="1"/>
        </p:nvGrpSpPr>
        <p:grpSpPr>
          <a:xfrm>
            <a:off x="1104904" y="838201"/>
            <a:ext cx="68580" cy="421431"/>
            <a:chOff x="1117600" y="762000"/>
            <a:chExt cx="76200" cy="914400"/>
          </a:xfrm>
        </p:grpSpPr>
        <p:cxnSp>
          <p:nvCxnSpPr>
            <p:cNvPr id="25" name="Straight Connector 24">
              <a:extLst>
                <a:ext uri="{FF2B5EF4-FFF2-40B4-BE49-F238E27FC236}">
                  <a16:creationId xmlns="" xmlns:a16="http://schemas.microsoft.com/office/drawing/2014/main" id="{F321A306-CDDD-4260-9B43-735C7B6CAD4F}"/>
                </a:ext>
              </a:extLst>
            </p:cNvPr>
            <p:cNvCxnSpPr>
              <a:cxnSpLocks/>
            </p:cNvCxnSpPr>
            <p:nvPr userDrawn="1"/>
          </p:nvCxnSpPr>
          <p:spPr>
            <a:xfrm>
              <a:off x="1193800" y="762000"/>
              <a:ext cx="0" cy="914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3EFDFD5D-5B15-4489-8A48-C27C4D2047E6}"/>
                </a:ext>
              </a:extLst>
            </p:cNvPr>
            <p:cNvCxnSpPr>
              <a:cxnSpLocks/>
            </p:cNvCxnSpPr>
            <p:nvPr userDrawn="1"/>
          </p:nvCxnSpPr>
          <p:spPr>
            <a:xfrm>
              <a:off x="1117600" y="762000"/>
              <a:ext cx="0" cy="914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grpSp>
      <p:sp>
        <p:nvSpPr>
          <p:cNvPr id="11" name="Content Placeholder 9">
            <a:extLst>
              <a:ext uri="{FF2B5EF4-FFF2-40B4-BE49-F238E27FC236}">
                <a16:creationId xmlns="" xmlns:a16="http://schemas.microsoft.com/office/drawing/2014/main" id="{B521F896-C72A-4808-8E5F-BD943642FECD}"/>
              </a:ext>
            </a:extLst>
          </p:cNvPr>
          <p:cNvSpPr>
            <a:spLocks noGrp="1"/>
          </p:cNvSpPr>
          <p:nvPr>
            <p:ph sz="quarter" idx="25"/>
          </p:nvPr>
        </p:nvSpPr>
        <p:spPr>
          <a:xfrm>
            <a:off x="5846818" y="2269322"/>
            <a:ext cx="4435365" cy="5784615"/>
          </a:xfrm>
        </p:spPr>
        <p:txBody>
          <a:bodyPr>
            <a:normAutofit/>
          </a:bodyPr>
          <a:lstStyle>
            <a:lvl1pPr marL="0" indent="0">
              <a:buNone/>
              <a:defRPr sz="1400">
                <a:solidFill>
                  <a:srgbClr val="000000"/>
                </a:solidFill>
              </a:defRPr>
            </a:lvl1pPr>
            <a:lvl2pPr>
              <a:defRPr sz="1200"/>
            </a:lvl2pPr>
            <a:lvl3pPr>
              <a:defRPr sz="1200"/>
            </a:lvl3pPr>
            <a:lvl4pPr>
              <a:defRPr sz="1200"/>
            </a:lvl4pPr>
            <a:lvl5pPr>
              <a:defRPr sz="1200"/>
            </a:lvl5pPr>
          </a:lstStyle>
          <a:p>
            <a:pPr lvl="0"/>
            <a:r>
              <a:rPr lang="en-US"/>
              <a:t>Click to edit Master text styles</a:t>
            </a:r>
          </a:p>
        </p:txBody>
      </p:sp>
      <p:sp>
        <p:nvSpPr>
          <p:cNvPr id="12" name="Content Placeholder 9">
            <a:extLst>
              <a:ext uri="{FF2B5EF4-FFF2-40B4-BE49-F238E27FC236}">
                <a16:creationId xmlns="" xmlns:a16="http://schemas.microsoft.com/office/drawing/2014/main" id="{B6E3490B-E9DE-43AD-A68B-56580A22FB88}"/>
              </a:ext>
            </a:extLst>
          </p:cNvPr>
          <p:cNvSpPr>
            <a:spLocks noGrp="1"/>
          </p:cNvSpPr>
          <p:nvPr>
            <p:ph sz="quarter" idx="26"/>
          </p:nvPr>
        </p:nvSpPr>
        <p:spPr>
          <a:xfrm>
            <a:off x="10588739" y="2269308"/>
            <a:ext cx="4435365" cy="5784617"/>
          </a:xfrm>
        </p:spPr>
        <p:txBody>
          <a:bodyPr>
            <a:normAutofit/>
          </a:bodyPr>
          <a:lstStyle>
            <a:lvl1pPr marL="0" indent="0">
              <a:buNone/>
              <a:defRPr sz="1400">
                <a:solidFill>
                  <a:srgbClr val="000000"/>
                </a:solidFill>
              </a:defRPr>
            </a:lvl1pPr>
            <a:lvl2pPr>
              <a:defRPr sz="1200"/>
            </a:lvl2pPr>
            <a:lvl3pPr>
              <a:defRPr sz="1200"/>
            </a:lvl3pPr>
            <a:lvl4pPr>
              <a:defRPr sz="1200"/>
            </a:lvl4pPr>
            <a:lvl5pPr>
              <a:defRPr sz="1200"/>
            </a:lvl5pPr>
          </a:lstStyle>
          <a:p>
            <a:pPr lvl="0"/>
            <a:r>
              <a:rPr lang="en-US"/>
              <a:t>Click to edit Master text styles</a:t>
            </a:r>
          </a:p>
        </p:txBody>
      </p:sp>
      <p:sp>
        <p:nvSpPr>
          <p:cNvPr id="5" name="Text Placeholder 4">
            <a:extLst>
              <a:ext uri="{FF2B5EF4-FFF2-40B4-BE49-F238E27FC236}">
                <a16:creationId xmlns="" xmlns:a16="http://schemas.microsoft.com/office/drawing/2014/main" id="{F1F3391A-C355-49FE-934A-5BE8C0788323}"/>
              </a:ext>
            </a:extLst>
          </p:cNvPr>
          <p:cNvSpPr>
            <a:spLocks noGrp="1"/>
          </p:cNvSpPr>
          <p:nvPr>
            <p:ph type="body" sz="quarter" idx="27"/>
          </p:nvPr>
        </p:nvSpPr>
        <p:spPr>
          <a:xfrm>
            <a:off x="1104904" y="2269308"/>
            <a:ext cx="4435471" cy="1942330"/>
          </a:xfrm>
        </p:spPr>
        <p:txBody>
          <a:bodyPr>
            <a:normAutofit/>
          </a:bodyPr>
          <a:lstStyle>
            <a:lvl1pPr marL="0" indent="0">
              <a:buNone/>
              <a:defRPr sz="18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55152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_4">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8F2DB7B-01E0-2B4C-9D4F-3EB8751396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36" name="Text Placeholder 19">
            <a:extLst>
              <a:ext uri="{FF2B5EF4-FFF2-40B4-BE49-F238E27FC236}">
                <a16:creationId xmlns="" xmlns:a16="http://schemas.microsoft.com/office/drawing/2014/main" id="{ECACF40D-0D2C-41B1-AE7A-1AD3FFF17095}"/>
              </a:ext>
            </a:extLst>
          </p:cNvPr>
          <p:cNvSpPr>
            <a:spLocks noGrp="1"/>
          </p:cNvSpPr>
          <p:nvPr>
            <p:ph type="body" sz="quarter" idx="18"/>
          </p:nvPr>
        </p:nvSpPr>
        <p:spPr>
          <a:xfrm>
            <a:off x="1117600" y="3856575"/>
            <a:ext cx="3643930" cy="1180033"/>
          </a:xfrm>
        </p:spPr>
        <p:txBody>
          <a:bodyPr>
            <a:normAutofit/>
          </a:bodyPr>
          <a:lstStyle>
            <a:lvl1pPr marL="0" indent="0">
              <a:buNone/>
              <a:defRPr sz="2300" b="1">
                <a:solidFill>
                  <a:schemeClr val="accent1"/>
                </a:solidFill>
              </a:defRPr>
            </a:lvl1pPr>
          </a:lstStyle>
          <a:p>
            <a:pPr lvl="0"/>
            <a:r>
              <a:rPr lang="en-US"/>
              <a:t>Click to edit Master text styles</a:t>
            </a:r>
          </a:p>
        </p:txBody>
      </p:sp>
      <p:sp>
        <p:nvSpPr>
          <p:cNvPr id="37" name="Text Placeholder 22">
            <a:extLst>
              <a:ext uri="{FF2B5EF4-FFF2-40B4-BE49-F238E27FC236}">
                <a16:creationId xmlns="" xmlns:a16="http://schemas.microsoft.com/office/drawing/2014/main" id="{3C848223-3355-4F67-A7D5-32524A6C2D16}"/>
              </a:ext>
            </a:extLst>
          </p:cNvPr>
          <p:cNvSpPr>
            <a:spLocks noGrp="1"/>
          </p:cNvSpPr>
          <p:nvPr>
            <p:ph type="body" sz="quarter" idx="16"/>
          </p:nvPr>
        </p:nvSpPr>
        <p:spPr>
          <a:xfrm>
            <a:off x="1117600" y="5148064"/>
            <a:ext cx="3643930" cy="1180033"/>
          </a:xfrm>
        </p:spPr>
        <p:txBody>
          <a:bodyPr>
            <a:normAutofit/>
          </a:bodyPr>
          <a:lstStyle>
            <a:lvl1pPr marL="0" indent="0">
              <a:buNone/>
              <a:defRPr sz="2300">
                <a:solidFill>
                  <a:srgbClr val="425563"/>
                </a:solidFill>
              </a:defRPr>
            </a:lvl1pPr>
          </a:lstStyle>
          <a:p>
            <a:pPr lvl="0"/>
            <a:r>
              <a:rPr lang="en-US"/>
              <a:t>Click to edit Master text styles</a:t>
            </a:r>
          </a:p>
        </p:txBody>
      </p:sp>
      <p:sp>
        <p:nvSpPr>
          <p:cNvPr id="38" name="Text Placeholder 28">
            <a:extLst>
              <a:ext uri="{FF2B5EF4-FFF2-40B4-BE49-F238E27FC236}">
                <a16:creationId xmlns="" xmlns:a16="http://schemas.microsoft.com/office/drawing/2014/main" id="{8355F994-011B-4244-952A-1BD103ABFC9F}"/>
              </a:ext>
            </a:extLst>
          </p:cNvPr>
          <p:cNvSpPr>
            <a:spLocks noGrp="1"/>
          </p:cNvSpPr>
          <p:nvPr>
            <p:ph type="body" sz="quarter" idx="15" hasCustomPrompt="1"/>
          </p:nvPr>
        </p:nvSpPr>
        <p:spPr>
          <a:xfrm>
            <a:off x="1118423" y="981642"/>
            <a:ext cx="4057249" cy="921241"/>
          </a:xfrm>
        </p:spPr>
        <p:txBody>
          <a:bodyPr>
            <a:noAutofit/>
          </a:bodyPr>
          <a:lstStyle>
            <a:lvl1pPr marL="0" indent="0">
              <a:buNone/>
              <a:defRPr sz="4600" cap="all" baseline="0">
                <a:solidFill>
                  <a:schemeClr val="tx2"/>
                </a:solidFill>
              </a:defRPr>
            </a:lvl1pPr>
          </a:lstStyle>
          <a:p>
            <a:pPr lvl="0"/>
            <a:r>
              <a:rPr lang="en-US" dirty="0"/>
              <a:t>LONGER HEADINGS </a:t>
            </a:r>
            <a:endParaRPr lang="en-GB" dirty="0"/>
          </a:p>
        </p:txBody>
      </p:sp>
      <p:sp>
        <p:nvSpPr>
          <p:cNvPr id="39" name="Text Placeholder 17">
            <a:extLst>
              <a:ext uri="{FF2B5EF4-FFF2-40B4-BE49-F238E27FC236}">
                <a16:creationId xmlns="" xmlns:a16="http://schemas.microsoft.com/office/drawing/2014/main" id="{9D3A44D4-0C3E-4206-8E2C-A60708CD3B53}"/>
              </a:ext>
            </a:extLst>
          </p:cNvPr>
          <p:cNvSpPr>
            <a:spLocks noGrp="1"/>
          </p:cNvSpPr>
          <p:nvPr>
            <p:ph type="body" sz="quarter" idx="17" hasCustomPrompt="1"/>
          </p:nvPr>
        </p:nvSpPr>
        <p:spPr>
          <a:xfrm>
            <a:off x="1118423" y="2204500"/>
            <a:ext cx="4057249" cy="1153584"/>
          </a:xfrm>
        </p:spPr>
        <p:txBody>
          <a:bodyPr>
            <a:normAutofit/>
          </a:bodyPr>
          <a:lstStyle>
            <a:lvl1pPr marL="0" indent="0">
              <a:buNone/>
              <a:defRPr sz="4600" b="1" cap="all" baseline="0">
                <a:solidFill>
                  <a:schemeClr val="tx2"/>
                </a:solidFill>
              </a:defRPr>
            </a:lvl1pPr>
          </a:lstStyle>
          <a:p>
            <a:pPr lvl="0"/>
            <a:r>
              <a:rPr lang="en-US" b="1" dirty="0"/>
              <a:t>SHOULD USE THIS LAYOUT</a:t>
            </a:r>
            <a:endParaRPr lang="en-GB" dirty="0"/>
          </a:p>
        </p:txBody>
      </p:sp>
      <p:pic>
        <p:nvPicPr>
          <p:cNvPr id="5" name="Picture 4" descr="A picture containing drawing&#10;&#10;Description automatically generated">
            <a:extLst>
              <a:ext uri="{FF2B5EF4-FFF2-40B4-BE49-F238E27FC236}">
                <a16:creationId xmlns="" xmlns:a16="http://schemas.microsoft.com/office/drawing/2014/main" id="{AF219568-1E0F-4A8D-9A37-5BDC4975C1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06747" y="7238719"/>
            <a:ext cx="5139423" cy="1903857"/>
          </a:xfrm>
          <a:prstGeom prst="rect">
            <a:avLst/>
          </a:prstGeom>
        </p:spPr>
      </p:pic>
    </p:spTree>
    <p:extLst>
      <p:ext uri="{BB962C8B-B14F-4D97-AF65-F5344CB8AC3E}">
        <p14:creationId xmlns:p14="http://schemas.microsoft.com/office/powerpoint/2010/main" val="2547027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head Single Column Image">
    <p:spTree>
      <p:nvGrpSpPr>
        <p:cNvPr id="1" name=""/>
        <p:cNvGrpSpPr/>
        <p:nvPr/>
      </p:nvGrpSpPr>
      <p:grpSpPr>
        <a:xfrm>
          <a:off x="0" y="0"/>
          <a:ext cx="0" cy="0"/>
          <a:chOff x="0" y="0"/>
          <a:chExt cx="0" cy="0"/>
        </a:xfrm>
      </p:grpSpPr>
      <p:sp>
        <p:nvSpPr>
          <p:cNvPr id="15" name="Picture Placeholder 14">
            <a:extLst>
              <a:ext uri="{FF2B5EF4-FFF2-40B4-BE49-F238E27FC236}">
                <a16:creationId xmlns="" xmlns:a16="http://schemas.microsoft.com/office/drawing/2014/main" id="{7080F458-9C89-412F-9189-2B5E4669CBFF}"/>
              </a:ext>
            </a:extLst>
          </p:cNvPr>
          <p:cNvSpPr>
            <a:spLocks noGrp="1"/>
          </p:cNvSpPr>
          <p:nvPr>
            <p:ph type="pic" sz="quarter" idx="12"/>
          </p:nvPr>
        </p:nvSpPr>
        <p:spPr>
          <a:xfrm>
            <a:off x="11010900" y="0"/>
            <a:ext cx="5245099" cy="7643811"/>
          </a:xfrm>
          <a:custGeom>
            <a:avLst/>
            <a:gdLst>
              <a:gd name="connsiteX0" fmla="*/ 0 w 3933824"/>
              <a:gd name="connsiteY0" fmla="*/ 0 h 5732858"/>
              <a:gd name="connsiteX1" fmla="*/ 3933824 w 3933824"/>
              <a:gd name="connsiteY1" fmla="*/ 0 h 5732858"/>
              <a:gd name="connsiteX2" fmla="*/ 3933824 w 3933824"/>
              <a:gd name="connsiteY2" fmla="*/ 5732858 h 5732858"/>
              <a:gd name="connsiteX3" fmla="*/ 384557 w 3933824"/>
              <a:gd name="connsiteY3" fmla="*/ 5732858 h 5732858"/>
              <a:gd name="connsiteX4" fmla="*/ 7628 w 3933824"/>
              <a:gd name="connsiteY4" fmla="*/ 5425652 h 5732858"/>
              <a:gd name="connsiteX5" fmla="*/ 0 w 3933824"/>
              <a:gd name="connsiteY5" fmla="*/ 5349987 h 573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3824" h="5732858">
                <a:moveTo>
                  <a:pt x="0" y="0"/>
                </a:moveTo>
                <a:lnTo>
                  <a:pt x="3933824" y="0"/>
                </a:lnTo>
                <a:lnTo>
                  <a:pt x="3933824" y="5732858"/>
                </a:lnTo>
                <a:lnTo>
                  <a:pt x="384557" y="5732858"/>
                </a:lnTo>
                <a:cubicBezTo>
                  <a:pt x="198629" y="5732858"/>
                  <a:pt x="43504" y="5600974"/>
                  <a:pt x="7628" y="5425652"/>
                </a:cubicBezTo>
                <a:lnTo>
                  <a:pt x="0" y="5349987"/>
                </a:lnTo>
                <a:close/>
              </a:path>
            </a:pathLst>
          </a:custGeom>
        </p:spPr>
        <p:txBody>
          <a:bodyPr wrap="square">
            <a:noAutofit/>
          </a:bodyPr>
          <a:lstStyle/>
          <a:p>
            <a:r>
              <a:rPr lang="en-US"/>
              <a:t>Click icon to add picture</a:t>
            </a:r>
            <a:endParaRPr lang="en-GB" dirty="0"/>
          </a:p>
        </p:txBody>
      </p:sp>
      <p:sp>
        <p:nvSpPr>
          <p:cNvPr id="3" name="Footer Placeholder 2">
            <a:extLst>
              <a:ext uri="{FF2B5EF4-FFF2-40B4-BE49-F238E27FC236}">
                <a16:creationId xmlns="" xmlns:a16="http://schemas.microsoft.com/office/drawing/2014/main" id="{44801F67-D7C2-498A-A54B-4F3F7860AAC8}"/>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EB1D30A0-A41F-4C26-8E68-041653AB85F3}"/>
              </a:ext>
            </a:extLst>
          </p:cNvPr>
          <p:cNvSpPr>
            <a:spLocks noGrp="1"/>
          </p:cNvSpPr>
          <p:nvPr>
            <p:ph type="sldNum" sz="quarter" idx="11"/>
          </p:nvPr>
        </p:nvSpPr>
        <p:spPr/>
        <p:txBody>
          <a:bodyPr/>
          <a:lstStyle/>
          <a:p>
            <a:fld id="{40FC62D0-A2F2-4BF8-8DAC-E86C11000EC3}" type="slidenum">
              <a:rPr lang="en-GB" smtClean="0"/>
              <a:t>‹#›</a:t>
            </a:fld>
            <a:endParaRPr lang="en-GB"/>
          </a:p>
        </p:txBody>
      </p:sp>
      <p:sp>
        <p:nvSpPr>
          <p:cNvPr id="16" name="Content Placeholder 9">
            <a:extLst>
              <a:ext uri="{FF2B5EF4-FFF2-40B4-BE49-F238E27FC236}">
                <a16:creationId xmlns="" xmlns:a16="http://schemas.microsoft.com/office/drawing/2014/main" id="{6E430ED4-C444-4179-AAC2-01565708AE40}"/>
              </a:ext>
            </a:extLst>
          </p:cNvPr>
          <p:cNvSpPr>
            <a:spLocks noGrp="1"/>
          </p:cNvSpPr>
          <p:nvPr>
            <p:ph sz="quarter" idx="13"/>
          </p:nvPr>
        </p:nvSpPr>
        <p:spPr>
          <a:xfrm>
            <a:off x="1104904" y="2267939"/>
            <a:ext cx="9253323" cy="5375862"/>
          </a:xfrm>
        </p:spPr>
        <p:txBody>
          <a:bodyPr>
            <a:normAutofit/>
          </a:bodyPr>
          <a:lstStyle>
            <a:lvl1pPr marL="304792" indent="-304792">
              <a:buClr>
                <a:schemeClr val="accent1"/>
              </a:buClr>
              <a:buFont typeface="Arial" panose="020B0604020202020204" pitchFamily="34" charset="0"/>
              <a:buChar char="•"/>
              <a:defRPr sz="2600">
                <a:solidFill>
                  <a:srgbClr val="000000"/>
                </a:solidFill>
              </a:defRPr>
            </a:lvl1pPr>
            <a:lvl2pPr marL="914377" indent="-304792">
              <a:buClr>
                <a:schemeClr val="accent1"/>
              </a:buClr>
              <a:buFont typeface="Arial" panose="020B0604020202020204" pitchFamily="34" charset="0"/>
              <a:buChar char="•"/>
              <a:defRPr sz="2600">
                <a:solidFill>
                  <a:srgbClr val="000000"/>
                </a:solidFill>
              </a:defRPr>
            </a:lvl2pPr>
            <a:lvl3pPr marL="1523962" indent="-304792">
              <a:buClr>
                <a:schemeClr val="accent1"/>
              </a:buClr>
              <a:buFont typeface="Arial" panose="020B0604020202020204" pitchFamily="34" charset="0"/>
              <a:buChar char="•"/>
              <a:defRPr sz="2600">
                <a:solidFill>
                  <a:srgbClr val="000000"/>
                </a:solidFill>
              </a:defRPr>
            </a:lvl3pPr>
            <a:lvl4pPr marL="2133547" indent="-304792">
              <a:buClr>
                <a:schemeClr val="accent1"/>
              </a:buClr>
              <a:buFont typeface="Arial" panose="020B0604020202020204" pitchFamily="34" charset="0"/>
              <a:buChar char="•"/>
              <a:defRPr sz="2600">
                <a:solidFill>
                  <a:srgbClr val="000000"/>
                </a:solidFill>
              </a:defRPr>
            </a:lvl4pPr>
            <a:lvl5pPr marL="2743131" indent="-304792">
              <a:buClr>
                <a:schemeClr val="accent1"/>
              </a:buClr>
              <a:buFont typeface="Arial" panose="020B0604020202020204" pitchFamily="34" charset="0"/>
              <a:buChar char="•"/>
              <a:defRPr sz="2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2" name="Straight Connector 21">
            <a:extLst>
              <a:ext uri="{FF2B5EF4-FFF2-40B4-BE49-F238E27FC236}">
                <a16:creationId xmlns="" xmlns:a16="http://schemas.microsoft.com/office/drawing/2014/main" id="{4F5F6047-677C-4F37-B8A6-2AC555221528}"/>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 xmlns:a16="http://schemas.microsoft.com/office/drawing/2014/main" id="{7D52CBD5-339C-4F50-828C-0011385DAB5B}"/>
              </a:ext>
            </a:extLst>
          </p:cNvPr>
          <p:cNvSpPr>
            <a:spLocks noGrp="1"/>
          </p:cNvSpPr>
          <p:nvPr>
            <p:ph type="title" hasCustomPrompt="1"/>
          </p:nvPr>
        </p:nvSpPr>
        <p:spPr>
          <a:xfrm>
            <a:off x="1219201" y="486833"/>
            <a:ext cx="9141301" cy="1146048"/>
          </a:xfrm>
        </p:spPr>
        <p:txBody>
          <a:bodyPr>
            <a:normAutofit/>
          </a:bodyPr>
          <a:lstStyle>
            <a:lvl1pPr>
              <a:defRPr sz="4400" cap="all" baseline="0"/>
            </a:lvl1pPr>
          </a:lstStyle>
          <a:p>
            <a:r>
              <a:rPr lang="en-US" dirty="0"/>
              <a:t>TITLE</a:t>
            </a:r>
            <a:endParaRPr lang="en-GB" dirty="0"/>
          </a:p>
        </p:txBody>
      </p:sp>
      <p:sp>
        <p:nvSpPr>
          <p:cNvPr id="24" name="Text Placeholder 7">
            <a:extLst>
              <a:ext uri="{FF2B5EF4-FFF2-40B4-BE49-F238E27FC236}">
                <a16:creationId xmlns="" xmlns:a16="http://schemas.microsoft.com/office/drawing/2014/main" id="{25963DA6-53AA-420A-A295-D90C64FA1DAD}"/>
              </a:ext>
            </a:extLst>
          </p:cNvPr>
          <p:cNvSpPr>
            <a:spLocks noGrp="1"/>
          </p:cNvSpPr>
          <p:nvPr>
            <p:ph type="body" sz="quarter" idx="24" hasCustomPrompt="1"/>
          </p:nvPr>
        </p:nvSpPr>
        <p:spPr>
          <a:xfrm>
            <a:off x="1206504" y="1288233"/>
            <a:ext cx="9153744" cy="672704"/>
          </a:xfrm>
        </p:spPr>
        <p:txBody>
          <a:bodyPr>
            <a:noAutofit/>
          </a:bodyPr>
          <a:lstStyle>
            <a:lvl1pPr marL="0" indent="0">
              <a:buNone/>
              <a:defRPr sz="2600">
                <a:solidFill>
                  <a:schemeClr val="accent1"/>
                </a:solidFill>
              </a:defRPr>
            </a:lvl1pPr>
          </a:lstStyle>
          <a:p>
            <a:pPr lvl="0"/>
            <a:r>
              <a:rPr lang="en-US" dirty="0"/>
              <a:t>Subhead</a:t>
            </a:r>
          </a:p>
        </p:txBody>
      </p:sp>
      <p:grpSp>
        <p:nvGrpSpPr>
          <p:cNvPr id="25" name="Group 24">
            <a:extLst>
              <a:ext uri="{FF2B5EF4-FFF2-40B4-BE49-F238E27FC236}">
                <a16:creationId xmlns="" xmlns:a16="http://schemas.microsoft.com/office/drawing/2014/main" id="{784C5B54-AD51-4E2A-A1FF-E02D427C01B9}"/>
              </a:ext>
            </a:extLst>
          </p:cNvPr>
          <p:cNvGrpSpPr/>
          <p:nvPr userDrawn="1"/>
        </p:nvGrpSpPr>
        <p:grpSpPr>
          <a:xfrm>
            <a:off x="1104904" y="838200"/>
            <a:ext cx="68580" cy="794681"/>
            <a:chOff x="1117600" y="762000"/>
            <a:chExt cx="76200" cy="914400"/>
          </a:xfrm>
        </p:grpSpPr>
        <p:cxnSp>
          <p:nvCxnSpPr>
            <p:cNvPr id="26" name="Straight Connector 25">
              <a:extLst>
                <a:ext uri="{FF2B5EF4-FFF2-40B4-BE49-F238E27FC236}">
                  <a16:creationId xmlns="" xmlns:a16="http://schemas.microsoft.com/office/drawing/2014/main" id="{C4CE9FE8-4013-4220-A252-A51D7098C909}"/>
                </a:ext>
              </a:extLst>
            </p:cNvPr>
            <p:cNvCxnSpPr>
              <a:cxnSpLocks/>
            </p:cNvCxnSpPr>
            <p:nvPr userDrawn="1"/>
          </p:nvCxnSpPr>
          <p:spPr>
            <a:xfrm>
              <a:off x="1193800" y="762000"/>
              <a:ext cx="0" cy="914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F10FA8E6-535F-4ED7-BC37-A6D2DDAD0AB5}"/>
                </a:ext>
              </a:extLst>
            </p:cNvPr>
            <p:cNvCxnSpPr>
              <a:cxnSpLocks/>
            </p:cNvCxnSpPr>
            <p:nvPr userDrawn="1"/>
          </p:nvCxnSpPr>
          <p:spPr>
            <a:xfrm>
              <a:off x="1117600" y="762000"/>
              <a:ext cx="0" cy="914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1905772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head Single Column 3 Image Tile">
    <p:spTree>
      <p:nvGrpSpPr>
        <p:cNvPr id="1" name=""/>
        <p:cNvGrpSpPr/>
        <p:nvPr/>
      </p:nvGrpSpPr>
      <p:grpSpPr>
        <a:xfrm>
          <a:off x="0" y="0"/>
          <a:ext cx="0" cy="0"/>
          <a:chOff x="0" y="0"/>
          <a:chExt cx="0" cy="0"/>
        </a:xfrm>
      </p:grpSpPr>
      <p:sp>
        <p:nvSpPr>
          <p:cNvPr id="15" name="Picture Placeholder 14">
            <a:extLst>
              <a:ext uri="{FF2B5EF4-FFF2-40B4-BE49-F238E27FC236}">
                <a16:creationId xmlns="" xmlns:a16="http://schemas.microsoft.com/office/drawing/2014/main" id="{7080F458-9C89-412F-9189-2B5E4669CBFF}"/>
              </a:ext>
            </a:extLst>
          </p:cNvPr>
          <p:cNvSpPr>
            <a:spLocks noGrp="1"/>
          </p:cNvSpPr>
          <p:nvPr>
            <p:ph type="pic" sz="quarter" idx="12"/>
          </p:nvPr>
        </p:nvSpPr>
        <p:spPr>
          <a:xfrm>
            <a:off x="10169525" y="4401313"/>
            <a:ext cx="2497963" cy="2990088"/>
          </a:xfrm>
          <a:custGeom>
            <a:avLst/>
            <a:gdLst>
              <a:gd name="connsiteX0" fmla="*/ 0 w 3933824"/>
              <a:gd name="connsiteY0" fmla="*/ 0 h 5732858"/>
              <a:gd name="connsiteX1" fmla="*/ 3933824 w 3933824"/>
              <a:gd name="connsiteY1" fmla="*/ 0 h 5732858"/>
              <a:gd name="connsiteX2" fmla="*/ 3933824 w 3933824"/>
              <a:gd name="connsiteY2" fmla="*/ 5732858 h 5732858"/>
              <a:gd name="connsiteX3" fmla="*/ 384557 w 3933824"/>
              <a:gd name="connsiteY3" fmla="*/ 5732858 h 5732858"/>
              <a:gd name="connsiteX4" fmla="*/ 7628 w 3933824"/>
              <a:gd name="connsiteY4" fmla="*/ 5425652 h 5732858"/>
              <a:gd name="connsiteX5" fmla="*/ 0 w 3933824"/>
              <a:gd name="connsiteY5" fmla="*/ 5349987 h 573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3824" h="5732858">
                <a:moveTo>
                  <a:pt x="0" y="0"/>
                </a:moveTo>
                <a:lnTo>
                  <a:pt x="3933824" y="0"/>
                </a:lnTo>
                <a:lnTo>
                  <a:pt x="3933824" y="5732858"/>
                </a:lnTo>
                <a:lnTo>
                  <a:pt x="384557" y="5732858"/>
                </a:lnTo>
                <a:cubicBezTo>
                  <a:pt x="198629" y="5732858"/>
                  <a:pt x="43504" y="5600974"/>
                  <a:pt x="7628" y="5425652"/>
                </a:cubicBezTo>
                <a:lnTo>
                  <a:pt x="0" y="5349987"/>
                </a:lnTo>
                <a:close/>
              </a:path>
            </a:pathLst>
          </a:custGeom>
        </p:spPr>
        <p:txBody>
          <a:bodyPr wrap="square">
            <a:noAutofit/>
          </a:bodyPr>
          <a:lstStyle/>
          <a:p>
            <a:r>
              <a:rPr lang="en-US"/>
              <a:t>Click icon to add picture</a:t>
            </a:r>
            <a:endParaRPr lang="en-GB" dirty="0"/>
          </a:p>
        </p:txBody>
      </p:sp>
      <p:sp>
        <p:nvSpPr>
          <p:cNvPr id="3" name="Footer Placeholder 2">
            <a:extLst>
              <a:ext uri="{FF2B5EF4-FFF2-40B4-BE49-F238E27FC236}">
                <a16:creationId xmlns="" xmlns:a16="http://schemas.microsoft.com/office/drawing/2014/main" id="{44801F67-D7C2-498A-A54B-4F3F7860AAC8}"/>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EB1D30A0-A41F-4C26-8E68-041653AB85F3}"/>
              </a:ext>
            </a:extLst>
          </p:cNvPr>
          <p:cNvSpPr>
            <a:spLocks noGrp="1"/>
          </p:cNvSpPr>
          <p:nvPr>
            <p:ph type="sldNum" sz="quarter" idx="11"/>
          </p:nvPr>
        </p:nvSpPr>
        <p:spPr/>
        <p:txBody>
          <a:bodyPr/>
          <a:lstStyle/>
          <a:p>
            <a:fld id="{40FC62D0-A2F2-4BF8-8DAC-E86C11000EC3}" type="slidenum">
              <a:rPr lang="en-GB" smtClean="0"/>
              <a:t>‹#›</a:t>
            </a:fld>
            <a:endParaRPr lang="en-GB"/>
          </a:p>
        </p:txBody>
      </p:sp>
      <p:sp>
        <p:nvSpPr>
          <p:cNvPr id="6" name="Picture Placeholder 5">
            <a:extLst>
              <a:ext uri="{FF2B5EF4-FFF2-40B4-BE49-F238E27FC236}">
                <a16:creationId xmlns="" xmlns:a16="http://schemas.microsoft.com/office/drawing/2014/main" id="{654F66B8-F204-40FD-B4EB-CBB0CEE4186E}"/>
              </a:ext>
            </a:extLst>
          </p:cNvPr>
          <p:cNvSpPr>
            <a:spLocks noGrp="1"/>
          </p:cNvSpPr>
          <p:nvPr>
            <p:ph type="pic" sz="quarter" idx="15"/>
          </p:nvPr>
        </p:nvSpPr>
        <p:spPr>
          <a:xfrm>
            <a:off x="12837922" y="4392913"/>
            <a:ext cx="2313175" cy="2998488"/>
          </a:xfrm>
        </p:spPr>
        <p:txBody>
          <a:bodyPr/>
          <a:lstStyle/>
          <a:p>
            <a:r>
              <a:rPr lang="en-US"/>
              <a:t>Click icon to add picture</a:t>
            </a:r>
            <a:endParaRPr lang="en-GB"/>
          </a:p>
        </p:txBody>
      </p:sp>
      <p:sp>
        <p:nvSpPr>
          <p:cNvPr id="8" name="Picture Placeholder 7">
            <a:extLst>
              <a:ext uri="{FF2B5EF4-FFF2-40B4-BE49-F238E27FC236}">
                <a16:creationId xmlns="" xmlns:a16="http://schemas.microsoft.com/office/drawing/2014/main" id="{FECBC514-56C5-4E3C-838A-8E282BDAF091}"/>
              </a:ext>
            </a:extLst>
          </p:cNvPr>
          <p:cNvSpPr>
            <a:spLocks noGrp="1"/>
          </p:cNvSpPr>
          <p:nvPr>
            <p:ph type="pic" sz="quarter" idx="16"/>
          </p:nvPr>
        </p:nvSpPr>
        <p:spPr>
          <a:xfrm>
            <a:off x="10170541" y="2281782"/>
            <a:ext cx="4980556" cy="1911703"/>
          </a:xfrm>
        </p:spPr>
        <p:txBody>
          <a:bodyPr/>
          <a:lstStyle/>
          <a:p>
            <a:r>
              <a:rPr lang="en-US"/>
              <a:t>Click icon to add picture</a:t>
            </a:r>
            <a:endParaRPr lang="en-GB"/>
          </a:p>
        </p:txBody>
      </p:sp>
      <p:cxnSp>
        <p:nvCxnSpPr>
          <p:cNvPr id="13" name="Straight Connector 12">
            <a:extLst>
              <a:ext uri="{FF2B5EF4-FFF2-40B4-BE49-F238E27FC236}">
                <a16:creationId xmlns="" xmlns:a16="http://schemas.microsoft.com/office/drawing/2014/main" id="{BF4CCED0-42F9-4AC8-B429-8E8B1DD4C280}"/>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 xmlns:a16="http://schemas.microsoft.com/office/drawing/2014/main" id="{C0ABBFD1-3795-458E-A80E-4B741268E96C}"/>
              </a:ext>
            </a:extLst>
          </p:cNvPr>
          <p:cNvSpPr>
            <a:spLocks noGrp="1"/>
          </p:cNvSpPr>
          <p:nvPr>
            <p:ph type="title" hasCustomPrompt="1"/>
          </p:nvPr>
        </p:nvSpPr>
        <p:spPr>
          <a:xfrm>
            <a:off x="1219201" y="486833"/>
            <a:ext cx="13817599" cy="1146048"/>
          </a:xfrm>
        </p:spPr>
        <p:txBody>
          <a:bodyPr>
            <a:normAutofit/>
          </a:bodyPr>
          <a:lstStyle>
            <a:lvl1pPr>
              <a:defRPr sz="4400" cap="all" baseline="0"/>
            </a:lvl1pPr>
          </a:lstStyle>
          <a:p>
            <a:r>
              <a:rPr lang="en-US" dirty="0"/>
              <a:t>TITLE</a:t>
            </a:r>
            <a:endParaRPr lang="en-GB" dirty="0"/>
          </a:p>
        </p:txBody>
      </p:sp>
      <p:sp>
        <p:nvSpPr>
          <p:cNvPr id="16" name="Text Placeholder 7">
            <a:extLst>
              <a:ext uri="{FF2B5EF4-FFF2-40B4-BE49-F238E27FC236}">
                <a16:creationId xmlns="" xmlns:a16="http://schemas.microsoft.com/office/drawing/2014/main" id="{3A2AA23D-FBFF-43FA-BF50-B63C39467357}"/>
              </a:ext>
            </a:extLst>
          </p:cNvPr>
          <p:cNvSpPr>
            <a:spLocks noGrp="1"/>
          </p:cNvSpPr>
          <p:nvPr>
            <p:ph type="body" sz="quarter" idx="24" hasCustomPrompt="1"/>
          </p:nvPr>
        </p:nvSpPr>
        <p:spPr>
          <a:xfrm>
            <a:off x="1206504" y="1288233"/>
            <a:ext cx="13817600" cy="672704"/>
          </a:xfrm>
        </p:spPr>
        <p:txBody>
          <a:bodyPr>
            <a:noAutofit/>
          </a:bodyPr>
          <a:lstStyle>
            <a:lvl1pPr marL="0" indent="0">
              <a:buNone/>
              <a:defRPr sz="2600">
                <a:solidFill>
                  <a:schemeClr val="accent1"/>
                </a:solidFill>
              </a:defRPr>
            </a:lvl1pPr>
          </a:lstStyle>
          <a:p>
            <a:pPr lvl="0"/>
            <a:r>
              <a:rPr lang="en-US" dirty="0"/>
              <a:t>Subhead</a:t>
            </a:r>
            <a:endParaRPr lang="en-GB" dirty="0"/>
          </a:p>
        </p:txBody>
      </p:sp>
      <p:grpSp>
        <p:nvGrpSpPr>
          <p:cNvPr id="17" name="Group 16">
            <a:extLst>
              <a:ext uri="{FF2B5EF4-FFF2-40B4-BE49-F238E27FC236}">
                <a16:creationId xmlns="" xmlns:a16="http://schemas.microsoft.com/office/drawing/2014/main" id="{12F53A7F-8965-4ECA-994E-75D9CE77DB3E}"/>
              </a:ext>
            </a:extLst>
          </p:cNvPr>
          <p:cNvGrpSpPr/>
          <p:nvPr userDrawn="1"/>
        </p:nvGrpSpPr>
        <p:grpSpPr>
          <a:xfrm>
            <a:off x="1104904" y="838200"/>
            <a:ext cx="68580" cy="794681"/>
            <a:chOff x="1117600" y="762000"/>
            <a:chExt cx="76200" cy="914400"/>
          </a:xfrm>
        </p:grpSpPr>
        <p:cxnSp>
          <p:nvCxnSpPr>
            <p:cNvPr id="18" name="Straight Connector 17">
              <a:extLst>
                <a:ext uri="{FF2B5EF4-FFF2-40B4-BE49-F238E27FC236}">
                  <a16:creationId xmlns="" xmlns:a16="http://schemas.microsoft.com/office/drawing/2014/main" id="{C094A902-5C3C-4B77-9D7D-6FBB44076078}"/>
                </a:ext>
              </a:extLst>
            </p:cNvPr>
            <p:cNvCxnSpPr>
              <a:cxnSpLocks/>
            </p:cNvCxnSpPr>
            <p:nvPr userDrawn="1"/>
          </p:nvCxnSpPr>
          <p:spPr>
            <a:xfrm>
              <a:off x="1193800" y="762000"/>
              <a:ext cx="0" cy="914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53102D4E-9C92-4049-9062-17748D09E175}"/>
                </a:ext>
              </a:extLst>
            </p:cNvPr>
            <p:cNvCxnSpPr>
              <a:cxnSpLocks/>
            </p:cNvCxnSpPr>
            <p:nvPr userDrawn="1"/>
          </p:nvCxnSpPr>
          <p:spPr>
            <a:xfrm>
              <a:off x="1117600" y="762000"/>
              <a:ext cx="0" cy="914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grpSp>
      <p:sp>
        <p:nvSpPr>
          <p:cNvPr id="5" name="Text Placeholder 4">
            <a:extLst>
              <a:ext uri="{FF2B5EF4-FFF2-40B4-BE49-F238E27FC236}">
                <a16:creationId xmlns="" xmlns:a16="http://schemas.microsoft.com/office/drawing/2014/main" id="{B1D89BBD-6A11-4633-AF3F-DF614ACF03D1}"/>
              </a:ext>
            </a:extLst>
          </p:cNvPr>
          <p:cNvSpPr>
            <a:spLocks noGrp="1"/>
          </p:cNvSpPr>
          <p:nvPr>
            <p:ph type="body" sz="quarter" idx="25"/>
          </p:nvPr>
        </p:nvSpPr>
        <p:spPr>
          <a:xfrm>
            <a:off x="1104903" y="2281782"/>
            <a:ext cx="8391522" cy="5109618"/>
          </a:xfrm>
        </p:spPr>
        <p:txBody>
          <a:bodyPr>
            <a:normAutofit/>
          </a:bodyPr>
          <a:lstStyle>
            <a:lvl1pPr marL="304792" indent="-304792">
              <a:buClr>
                <a:schemeClr val="accent1"/>
              </a:buClr>
              <a:buFont typeface="Arial" panose="020B0604020202020204" pitchFamily="34" charset="0"/>
              <a:buChar char="•"/>
              <a:defRPr sz="2600">
                <a:solidFill>
                  <a:srgbClr val="000000"/>
                </a:solidFill>
              </a:defRPr>
            </a:lvl1pPr>
            <a:lvl2pPr marL="914377" indent="-304792">
              <a:buClr>
                <a:schemeClr val="accent1"/>
              </a:buClr>
              <a:buFont typeface="Arial" panose="020B0604020202020204" pitchFamily="34" charset="0"/>
              <a:buChar char="•"/>
              <a:defRPr sz="2600">
                <a:solidFill>
                  <a:srgbClr val="000000"/>
                </a:solidFill>
              </a:defRPr>
            </a:lvl2pPr>
            <a:lvl3pPr marL="1523962" indent="-304792">
              <a:buClr>
                <a:schemeClr val="accent1"/>
              </a:buClr>
              <a:buFont typeface="Arial" panose="020B0604020202020204" pitchFamily="34" charset="0"/>
              <a:buChar char="•"/>
              <a:defRPr sz="2600">
                <a:solidFill>
                  <a:srgbClr val="000000"/>
                </a:solidFill>
              </a:defRPr>
            </a:lvl3pPr>
            <a:lvl4pPr marL="2133547" indent="-304792">
              <a:buClr>
                <a:schemeClr val="accent1"/>
              </a:buClr>
              <a:buFont typeface="Arial" panose="020B0604020202020204" pitchFamily="34" charset="0"/>
              <a:buChar char="•"/>
              <a:defRPr sz="2600">
                <a:solidFill>
                  <a:srgbClr val="000000"/>
                </a:solidFill>
              </a:defRPr>
            </a:lvl4pPr>
            <a:lvl5pPr marL="2743131" indent="-304792">
              <a:buClr>
                <a:schemeClr val="accent1"/>
              </a:buClr>
              <a:buFont typeface="Arial" panose="020B0604020202020204" pitchFamily="34" charset="0"/>
              <a:buChar char="•"/>
              <a:defRPr sz="2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29856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ndscape Image Text">
    <p:spTree>
      <p:nvGrpSpPr>
        <p:cNvPr id="1" name=""/>
        <p:cNvGrpSpPr/>
        <p:nvPr/>
      </p:nvGrpSpPr>
      <p:grpSpPr>
        <a:xfrm>
          <a:off x="0" y="0"/>
          <a:ext cx="0" cy="0"/>
          <a:chOff x="0" y="0"/>
          <a:chExt cx="0" cy="0"/>
        </a:xfrm>
      </p:grpSpPr>
      <p:sp>
        <p:nvSpPr>
          <p:cNvPr id="12" name="Picture Placeholder 8">
            <a:extLst>
              <a:ext uri="{FF2B5EF4-FFF2-40B4-BE49-F238E27FC236}">
                <a16:creationId xmlns="" xmlns:a16="http://schemas.microsoft.com/office/drawing/2014/main" id="{BED005A3-C4D7-4902-B49F-2D9DA522706C}"/>
              </a:ext>
            </a:extLst>
          </p:cNvPr>
          <p:cNvSpPr>
            <a:spLocks noGrp="1"/>
          </p:cNvSpPr>
          <p:nvPr>
            <p:ph type="pic" sz="quarter" idx="12"/>
          </p:nvPr>
        </p:nvSpPr>
        <p:spPr>
          <a:xfrm>
            <a:off x="0" y="0"/>
            <a:ext cx="15138400" cy="3938016"/>
          </a:xfrm>
          <a:custGeom>
            <a:avLst/>
            <a:gdLst>
              <a:gd name="connsiteX0" fmla="*/ 0 w 11353800"/>
              <a:gd name="connsiteY0" fmla="*/ 0 h 2953512"/>
              <a:gd name="connsiteX1" fmla="*/ 11353800 w 11353800"/>
              <a:gd name="connsiteY1" fmla="*/ 0 h 2953512"/>
              <a:gd name="connsiteX2" fmla="*/ 11353800 w 11353800"/>
              <a:gd name="connsiteY2" fmla="*/ 2461250 h 2953512"/>
              <a:gd name="connsiteX3" fmla="*/ 10861538 w 11353800"/>
              <a:gd name="connsiteY3" fmla="*/ 2953512 h 2953512"/>
              <a:gd name="connsiteX4" fmla="*/ 0 w 11353800"/>
              <a:gd name="connsiteY4" fmla="*/ 2953512 h 2953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3800" h="2953512">
                <a:moveTo>
                  <a:pt x="0" y="0"/>
                </a:moveTo>
                <a:lnTo>
                  <a:pt x="11353800" y="0"/>
                </a:lnTo>
                <a:lnTo>
                  <a:pt x="11353800" y="2461250"/>
                </a:lnTo>
                <a:cubicBezTo>
                  <a:pt x="11353800" y="2733119"/>
                  <a:pt x="11133407" y="2953512"/>
                  <a:pt x="10861538" y="2953512"/>
                </a:cubicBezTo>
                <a:lnTo>
                  <a:pt x="0" y="2953512"/>
                </a:lnTo>
                <a:close/>
              </a:path>
            </a:pathLst>
          </a:custGeom>
        </p:spPr>
        <p:txBody>
          <a:bodyPr wrap="square">
            <a:noAutofit/>
          </a:bodyPr>
          <a:lstStyle/>
          <a:p>
            <a:r>
              <a:rPr lang="en-US"/>
              <a:t>Click icon to add picture</a:t>
            </a:r>
            <a:endParaRPr lang="en-GB"/>
          </a:p>
        </p:txBody>
      </p:sp>
      <p:sp>
        <p:nvSpPr>
          <p:cNvPr id="3" name="Footer Placeholder 2">
            <a:extLst>
              <a:ext uri="{FF2B5EF4-FFF2-40B4-BE49-F238E27FC236}">
                <a16:creationId xmlns="" xmlns:a16="http://schemas.microsoft.com/office/drawing/2014/main" id="{44801F67-D7C2-498A-A54B-4F3F7860AAC8}"/>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EB1D30A0-A41F-4C26-8E68-041653AB85F3}"/>
              </a:ext>
            </a:extLst>
          </p:cNvPr>
          <p:cNvSpPr>
            <a:spLocks noGrp="1"/>
          </p:cNvSpPr>
          <p:nvPr>
            <p:ph type="sldNum" sz="quarter" idx="11"/>
          </p:nvPr>
        </p:nvSpPr>
        <p:spPr/>
        <p:txBody>
          <a:bodyPr/>
          <a:lstStyle/>
          <a:p>
            <a:fld id="{40FC62D0-A2F2-4BF8-8DAC-E86C11000EC3}" type="slidenum">
              <a:rPr lang="en-GB" smtClean="0"/>
              <a:t>‹#›</a:t>
            </a:fld>
            <a:endParaRPr lang="en-GB"/>
          </a:p>
        </p:txBody>
      </p:sp>
      <p:cxnSp>
        <p:nvCxnSpPr>
          <p:cNvPr id="17" name="Straight Connector 16">
            <a:extLst>
              <a:ext uri="{FF2B5EF4-FFF2-40B4-BE49-F238E27FC236}">
                <a16:creationId xmlns="" xmlns:a16="http://schemas.microsoft.com/office/drawing/2014/main" id="{015C799D-446F-442C-B905-C6D05F22D2ED}"/>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 xmlns:a16="http://schemas.microsoft.com/office/drawing/2014/main" id="{162D4F87-60AF-4901-BF6B-ADC20A201986}"/>
              </a:ext>
            </a:extLst>
          </p:cNvPr>
          <p:cNvSpPr>
            <a:spLocks noGrp="1"/>
          </p:cNvSpPr>
          <p:nvPr>
            <p:ph type="title" hasCustomPrompt="1"/>
          </p:nvPr>
        </p:nvSpPr>
        <p:spPr>
          <a:xfrm>
            <a:off x="1219201" y="486833"/>
            <a:ext cx="13817599" cy="1146048"/>
          </a:xfrm>
        </p:spPr>
        <p:txBody>
          <a:bodyPr>
            <a:normAutofit/>
          </a:bodyPr>
          <a:lstStyle>
            <a:lvl1pPr>
              <a:defRPr sz="4400" cap="all" baseline="0"/>
            </a:lvl1pPr>
          </a:lstStyle>
          <a:p>
            <a:r>
              <a:rPr lang="en-US" dirty="0"/>
              <a:t>TITLE</a:t>
            </a:r>
            <a:endParaRPr lang="en-GB" dirty="0"/>
          </a:p>
        </p:txBody>
      </p:sp>
      <p:sp>
        <p:nvSpPr>
          <p:cNvPr id="19" name="Text Placeholder 7">
            <a:extLst>
              <a:ext uri="{FF2B5EF4-FFF2-40B4-BE49-F238E27FC236}">
                <a16:creationId xmlns="" xmlns:a16="http://schemas.microsoft.com/office/drawing/2014/main" id="{AC7FE937-45D7-43AC-87F0-F0862ED3DC23}"/>
              </a:ext>
            </a:extLst>
          </p:cNvPr>
          <p:cNvSpPr>
            <a:spLocks noGrp="1"/>
          </p:cNvSpPr>
          <p:nvPr>
            <p:ph type="body" sz="quarter" idx="24" hasCustomPrompt="1"/>
          </p:nvPr>
        </p:nvSpPr>
        <p:spPr>
          <a:xfrm>
            <a:off x="1206504" y="1288233"/>
            <a:ext cx="13817600" cy="672704"/>
          </a:xfrm>
        </p:spPr>
        <p:txBody>
          <a:bodyPr>
            <a:noAutofit/>
          </a:bodyPr>
          <a:lstStyle>
            <a:lvl1pPr marL="0" indent="0">
              <a:buNone/>
              <a:defRPr sz="2600">
                <a:solidFill>
                  <a:schemeClr val="accent1"/>
                </a:solidFill>
              </a:defRPr>
            </a:lvl1pPr>
          </a:lstStyle>
          <a:p>
            <a:pPr lvl="0"/>
            <a:r>
              <a:rPr lang="en-US" dirty="0"/>
              <a:t>Subhead</a:t>
            </a:r>
            <a:endParaRPr lang="en-GB" dirty="0"/>
          </a:p>
        </p:txBody>
      </p:sp>
      <p:grpSp>
        <p:nvGrpSpPr>
          <p:cNvPr id="20" name="Group 19">
            <a:extLst>
              <a:ext uri="{FF2B5EF4-FFF2-40B4-BE49-F238E27FC236}">
                <a16:creationId xmlns="" xmlns:a16="http://schemas.microsoft.com/office/drawing/2014/main" id="{075BC4D5-4C83-465C-96F9-357D3141EE2F}"/>
              </a:ext>
            </a:extLst>
          </p:cNvPr>
          <p:cNvGrpSpPr/>
          <p:nvPr userDrawn="1"/>
        </p:nvGrpSpPr>
        <p:grpSpPr>
          <a:xfrm>
            <a:off x="1104904" y="838200"/>
            <a:ext cx="68580" cy="794681"/>
            <a:chOff x="1117600" y="762000"/>
            <a:chExt cx="76200" cy="914400"/>
          </a:xfrm>
        </p:grpSpPr>
        <p:cxnSp>
          <p:nvCxnSpPr>
            <p:cNvPr id="21" name="Straight Connector 20">
              <a:extLst>
                <a:ext uri="{FF2B5EF4-FFF2-40B4-BE49-F238E27FC236}">
                  <a16:creationId xmlns="" xmlns:a16="http://schemas.microsoft.com/office/drawing/2014/main" id="{0250EC4B-C310-419B-937D-3795B67B0BF5}"/>
                </a:ext>
              </a:extLst>
            </p:cNvPr>
            <p:cNvCxnSpPr>
              <a:cxnSpLocks/>
            </p:cNvCxnSpPr>
            <p:nvPr userDrawn="1"/>
          </p:nvCxnSpPr>
          <p:spPr>
            <a:xfrm>
              <a:off x="1193800" y="762000"/>
              <a:ext cx="0" cy="914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B0AC6899-3229-4A65-9A9A-5C22C70148EE}"/>
                </a:ext>
              </a:extLst>
            </p:cNvPr>
            <p:cNvCxnSpPr>
              <a:cxnSpLocks/>
            </p:cNvCxnSpPr>
            <p:nvPr userDrawn="1"/>
          </p:nvCxnSpPr>
          <p:spPr>
            <a:xfrm>
              <a:off x="1117600" y="762000"/>
              <a:ext cx="0" cy="914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grpSp>
      <p:sp>
        <p:nvSpPr>
          <p:cNvPr id="14" name="Text Placeholder 4">
            <a:extLst>
              <a:ext uri="{FF2B5EF4-FFF2-40B4-BE49-F238E27FC236}">
                <a16:creationId xmlns="" xmlns:a16="http://schemas.microsoft.com/office/drawing/2014/main" id="{9D37BA97-D1FE-4909-966C-94CAFD974EDC}"/>
              </a:ext>
            </a:extLst>
          </p:cNvPr>
          <p:cNvSpPr>
            <a:spLocks noGrp="1"/>
          </p:cNvSpPr>
          <p:nvPr>
            <p:ph type="body" sz="quarter" idx="26"/>
          </p:nvPr>
        </p:nvSpPr>
        <p:spPr>
          <a:xfrm>
            <a:off x="1306552" y="4284137"/>
            <a:ext cx="6821447" cy="2860368"/>
          </a:xfrm>
        </p:spPr>
        <p:txBody>
          <a:bodyPr>
            <a:normAutofit/>
          </a:bodyPr>
          <a:lstStyle>
            <a:lvl1pPr marL="304792" indent="-304792">
              <a:buClr>
                <a:schemeClr val="accent1"/>
              </a:buClr>
              <a:buFont typeface="Arial" panose="020B0604020202020204" pitchFamily="34" charset="0"/>
              <a:buChar char="•"/>
              <a:defRPr sz="2600">
                <a:solidFill>
                  <a:srgbClr val="000000"/>
                </a:solidFill>
              </a:defRPr>
            </a:lvl1pPr>
            <a:lvl2pPr marL="914377" indent="-304792">
              <a:buClr>
                <a:schemeClr val="accent1"/>
              </a:buClr>
              <a:buFont typeface="Arial" panose="020B0604020202020204" pitchFamily="34" charset="0"/>
              <a:buChar char="•"/>
              <a:defRPr sz="2600">
                <a:solidFill>
                  <a:srgbClr val="000000"/>
                </a:solidFill>
              </a:defRPr>
            </a:lvl2pPr>
            <a:lvl3pPr marL="1523962" indent="-304792">
              <a:buClr>
                <a:schemeClr val="accent1"/>
              </a:buClr>
              <a:buFont typeface="Arial" panose="020B0604020202020204" pitchFamily="34" charset="0"/>
              <a:buChar char="•"/>
              <a:defRPr sz="2600">
                <a:solidFill>
                  <a:srgbClr val="000000"/>
                </a:solidFill>
              </a:defRPr>
            </a:lvl3pPr>
            <a:lvl4pPr marL="2133547" indent="-304792">
              <a:buClr>
                <a:schemeClr val="accent1"/>
              </a:buClr>
              <a:buFont typeface="Arial" panose="020B0604020202020204" pitchFamily="34" charset="0"/>
              <a:buChar char="•"/>
              <a:defRPr sz="2600">
                <a:solidFill>
                  <a:srgbClr val="000000"/>
                </a:solidFill>
              </a:defRPr>
            </a:lvl4pPr>
            <a:lvl5pPr marL="2743131" indent="-304792">
              <a:buClr>
                <a:schemeClr val="accent1"/>
              </a:buClr>
              <a:buFont typeface="Arial" panose="020B0604020202020204" pitchFamily="34" charset="0"/>
              <a:buChar char="•"/>
              <a:defRPr sz="2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83071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_4">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1B30BF7-3484-844D-A005-4A1F5E332C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3"/>
            <a:ext cx="16251936" cy="9141714"/>
          </a:xfrm>
          <a:prstGeom prst="rect">
            <a:avLst/>
          </a:prstGeom>
        </p:spPr>
      </p:pic>
      <p:sp>
        <p:nvSpPr>
          <p:cNvPr id="36" name="Text Placeholder 19">
            <a:extLst>
              <a:ext uri="{FF2B5EF4-FFF2-40B4-BE49-F238E27FC236}">
                <a16:creationId xmlns="" xmlns:a16="http://schemas.microsoft.com/office/drawing/2014/main" id="{ECACF40D-0D2C-41B1-AE7A-1AD3FFF17095}"/>
              </a:ext>
            </a:extLst>
          </p:cNvPr>
          <p:cNvSpPr>
            <a:spLocks noGrp="1"/>
          </p:cNvSpPr>
          <p:nvPr>
            <p:ph type="body" sz="quarter" idx="18"/>
          </p:nvPr>
        </p:nvSpPr>
        <p:spPr>
          <a:xfrm>
            <a:off x="1117600" y="3856575"/>
            <a:ext cx="3643930" cy="1180033"/>
          </a:xfrm>
        </p:spPr>
        <p:txBody>
          <a:bodyPr>
            <a:normAutofit/>
          </a:bodyPr>
          <a:lstStyle>
            <a:lvl1pPr marL="0" indent="0">
              <a:buNone/>
              <a:defRPr sz="2300" b="1">
                <a:solidFill>
                  <a:schemeClr val="accent1"/>
                </a:solidFill>
              </a:defRPr>
            </a:lvl1pPr>
          </a:lstStyle>
          <a:p>
            <a:pPr lvl="0"/>
            <a:r>
              <a:rPr lang="en-US"/>
              <a:t>Click to edit Master text styles</a:t>
            </a:r>
          </a:p>
        </p:txBody>
      </p:sp>
      <p:sp>
        <p:nvSpPr>
          <p:cNvPr id="37" name="Text Placeholder 22">
            <a:extLst>
              <a:ext uri="{FF2B5EF4-FFF2-40B4-BE49-F238E27FC236}">
                <a16:creationId xmlns="" xmlns:a16="http://schemas.microsoft.com/office/drawing/2014/main" id="{3C848223-3355-4F67-A7D5-32524A6C2D16}"/>
              </a:ext>
            </a:extLst>
          </p:cNvPr>
          <p:cNvSpPr>
            <a:spLocks noGrp="1"/>
          </p:cNvSpPr>
          <p:nvPr>
            <p:ph type="body" sz="quarter" idx="16"/>
          </p:nvPr>
        </p:nvSpPr>
        <p:spPr>
          <a:xfrm>
            <a:off x="1117600" y="5148064"/>
            <a:ext cx="3643930" cy="1180033"/>
          </a:xfrm>
        </p:spPr>
        <p:txBody>
          <a:bodyPr>
            <a:normAutofit/>
          </a:bodyPr>
          <a:lstStyle>
            <a:lvl1pPr marL="0" indent="0">
              <a:buNone/>
              <a:defRPr sz="2300">
                <a:solidFill>
                  <a:srgbClr val="425563"/>
                </a:solidFill>
              </a:defRPr>
            </a:lvl1pPr>
          </a:lstStyle>
          <a:p>
            <a:pPr lvl="0"/>
            <a:r>
              <a:rPr lang="en-US"/>
              <a:t>Click to edit Master text styles</a:t>
            </a:r>
          </a:p>
        </p:txBody>
      </p:sp>
      <p:sp>
        <p:nvSpPr>
          <p:cNvPr id="38" name="Text Placeholder 28">
            <a:extLst>
              <a:ext uri="{FF2B5EF4-FFF2-40B4-BE49-F238E27FC236}">
                <a16:creationId xmlns="" xmlns:a16="http://schemas.microsoft.com/office/drawing/2014/main" id="{8355F994-011B-4244-952A-1BD103ABFC9F}"/>
              </a:ext>
            </a:extLst>
          </p:cNvPr>
          <p:cNvSpPr>
            <a:spLocks noGrp="1"/>
          </p:cNvSpPr>
          <p:nvPr>
            <p:ph type="body" sz="quarter" idx="15" hasCustomPrompt="1"/>
          </p:nvPr>
        </p:nvSpPr>
        <p:spPr>
          <a:xfrm>
            <a:off x="1118423" y="981642"/>
            <a:ext cx="4057249" cy="921241"/>
          </a:xfrm>
        </p:spPr>
        <p:txBody>
          <a:bodyPr>
            <a:noAutofit/>
          </a:bodyPr>
          <a:lstStyle>
            <a:lvl1pPr marL="0" indent="0">
              <a:buNone/>
              <a:defRPr sz="4600" cap="all" baseline="0">
                <a:solidFill>
                  <a:schemeClr val="tx2"/>
                </a:solidFill>
              </a:defRPr>
            </a:lvl1pPr>
          </a:lstStyle>
          <a:p>
            <a:pPr lvl="0"/>
            <a:r>
              <a:rPr lang="en-US" dirty="0"/>
              <a:t>LONGER HEADINGS </a:t>
            </a:r>
            <a:endParaRPr lang="en-GB" dirty="0"/>
          </a:p>
        </p:txBody>
      </p:sp>
      <p:sp>
        <p:nvSpPr>
          <p:cNvPr id="39" name="Text Placeholder 17">
            <a:extLst>
              <a:ext uri="{FF2B5EF4-FFF2-40B4-BE49-F238E27FC236}">
                <a16:creationId xmlns="" xmlns:a16="http://schemas.microsoft.com/office/drawing/2014/main" id="{9D3A44D4-0C3E-4206-8E2C-A60708CD3B53}"/>
              </a:ext>
            </a:extLst>
          </p:cNvPr>
          <p:cNvSpPr>
            <a:spLocks noGrp="1"/>
          </p:cNvSpPr>
          <p:nvPr>
            <p:ph type="body" sz="quarter" idx="17" hasCustomPrompt="1"/>
          </p:nvPr>
        </p:nvSpPr>
        <p:spPr>
          <a:xfrm>
            <a:off x="1118423" y="2204500"/>
            <a:ext cx="4057249" cy="1153584"/>
          </a:xfrm>
        </p:spPr>
        <p:txBody>
          <a:bodyPr>
            <a:normAutofit/>
          </a:bodyPr>
          <a:lstStyle>
            <a:lvl1pPr marL="0" indent="0">
              <a:buNone/>
              <a:defRPr sz="4600" b="1" cap="all" baseline="0">
                <a:solidFill>
                  <a:schemeClr val="tx2"/>
                </a:solidFill>
              </a:defRPr>
            </a:lvl1pPr>
          </a:lstStyle>
          <a:p>
            <a:pPr lvl="0"/>
            <a:r>
              <a:rPr lang="en-US" b="1" dirty="0"/>
              <a:t>SHOULD USE THIS LAYOUT</a:t>
            </a:r>
            <a:endParaRPr lang="en-GB" dirty="0"/>
          </a:p>
        </p:txBody>
      </p:sp>
      <p:pic>
        <p:nvPicPr>
          <p:cNvPr id="12" name="Picture 11">
            <a:extLst>
              <a:ext uri="{FF2B5EF4-FFF2-40B4-BE49-F238E27FC236}">
                <a16:creationId xmlns="" xmlns:a16="http://schemas.microsoft.com/office/drawing/2014/main" id="{FF3502F7-DCB9-0A49-82AA-02E137AD4A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4062" t="79177"/>
          <a:stretch/>
        </p:blipFill>
        <p:spPr>
          <a:xfrm>
            <a:off x="10414002" y="7240143"/>
            <a:ext cx="5841998" cy="1903857"/>
          </a:xfrm>
          <a:prstGeom prst="rect">
            <a:avLst/>
          </a:prstGeom>
        </p:spPr>
      </p:pic>
    </p:spTree>
    <p:extLst>
      <p:ext uri="{BB962C8B-B14F-4D97-AF65-F5344CB8AC3E}">
        <p14:creationId xmlns:p14="http://schemas.microsoft.com/office/powerpoint/2010/main" val="4180071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head Two Column">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4801F67-D7C2-498A-A54B-4F3F7860AAC8}"/>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EB1D30A0-A41F-4C26-8E68-041653AB85F3}"/>
              </a:ext>
            </a:extLst>
          </p:cNvPr>
          <p:cNvSpPr>
            <a:spLocks noGrp="1"/>
          </p:cNvSpPr>
          <p:nvPr>
            <p:ph type="sldNum" sz="quarter" idx="11"/>
          </p:nvPr>
        </p:nvSpPr>
        <p:spPr/>
        <p:txBody>
          <a:bodyPr/>
          <a:lstStyle/>
          <a:p>
            <a:fld id="{40FC62D0-A2F2-4BF8-8DAC-E86C11000EC3}" type="slidenum">
              <a:rPr lang="en-GB" smtClean="0"/>
              <a:t>‹#›</a:t>
            </a:fld>
            <a:endParaRPr lang="en-GB"/>
          </a:p>
        </p:txBody>
      </p:sp>
      <p:sp>
        <p:nvSpPr>
          <p:cNvPr id="12" name="Text Placeholder 22">
            <a:extLst>
              <a:ext uri="{FF2B5EF4-FFF2-40B4-BE49-F238E27FC236}">
                <a16:creationId xmlns="" xmlns:a16="http://schemas.microsoft.com/office/drawing/2014/main" id="{7959FD6A-CA04-4435-B2C8-8BA8C54622A2}"/>
              </a:ext>
            </a:extLst>
          </p:cNvPr>
          <p:cNvSpPr>
            <a:spLocks noGrp="1"/>
          </p:cNvSpPr>
          <p:nvPr>
            <p:ph type="body" sz="quarter" idx="16"/>
          </p:nvPr>
        </p:nvSpPr>
        <p:spPr>
          <a:xfrm>
            <a:off x="8416034" y="2281785"/>
            <a:ext cx="6620766" cy="5067855"/>
          </a:xfrm>
        </p:spPr>
        <p:txBody>
          <a:bodyPr>
            <a:normAutofit/>
          </a:bodyPr>
          <a:lstStyle>
            <a:lvl1pPr>
              <a:buClr>
                <a:schemeClr val="accent1"/>
              </a:buClr>
              <a:defRPr sz="2600"/>
            </a:lvl1pPr>
            <a:lvl2pPr>
              <a:buClr>
                <a:schemeClr val="accent1"/>
              </a:buClr>
              <a:defRPr sz="2600"/>
            </a:lvl2pPr>
            <a:lvl3pPr>
              <a:buClr>
                <a:schemeClr val="accent1"/>
              </a:buClr>
              <a:defRPr sz="2600"/>
            </a:lvl3pPr>
            <a:lvl4pPr>
              <a:buClr>
                <a:schemeClr val="accent1"/>
              </a:buClr>
              <a:defRPr sz="2600"/>
            </a:lvl4pPr>
            <a:lvl5pPr>
              <a:buClr>
                <a:schemeClr val="accent1"/>
              </a:buCl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22">
            <a:extLst>
              <a:ext uri="{FF2B5EF4-FFF2-40B4-BE49-F238E27FC236}">
                <a16:creationId xmlns="" xmlns:a16="http://schemas.microsoft.com/office/drawing/2014/main" id="{BE40FE31-079A-487A-B0F2-4AFE8299F5B7}"/>
              </a:ext>
            </a:extLst>
          </p:cNvPr>
          <p:cNvSpPr>
            <a:spLocks noGrp="1"/>
          </p:cNvSpPr>
          <p:nvPr>
            <p:ph type="body" sz="quarter" idx="17"/>
          </p:nvPr>
        </p:nvSpPr>
        <p:spPr>
          <a:xfrm>
            <a:off x="1117602" y="2281785"/>
            <a:ext cx="6620760" cy="5067855"/>
          </a:xfrm>
        </p:spPr>
        <p:txBody>
          <a:bodyPr>
            <a:normAutofit/>
          </a:bodyPr>
          <a:lstStyle>
            <a:lvl1pPr marL="342900" indent="-342900">
              <a:buClr>
                <a:schemeClr val="accent1"/>
              </a:buClr>
              <a:buFont typeface="Arial" panose="020B0604020202020204" pitchFamily="34" charset="0"/>
              <a:buChar char="•"/>
              <a:defRPr sz="2600"/>
            </a:lvl1pPr>
            <a:lvl2pPr marL="952485" indent="-342900">
              <a:buClr>
                <a:schemeClr val="accent1"/>
              </a:buClr>
              <a:buFont typeface="Arial" panose="020B0604020202020204" pitchFamily="34" charset="0"/>
              <a:buChar char="•"/>
              <a:defRPr sz="2600"/>
            </a:lvl2pPr>
            <a:lvl3pPr marL="1562070" indent="-342900">
              <a:buClr>
                <a:schemeClr val="accent1"/>
              </a:buClr>
              <a:buFont typeface="Arial" panose="020B0604020202020204" pitchFamily="34" charset="0"/>
              <a:buChar char="•"/>
              <a:defRPr sz="2600"/>
            </a:lvl3pPr>
            <a:lvl4pPr marL="2171655" indent="-342900">
              <a:buClr>
                <a:schemeClr val="accent1"/>
              </a:buClr>
              <a:buFont typeface="Arial" panose="020B0604020202020204" pitchFamily="34" charset="0"/>
              <a:buChar char="•"/>
              <a:defRPr sz="2600"/>
            </a:lvl4pPr>
            <a:lvl5pPr marL="2781239" indent="-342900">
              <a:buClr>
                <a:schemeClr val="accent1"/>
              </a:buClr>
              <a:buFont typeface="Arial" panose="020B0604020202020204" pitchFamily="34" charset="0"/>
              <a:buChar cha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7" name="Straight Connector 16">
            <a:extLst>
              <a:ext uri="{FF2B5EF4-FFF2-40B4-BE49-F238E27FC236}">
                <a16:creationId xmlns="" xmlns:a16="http://schemas.microsoft.com/office/drawing/2014/main" id="{038C1BB8-BF79-4152-8AD0-9845A590AF4A}"/>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 xmlns:a16="http://schemas.microsoft.com/office/drawing/2014/main" id="{A09BA914-4303-45FD-B2E9-86F260900495}"/>
              </a:ext>
            </a:extLst>
          </p:cNvPr>
          <p:cNvSpPr>
            <a:spLocks noGrp="1"/>
          </p:cNvSpPr>
          <p:nvPr>
            <p:ph type="title" hasCustomPrompt="1"/>
          </p:nvPr>
        </p:nvSpPr>
        <p:spPr>
          <a:xfrm>
            <a:off x="1219201" y="486833"/>
            <a:ext cx="13817599" cy="1146048"/>
          </a:xfrm>
        </p:spPr>
        <p:txBody>
          <a:bodyPr>
            <a:normAutofit/>
          </a:bodyPr>
          <a:lstStyle>
            <a:lvl1pPr>
              <a:defRPr sz="4400" cap="all" baseline="0"/>
            </a:lvl1pPr>
          </a:lstStyle>
          <a:p>
            <a:r>
              <a:rPr lang="en-US" dirty="0"/>
              <a:t>TITLE</a:t>
            </a:r>
            <a:endParaRPr lang="en-GB" dirty="0"/>
          </a:p>
        </p:txBody>
      </p:sp>
      <p:sp>
        <p:nvSpPr>
          <p:cNvPr id="24" name="Text Placeholder 7">
            <a:extLst>
              <a:ext uri="{FF2B5EF4-FFF2-40B4-BE49-F238E27FC236}">
                <a16:creationId xmlns="" xmlns:a16="http://schemas.microsoft.com/office/drawing/2014/main" id="{7737CB29-C896-4EB4-8239-3047D5A0336B}"/>
              </a:ext>
            </a:extLst>
          </p:cNvPr>
          <p:cNvSpPr>
            <a:spLocks noGrp="1"/>
          </p:cNvSpPr>
          <p:nvPr>
            <p:ph type="body" sz="quarter" idx="24" hasCustomPrompt="1"/>
          </p:nvPr>
        </p:nvSpPr>
        <p:spPr>
          <a:xfrm>
            <a:off x="1206504" y="1288233"/>
            <a:ext cx="13817600" cy="672704"/>
          </a:xfrm>
        </p:spPr>
        <p:txBody>
          <a:bodyPr>
            <a:noAutofit/>
          </a:bodyPr>
          <a:lstStyle>
            <a:lvl1pPr marL="0" indent="0">
              <a:buNone/>
              <a:defRPr sz="2600">
                <a:solidFill>
                  <a:schemeClr val="accent1"/>
                </a:solidFill>
              </a:defRPr>
            </a:lvl1pPr>
          </a:lstStyle>
          <a:p>
            <a:pPr lvl="0"/>
            <a:r>
              <a:rPr lang="en-US" dirty="0"/>
              <a:t>Subhead</a:t>
            </a:r>
            <a:endParaRPr lang="en-GB" dirty="0"/>
          </a:p>
        </p:txBody>
      </p:sp>
      <p:grpSp>
        <p:nvGrpSpPr>
          <p:cNvPr id="28" name="Group 27">
            <a:extLst>
              <a:ext uri="{FF2B5EF4-FFF2-40B4-BE49-F238E27FC236}">
                <a16:creationId xmlns="" xmlns:a16="http://schemas.microsoft.com/office/drawing/2014/main" id="{D8534F7B-13B5-480B-8ABB-5F435740EC32}"/>
              </a:ext>
            </a:extLst>
          </p:cNvPr>
          <p:cNvGrpSpPr/>
          <p:nvPr userDrawn="1"/>
        </p:nvGrpSpPr>
        <p:grpSpPr>
          <a:xfrm>
            <a:off x="1104904" y="838200"/>
            <a:ext cx="68580" cy="794681"/>
            <a:chOff x="1117600" y="762000"/>
            <a:chExt cx="76200" cy="914400"/>
          </a:xfrm>
        </p:grpSpPr>
        <p:cxnSp>
          <p:nvCxnSpPr>
            <p:cNvPr id="29" name="Straight Connector 28">
              <a:extLst>
                <a:ext uri="{FF2B5EF4-FFF2-40B4-BE49-F238E27FC236}">
                  <a16:creationId xmlns="" xmlns:a16="http://schemas.microsoft.com/office/drawing/2014/main" id="{A22E2224-BFF2-4C74-9488-5B1424857D7A}"/>
                </a:ext>
              </a:extLst>
            </p:cNvPr>
            <p:cNvCxnSpPr>
              <a:cxnSpLocks/>
            </p:cNvCxnSpPr>
            <p:nvPr userDrawn="1"/>
          </p:nvCxnSpPr>
          <p:spPr>
            <a:xfrm>
              <a:off x="1193800" y="762000"/>
              <a:ext cx="0" cy="914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91822129-BE01-4056-841C-23D66CE24E76}"/>
                </a:ext>
              </a:extLst>
            </p:cNvPr>
            <p:cNvCxnSpPr>
              <a:cxnSpLocks/>
            </p:cNvCxnSpPr>
            <p:nvPr userDrawn="1"/>
          </p:nvCxnSpPr>
          <p:spPr>
            <a:xfrm>
              <a:off x="1117600" y="762000"/>
              <a:ext cx="0" cy="914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1231099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4801F67-D7C2-498A-A54B-4F3F7860AAC8}"/>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EB1D30A0-A41F-4C26-8E68-041653AB85F3}"/>
              </a:ext>
            </a:extLst>
          </p:cNvPr>
          <p:cNvSpPr>
            <a:spLocks noGrp="1"/>
          </p:cNvSpPr>
          <p:nvPr>
            <p:ph type="sldNum" sz="quarter" idx="11"/>
          </p:nvPr>
        </p:nvSpPr>
        <p:spPr/>
        <p:txBody>
          <a:bodyPr/>
          <a:lstStyle/>
          <a:p>
            <a:fld id="{40FC62D0-A2F2-4BF8-8DAC-E86C11000EC3}" type="slidenum">
              <a:rPr lang="en-GB" smtClean="0"/>
              <a:t>‹#›</a:t>
            </a:fld>
            <a:endParaRPr lang="en-GB"/>
          </a:p>
        </p:txBody>
      </p:sp>
      <p:sp>
        <p:nvSpPr>
          <p:cNvPr id="19" name="Text Placeholder 22">
            <a:extLst>
              <a:ext uri="{FF2B5EF4-FFF2-40B4-BE49-F238E27FC236}">
                <a16:creationId xmlns="" xmlns:a16="http://schemas.microsoft.com/office/drawing/2014/main" id="{BE40FE31-079A-487A-B0F2-4AFE8299F5B7}"/>
              </a:ext>
            </a:extLst>
          </p:cNvPr>
          <p:cNvSpPr>
            <a:spLocks noGrp="1"/>
          </p:cNvSpPr>
          <p:nvPr>
            <p:ph type="body" sz="quarter" idx="17"/>
          </p:nvPr>
        </p:nvSpPr>
        <p:spPr>
          <a:xfrm>
            <a:off x="8416040" y="2281784"/>
            <a:ext cx="6620760" cy="5067855"/>
          </a:xfrm>
        </p:spPr>
        <p:txBody>
          <a:bodyPr>
            <a:normAutofit/>
          </a:bodyPr>
          <a:lstStyle>
            <a:lvl1pPr marL="304792" indent="-304792">
              <a:buClr>
                <a:schemeClr val="accent1"/>
              </a:buClr>
              <a:buFont typeface="Arial" panose="020B0604020202020204" pitchFamily="34" charset="0"/>
              <a:buChar char="•"/>
              <a:defRPr sz="2600"/>
            </a:lvl1pPr>
            <a:lvl2pPr marL="914377" indent="-304792">
              <a:buClr>
                <a:schemeClr val="accent1"/>
              </a:buClr>
              <a:buFont typeface="Arial" panose="020B0604020202020204" pitchFamily="34" charset="0"/>
              <a:buChar char="•"/>
              <a:defRPr sz="2600"/>
            </a:lvl2pPr>
            <a:lvl3pPr marL="1523962" indent="-304792">
              <a:buClr>
                <a:schemeClr val="accent1"/>
              </a:buClr>
              <a:buFont typeface="Arial" panose="020B0604020202020204" pitchFamily="34" charset="0"/>
              <a:buChar char="•"/>
              <a:defRPr sz="2600"/>
            </a:lvl3pPr>
            <a:lvl4pPr marL="2133547" indent="-304792">
              <a:buClr>
                <a:schemeClr val="accent1"/>
              </a:buClr>
              <a:buFont typeface="Arial" panose="020B0604020202020204" pitchFamily="34" charset="0"/>
              <a:buChar char="•"/>
              <a:defRPr sz="2600"/>
            </a:lvl4pPr>
            <a:lvl5pPr marL="2743131" indent="-304792">
              <a:buClr>
                <a:schemeClr val="accent1"/>
              </a:buClr>
              <a:buFont typeface="Arial" panose="020B0604020202020204" pitchFamily="34" charset="0"/>
              <a:buChar cha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7" name="Straight Connector 16">
            <a:extLst>
              <a:ext uri="{FF2B5EF4-FFF2-40B4-BE49-F238E27FC236}">
                <a16:creationId xmlns="" xmlns:a16="http://schemas.microsoft.com/office/drawing/2014/main" id="{038C1BB8-BF79-4152-8AD0-9845A590AF4A}"/>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 xmlns:a16="http://schemas.microsoft.com/office/drawing/2014/main" id="{A09BA914-4303-45FD-B2E9-86F260900495}"/>
              </a:ext>
            </a:extLst>
          </p:cNvPr>
          <p:cNvSpPr>
            <a:spLocks noGrp="1"/>
          </p:cNvSpPr>
          <p:nvPr>
            <p:ph type="title" hasCustomPrompt="1"/>
          </p:nvPr>
        </p:nvSpPr>
        <p:spPr>
          <a:xfrm>
            <a:off x="1219201" y="486833"/>
            <a:ext cx="13817599" cy="1146048"/>
          </a:xfrm>
        </p:spPr>
        <p:txBody>
          <a:bodyPr>
            <a:normAutofit/>
          </a:bodyPr>
          <a:lstStyle>
            <a:lvl1pPr>
              <a:defRPr sz="4400" cap="all" baseline="0"/>
            </a:lvl1pPr>
          </a:lstStyle>
          <a:p>
            <a:r>
              <a:rPr lang="en-US" dirty="0"/>
              <a:t>TITLE</a:t>
            </a:r>
            <a:endParaRPr lang="en-GB" dirty="0"/>
          </a:p>
        </p:txBody>
      </p:sp>
      <p:grpSp>
        <p:nvGrpSpPr>
          <p:cNvPr id="28" name="Group 27">
            <a:extLst>
              <a:ext uri="{FF2B5EF4-FFF2-40B4-BE49-F238E27FC236}">
                <a16:creationId xmlns="" xmlns:a16="http://schemas.microsoft.com/office/drawing/2014/main" id="{D8534F7B-13B5-480B-8ABB-5F435740EC32}"/>
              </a:ext>
            </a:extLst>
          </p:cNvPr>
          <p:cNvGrpSpPr/>
          <p:nvPr userDrawn="1"/>
        </p:nvGrpSpPr>
        <p:grpSpPr>
          <a:xfrm>
            <a:off x="1117600" y="838201"/>
            <a:ext cx="55884" cy="411224"/>
            <a:chOff x="1117600" y="762000"/>
            <a:chExt cx="76200" cy="914400"/>
          </a:xfrm>
        </p:grpSpPr>
        <p:cxnSp>
          <p:nvCxnSpPr>
            <p:cNvPr id="29" name="Straight Connector 28">
              <a:extLst>
                <a:ext uri="{FF2B5EF4-FFF2-40B4-BE49-F238E27FC236}">
                  <a16:creationId xmlns="" xmlns:a16="http://schemas.microsoft.com/office/drawing/2014/main" id="{A22E2224-BFF2-4C74-9488-5B1424857D7A}"/>
                </a:ext>
              </a:extLst>
            </p:cNvPr>
            <p:cNvCxnSpPr>
              <a:cxnSpLocks/>
            </p:cNvCxnSpPr>
            <p:nvPr userDrawn="1"/>
          </p:nvCxnSpPr>
          <p:spPr>
            <a:xfrm>
              <a:off x="1193800" y="762000"/>
              <a:ext cx="0" cy="914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91822129-BE01-4056-841C-23D66CE24E76}"/>
                </a:ext>
              </a:extLst>
            </p:cNvPr>
            <p:cNvCxnSpPr>
              <a:cxnSpLocks/>
            </p:cNvCxnSpPr>
            <p:nvPr userDrawn="1"/>
          </p:nvCxnSpPr>
          <p:spPr>
            <a:xfrm>
              <a:off x="1117600" y="762000"/>
              <a:ext cx="0" cy="914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grpSp>
      <p:sp>
        <p:nvSpPr>
          <p:cNvPr id="11" name="Text Placeholder 22">
            <a:extLst>
              <a:ext uri="{FF2B5EF4-FFF2-40B4-BE49-F238E27FC236}">
                <a16:creationId xmlns="" xmlns:a16="http://schemas.microsoft.com/office/drawing/2014/main" id="{539A7FFC-7303-4C9B-9617-53448A0BEA9F}"/>
              </a:ext>
            </a:extLst>
          </p:cNvPr>
          <p:cNvSpPr>
            <a:spLocks noGrp="1"/>
          </p:cNvSpPr>
          <p:nvPr>
            <p:ph type="body" sz="quarter" idx="18"/>
          </p:nvPr>
        </p:nvSpPr>
        <p:spPr>
          <a:xfrm>
            <a:off x="1117600" y="2281784"/>
            <a:ext cx="6620760" cy="5067855"/>
          </a:xfrm>
        </p:spPr>
        <p:txBody>
          <a:bodyPr>
            <a:normAutofit/>
          </a:bodyPr>
          <a:lstStyle>
            <a:lvl1pPr marL="342900" indent="-342900">
              <a:buClr>
                <a:schemeClr val="accent1"/>
              </a:buClr>
              <a:buFont typeface="Arial" panose="020B0604020202020204" pitchFamily="34" charset="0"/>
              <a:buChar char="•"/>
              <a:defRPr sz="2600"/>
            </a:lvl1pPr>
            <a:lvl2pPr marL="952485" indent="-342900">
              <a:buClr>
                <a:schemeClr val="accent1"/>
              </a:buClr>
              <a:buFont typeface="Arial" panose="020B0604020202020204" pitchFamily="34" charset="0"/>
              <a:buChar char="•"/>
              <a:defRPr sz="2600"/>
            </a:lvl2pPr>
            <a:lvl3pPr marL="1562070" indent="-342900">
              <a:buClr>
                <a:schemeClr val="accent1"/>
              </a:buClr>
              <a:buFont typeface="Arial" panose="020B0604020202020204" pitchFamily="34" charset="0"/>
              <a:buChar char="•"/>
              <a:defRPr sz="2600"/>
            </a:lvl3pPr>
            <a:lvl4pPr marL="2171655" indent="-342900">
              <a:buClr>
                <a:schemeClr val="accent1"/>
              </a:buClr>
              <a:buFont typeface="Arial" panose="020B0604020202020204" pitchFamily="34" charset="0"/>
              <a:buChar char="•"/>
              <a:defRPr sz="2600"/>
            </a:lvl4pPr>
            <a:lvl5pPr marL="2781239" indent="-342900">
              <a:buClr>
                <a:schemeClr val="accent1"/>
              </a:buClr>
              <a:buFont typeface="Arial" panose="020B0604020202020204" pitchFamily="34" charset="0"/>
              <a:buChar cha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92115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head Table 1 column">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4801F67-D7C2-498A-A54B-4F3F7860AAC8}"/>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EB1D30A0-A41F-4C26-8E68-041653AB85F3}"/>
              </a:ext>
            </a:extLst>
          </p:cNvPr>
          <p:cNvSpPr>
            <a:spLocks noGrp="1"/>
          </p:cNvSpPr>
          <p:nvPr>
            <p:ph type="sldNum" sz="quarter" idx="11"/>
          </p:nvPr>
        </p:nvSpPr>
        <p:spPr/>
        <p:txBody>
          <a:bodyPr/>
          <a:lstStyle/>
          <a:p>
            <a:fld id="{40FC62D0-A2F2-4BF8-8DAC-E86C11000EC3}" type="slidenum">
              <a:rPr lang="en-GB" smtClean="0"/>
              <a:t>‹#›</a:t>
            </a:fld>
            <a:endParaRPr lang="en-GB"/>
          </a:p>
        </p:txBody>
      </p:sp>
      <p:sp>
        <p:nvSpPr>
          <p:cNvPr id="13" name="Content Placeholder 2">
            <a:extLst>
              <a:ext uri="{FF2B5EF4-FFF2-40B4-BE49-F238E27FC236}">
                <a16:creationId xmlns="" xmlns:a16="http://schemas.microsoft.com/office/drawing/2014/main" id="{FB35EE0F-036C-4019-B005-0533F186E63B}"/>
              </a:ext>
            </a:extLst>
          </p:cNvPr>
          <p:cNvSpPr>
            <a:spLocks noGrp="1"/>
          </p:cNvSpPr>
          <p:nvPr>
            <p:ph sz="half" idx="1"/>
          </p:nvPr>
        </p:nvSpPr>
        <p:spPr>
          <a:xfrm>
            <a:off x="1117600" y="2335618"/>
            <a:ext cx="6623819" cy="746631"/>
          </a:xfrm>
        </p:spPr>
        <p:txBody>
          <a:bodyPr>
            <a:normAutofit/>
          </a:bodyPr>
          <a:lstStyle>
            <a:lvl1pPr marL="0" indent="0">
              <a:buNone/>
              <a:defRPr sz="2600" b="1">
                <a:solidFill>
                  <a:schemeClr val="tx2"/>
                </a:solidFill>
              </a:defRPr>
            </a:lvl1pPr>
          </a:lstStyle>
          <a:p>
            <a:pPr lvl="0"/>
            <a:r>
              <a:rPr lang="en-US"/>
              <a:t>Click to edit Master text styles</a:t>
            </a:r>
          </a:p>
        </p:txBody>
      </p:sp>
      <p:sp>
        <p:nvSpPr>
          <p:cNvPr id="7" name="Table Placeholder 6">
            <a:extLst>
              <a:ext uri="{FF2B5EF4-FFF2-40B4-BE49-F238E27FC236}">
                <a16:creationId xmlns="" xmlns:a16="http://schemas.microsoft.com/office/drawing/2014/main" id="{6FF02712-4F16-4A37-A9C3-C07ACF1E661C}"/>
              </a:ext>
            </a:extLst>
          </p:cNvPr>
          <p:cNvSpPr>
            <a:spLocks noGrp="1"/>
          </p:cNvSpPr>
          <p:nvPr>
            <p:ph type="tbl" sz="quarter" idx="14"/>
          </p:nvPr>
        </p:nvSpPr>
        <p:spPr>
          <a:xfrm>
            <a:off x="1130293" y="3296585"/>
            <a:ext cx="6623819" cy="4559178"/>
          </a:xfrm>
        </p:spPr>
        <p:txBody>
          <a:bodyPr/>
          <a:lstStyle>
            <a:lvl1pPr marL="0" indent="0">
              <a:buNone/>
              <a:defRPr/>
            </a:lvl1pPr>
          </a:lstStyle>
          <a:p>
            <a:r>
              <a:rPr lang="en-US"/>
              <a:t>Click icon to add table</a:t>
            </a:r>
            <a:endParaRPr lang="en-GB" dirty="0"/>
          </a:p>
        </p:txBody>
      </p:sp>
      <p:cxnSp>
        <p:nvCxnSpPr>
          <p:cNvPr id="17" name="Straight Connector 16">
            <a:extLst>
              <a:ext uri="{FF2B5EF4-FFF2-40B4-BE49-F238E27FC236}">
                <a16:creationId xmlns="" xmlns:a16="http://schemas.microsoft.com/office/drawing/2014/main" id="{19F26C33-07B5-42B2-8AFC-490FC53A1C1B}"/>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 xmlns:a16="http://schemas.microsoft.com/office/drawing/2014/main" id="{8EE44E7F-4467-4557-AAB4-51422E4A3FE3}"/>
              </a:ext>
            </a:extLst>
          </p:cNvPr>
          <p:cNvSpPr>
            <a:spLocks noGrp="1"/>
          </p:cNvSpPr>
          <p:nvPr>
            <p:ph type="title" hasCustomPrompt="1"/>
          </p:nvPr>
        </p:nvSpPr>
        <p:spPr>
          <a:xfrm>
            <a:off x="1219201" y="486833"/>
            <a:ext cx="13817599" cy="1146048"/>
          </a:xfrm>
        </p:spPr>
        <p:txBody>
          <a:bodyPr>
            <a:normAutofit/>
          </a:bodyPr>
          <a:lstStyle>
            <a:lvl1pPr>
              <a:defRPr sz="4400" cap="all" baseline="0"/>
            </a:lvl1pPr>
          </a:lstStyle>
          <a:p>
            <a:r>
              <a:rPr lang="en-US" dirty="0"/>
              <a:t>TITLE</a:t>
            </a:r>
            <a:endParaRPr lang="en-GB" dirty="0"/>
          </a:p>
        </p:txBody>
      </p:sp>
      <p:sp>
        <p:nvSpPr>
          <p:cNvPr id="20" name="Text Placeholder 7">
            <a:extLst>
              <a:ext uri="{FF2B5EF4-FFF2-40B4-BE49-F238E27FC236}">
                <a16:creationId xmlns="" xmlns:a16="http://schemas.microsoft.com/office/drawing/2014/main" id="{6BFDE103-8318-42DD-A135-0E735CD7FCE1}"/>
              </a:ext>
            </a:extLst>
          </p:cNvPr>
          <p:cNvSpPr>
            <a:spLocks noGrp="1"/>
          </p:cNvSpPr>
          <p:nvPr>
            <p:ph type="body" sz="quarter" idx="24" hasCustomPrompt="1"/>
          </p:nvPr>
        </p:nvSpPr>
        <p:spPr>
          <a:xfrm>
            <a:off x="1206504" y="1288233"/>
            <a:ext cx="13817600" cy="672704"/>
          </a:xfrm>
        </p:spPr>
        <p:txBody>
          <a:bodyPr>
            <a:noAutofit/>
          </a:bodyPr>
          <a:lstStyle>
            <a:lvl1pPr marL="0" indent="0">
              <a:buNone/>
              <a:defRPr sz="2600">
                <a:solidFill>
                  <a:schemeClr val="accent1"/>
                </a:solidFill>
              </a:defRPr>
            </a:lvl1pPr>
          </a:lstStyle>
          <a:p>
            <a:pPr lvl="0"/>
            <a:r>
              <a:rPr lang="en-US" dirty="0"/>
              <a:t>Subhead</a:t>
            </a:r>
            <a:endParaRPr lang="en-GB" dirty="0"/>
          </a:p>
        </p:txBody>
      </p:sp>
      <p:grpSp>
        <p:nvGrpSpPr>
          <p:cNvPr id="21" name="Group 20">
            <a:extLst>
              <a:ext uri="{FF2B5EF4-FFF2-40B4-BE49-F238E27FC236}">
                <a16:creationId xmlns="" xmlns:a16="http://schemas.microsoft.com/office/drawing/2014/main" id="{5B77D5C3-1355-4945-80AC-18908FBB0611}"/>
              </a:ext>
            </a:extLst>
          </p:cNvPr>
          <p:cNvGrpSpPr/>
          <p:nvPr userDrawn="1"/>
        </p:nvGrpSpPr>
        <p:grpSpPr>
          <a:xfrm>
            <a:off x="1104904" y="838200"/>
            <a:ext cx="68580" cy="794681"/>
            <a:chOff x="1117600" y="762000"/>
            <a:chExt cx="76200" cy="914400"/>
          </a:xfrm>
        </p:grpSpPr>
        <p:cxnSp>
          <p:nvCxnSpPr>
            <p:cNvPr id="22" name="Straight Connector 21">
              <a:extLst>
                <a:ext uri="{FF2B5EF4-FFF2-40B4-BE49-F238E27FC236}">
                  <a16:creationId xmlns="" xmlns:a16="http://schemas.microsoft.com/office/drawing/2014/main" id="{A6C10C6D-E6EC-431D-B224-57C28B12EDE0}"/>
                </a:ext>
              </a:extLst>
            </p:cNvPr>
            <p:cNvCxnSpPr>
              <a:cxnSpLocks/>
            </p:cNvCxnSpPr>
            <p:nvPr userDrawn="1"/>
          </p:nvCxnSpPr>
          <p:spPr>
            <a:xfrm>
              <a:off x="1193800" y="762000"/>
              <a:ext cx="0" cy="914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D7DC2E85-5719-4A6A-A07D-8A8278EE48FD}"/>
                </a:ext>
              </a:extLst>
            </p:cNvPr>
            <p:cNvCxnSpPr>
              <a:cxnSpLocks/>
            </p:cNvCxnSpPr>
            <p:nvPr userDrawn="1"/>
          </p:nvCxnSpPr>
          <p:spPr>
            <a:xfrm>
              <a:off x="1117600" y="762000"/>
              <a:ext cx="0" cy="914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grpSp>
      <p:sp>
        <p:nvSpPr>
          <p:cNvPr id="5" name="Text Placeholder 4">
            <a:extLst>
              <a:ext uri="{FF2B5EF4-FFF2-40B4-BE49-F238E27FC236}">
                <a16:creationId xmlns="" xmlns:a16="http://schemas.microsoft.com/office/drawing/2014/main" id="{18F92D76-1A45-4DDD-897B-C2FA29E61EA0}"/>
              </a:ext>
            </a:extLst>
          </p:cNvPr>
          <p:cNvSpPr>
            <a:spLocks noGrp="1"/>
          </p:cNvSpPr>
          <p:nvPr>
            <p:ph type="body" sz="quarter" idx="25"/>
          </p:nvPr>
        </p:nvSpPr>
        <p:spPr>
          <a:xfrm>
            <a:off x="8400288" y="2335619"/>
            <a:ext cx="6623816" cy="5520138"/>
          </a:xfrm>
        </p:spPr>
        <p:txBody>
          <a:bodyPr>
            <a:normAutofit/>
          </a:bodyPr>
          <a:lstStyle>
            <a:lvl1pPr marL="342900" indent="-342900">
              <a:buClr>
                <a:schemeClr val="accent1"/>
              </a:buClr>
              <a:buFont typeface="Arial" panose="020B0604020202020204" pitchFamily="34" charset="0"/>
              <a:buChar char="•"/>
              <a:defRPr sz="260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7937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6D4636F6-97EB-4DDC-BA63-791A054A61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450EFDB-6A04-495B-B9DA-CA46C8CA8347}"/>
              </a:ext>
            </a:extLst>
          </p:cNvPr>
          <p:cNvSpPr>
            <a:spLocks noGrp="1"/>
          </p:cNvSpPr>
          <p:nvPr>
            <p:ph type="sldNum" sz="quarter" idx="12"/>
          </p:nvPr>
        </p:nvSpPr>
        <p:spPr/>
        <p:txBody>
          <a:bodyPr/>
          <a:lstStyle/>
          <a:p>
            <a:fld id="{40FC62D0-A2F2-4BF8-8DAC-E86C11000EC3}" type="slidenum">
              <a:rPr lang="en-GB" smtClean="0"/>
              <a:t>‹#›</a:t>
            </a:fld>
            <a:endParaRPr lang="en-GB"/>
          </a:p>
        </p:txBody>
      </p:sp>
      <p:grpSp>
        <p:nvGrpSpPr>
          <p:cNvPr id="18" name="Group 17">
            <a:extLst>
              <a:ext uri="{FF2B5EF4-FFF2-40B4-BE49-F238E27FC236}">
                <a16:creationId xmlns="" xmlns:a16="http://schemas.microsoft.com/office/drawing/2014/main" id="{ED34DBD3-20FD-4C18-A2F4-85B31A630FEB}"/>
              </a:ext>
            </a:extLst>
          </p:cNvPr>
          <p:cNvGrpSpPr/>
          <p:nvPr userDrawn="1"/>
        </p:nvGrpSpPr>
        <p:grpSpPr>
          <a:xfrm>
            <a:off x="1071487" y="2664553"/>
            <a:ext cx="8109707" cy="1504168"/>
            <a:chOff x="810983" y="2350012"/>
            <a:chExt cx="6095301" cy="1085127"/>
          </a:xfrm>
        </p:grpSpPr>
        <p:sp>
          <p:nvSpPr>
            <p:cNvPr id="13" name="Rectangle: Single Corner Rounded 12">
              <a:extLst>
                <a:ext uri="{FF2B5EF4-FFF2-40B4-BE49-F238E27FC236}">
                  <a16:creationId xmlns="" xmlns:a16="http://schemas.microsoft.com/office/drawing/2014/main" id="{0C9997AD-F44B-4ADD-A0DF-B4A1C535053C}"/>
                </a:ext>
              </a:extLst>
            </p:cNvPr>
            <p:cNvSpPr/>
            <p:nvPr userDrawn="1"/>
          </p:nvSpPr>
          <p:spPr>
            <a:xfrm flipV="1">
              <a:off x="810983" y="2586676"/>
              <a:ext cx="5974342" cy="848463"/>
            </a:xfrm>
            <a:prstGeom prst="round1Rect">
              <a:avLst/>
            </a:prstGeom>
            <a:solidFill>
              <a:srgbClr val="CC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4" name="Rectangle 13">
              <a:extLst>
                <a:ext uri="{FF2B5EF4-FFF2-40B4-BE49-F238E27FC236}">
                  <a16:creationId xmlns="" xmlns:a16="http://schemas.microsoft.com/office/drawing/2014/main" id="{F3D8B14A-ADA4-463C-A020-A63D57591D1F}"/>
                </a:ext>
              </a:extLst>
            </p:cNvPr>
            <p:cNvSpPr/>
            <p:nvPr userDrawn="1"/>
          </p:nvSpPr>
          <p:spPr>
            <a:xfrm>
              <a:off x="810983" y="2350012"/>
              <a:ext cx="6095301" cy="338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sp>
        <p:nvSpPr>
          <p:cNvPr id="17" name="Text Placeholder 11">
            <a:extLst>
              <a:ext uri="{FF2B5EF4-FFF2-40B4-BE49-F238E27FC236}">
                <a16:creationId xmlns="" xmlns:a16="http://schemas.microsoft.com/office/drawing/2014/main" id="{27971D0C-CE22-4E20-9421-7AB4E194AB41}"/>
              </a:ext>
            </a:extLst>
          </p:cNvPr>
          <p:cNvSpPr>
            <a:spLocks noGrp="1"/>
          </p:cNvSpPr>
          <p:nvPr userDrawn="1">
            <p:ph type="body" sz="quarter" idx="14"/>
          </p:nvPr>
        </p:nvSpPr>
        <p:spPr>
          <a:xfrm>
            <a:off x="1092083" y="3139250"/>
            <a:ext cx="7902186" cy="920981"/>
          </a:xfrm>
        </p:spPr>
        <p:txBody>
          <a:bodyPr>
            <a:normAutofit/>
          </a:bodyPr>
          <a:lstStyle>
            <a:lvl1pPr>
              <a:defRPr sz="1867"/>
            </a:lvl1pPr>
          </a:lstStyle>
          <a:p>
            <a:pPr lvl="0"/>
            <a:r>
              <a:rPr lang="en-US"/>
              <a:t>Click to edit Master text styles</a:t>
            </a:r>
          </a:p>
        </p:txBody>
      </p:sp>
      <p:grpSp>
        <p:nvGrpSpPr>
          <p:cNvPr id="24" name="Group 23">
            <a:extLst>
              <a:ext uri="{FF2B5EF4-FFF2-40B4-BE49-F238E27FC236}">
                <a16:creationId xmlns="" xmlns:a16="http://schemas.microsoft.com/office/drawing/2014/main" id="{31D6D0CA-463E-4496-A50E-161443B8C3D0}"/>
              </a:ext>
            </a:extLst>
          </p:cNvPr>
          <p:cNvGrpSpPr/>
          <p:nvPr userDrawn="1"/>
        </p:nvGrpSpPr>
        <p:grpSpPr>
          <a:xfrm>
            <a:off x="9280079" y="2645113"/>
            <a:ext cx="5841034" cy="1512669"/>
            <a:chOff x="7165955" y="2349121"/>
            <a:chExt cx="4198268" cy="1134501"/>
          </a:xfrm>
        </p:grpSpPr>
        <p:sp>
          <p:nvSpPr>
            <p:cNvPr id="20" name="Rectangle: Single Corner Rounded 19">
              <a:extLst>
                <a:ext uri="{FF2B5EF4-FFF2-40B4-BE49-F238E27FC236}">
                  <a16:creationId xmlns="" xmlns:a16="http://schemas.microsoft.com/office/drawing/2014/main" id="{5FD37BA7-E5FA-4355-9A4D-D310E8920EC9}"/>
                </a:ext>
              </a:extLst>
            </p:cNvPr>
            <p:cNvSpPr/>
            <p:nvPr userDrawn="1"/>
          </p:nvSpPr>
          <p:spPr>
            <a:xfrm flipV="1">
              <a:off x="7165955" y="2404634"/>
              <a:ext cx="4198268" cy="1078988"/>
            </a:xfrm>
            <a:prstGeom prst="round1Rect">
              <a:avLst/>
            </a:prstGeom>
            <a:solidFill>
              <a:srgbClr val="CC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1" name="Rectangle 20">
              <a:extLst>
                <a:ext uri="{FF2B5EF4-FFF2-40B4-BE49-F238E27FC236}">
                  <a16:creationId xmlns="" xmlns:a16="http://schemas.microsoft.com/office/drawing/2014/main" id="{23288F4D-7F0A-42FC-A13E-A02F94148653}"/>
                </a:ext>
              </a:extLst>
            </p:cNvPr>
            <p:cNvSpPr/>
            <p:nvPr userDrawn="1"/>
          </p:nvSpPr>
          <p:spPr>
            <a:xfrm>
              <a:off x="7165955" y="2349121"/>
              <a:ext cx="4178324" cy="338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sp>
        <p:nvSpPr>
          <p:cNvPr id="23" name="Text Placeholder 11">
            <a:extLst>
              <a:ext uri="{FF2B5EF4-FFF2-40B4-BE49-F238E27FC236}">
                <a16:creationId xmlns="" xmlns:a16="http://schemas.microsoft.com/office/drawing/2014/main" id="{A0F1247A-AEDB-4470-B76C-054AE5A819B6}"/>
              </a:ext>
            </a:extLst>
          </p:cNvPr>
          <p:cNvSpPr>
            <a:spLocks noGrp="1"/>
          </p:cNvSpPr>
          <p:nvPr userDrawn="1">
            <p:ph type="body" sz="quarter" idx="17"/>
          </p:nvPr>
        </p:nvSpPr>
        <p:spPr>
          <a:xfrm>
            <a:off x="9280129" y="3132058"/>
            <a:ext cx="5858271" cy="910715"/>
          </a:xfrm>
        </p:spPr>
        <p:txBody>
          <a:bodyPr>
            <a:normAutofit/>
          </a:bodyPr>
          <a:lstStyle>
            <a:lvl1pPr>
              <a:defRPr sz="1867"/>
            </a:lvl1pPr>
          </a:lstStyle>
          <a:p>
            <a:pPr lvl="0"/>
            <a:r>
              <a:rPr lang="en-US"/>
              <a:t>Click to edit Master text styles</a:t>
            </a:r>
          </a:p>
        </p:txBody>
      </p:sp>
      <p:sp>
        <p:nvSpPr>
          <p:cNvPr id="26" name="Rectangle: Single Corner Rounded 25">
            <a:extLst>
              <a:ext uri="{FF2B5EF4-FFF2-40B4-BE49-F238E27FC236}">
                <a16:creationId xmlns="" xmlns:a16="http://schemas.microsoft.com/office/drawing/2014/main" id="{1219176C-637B-4F1B-AD63-080DAF100614}"/>
              </a:ext>
            </a:extLst>
          </p:cNvPr>
          <p:cNvSpPr/>
          <p:nvPr userDrawn="1"/>
        </p:nvSpPr>
        <p:spPr>
          <a:xfrm flipV="1">
            <a:off x="1057645" y="4656632"/>
            <a:ext cx="6854329" cy="499868"/>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8" name="Rectangle: Single Corner Rounded 27">
            <a:extLst>
              <a:ext uri="{FF2B5EF4-FFF2-40B4-BE49-F238E27FC236}">
                <a16:creationId xmlns="" xmlns:a16="http://schemas.microsoft.com/office/drawing/2014/main" id="{9FD8DEC4-248D-42FC-85CD-20D60773FE02}"/>
              </a:ext>
            </a:extLst>
          </p:cNvPr>
          <p:cNvSpPr/>
          <p:nvPr userDrawn="1"/>
        </p:nvSpPr>
        <p:spPr>
          <a:xfrm flipV="1">
            <a:off x="8182800" y="4658337"/>
            <a:ext cx="7010400" cy="499868"/>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34" name="Group 33">
            <a:extLst>
              <a:ext uri="{FF2B5EF4-FFF2-40B4-BE49-F238E27FC236}">
                <a16:creationId xmlns="" xmlns:a16="http://schemas.microsoft.com/office/drawing/2014/main" id="{0C662957-F0BF-43C6-B15C-2A2F5F2D0706}"/>
              </a:ext>
            </a:extLst>
          </p:cNvPr>
          <p:cNvGrpSpPr/>
          <p:nvPr userDrawn="1"/>
        </p:nvGrpSpPr>
        <p:grpSpPr>
          <a:xfrm>
            <a:off x="1041895" y="5659439"/>
            <a:ext cx="6870081" cy="2294321"/>
            <a:chOff x="838198" y="4237713"/>
            <a:chExt cx="5257802" cy="1078990"/>
          </a:xfrm>
        </p:grpSpPr>
        <p:sp>
          <p:nvSpPr>
            <p:cNvPr id="32" name="Rectangle: Single Corner Rounded 31">
              <a:extLst>
                <a:ext uri="{FF2B5EF4-FFF2-40B4-BE49-F238E27FC236}">
                  <a16:creationId xmlns="" xmlns:a16="http://schemas.microsoft.com/office/drawing/2014/main" id="{991C2D6F-CDBB-4F86-B399-9995953117C2}"/>
                </a:ext>
              </a:extLst>
            </p:cNvPr>
            <p:cNvSpPr/>
            <p:nvPr userDrawn="1"/>
          </p:nvSpPr>
          <p:spPr>
            <a:xfrm flipV="1">
              <a:off x="838198" y="4237715"/>
              <a:ext cx="5257801" cy="1078988"/>
            </a:xfrm>
            <a:prstGeom prst="round1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3" name="Rectangle 32">
              <a:extLst>
                <a:ext uri="{FF2B5EF4-FFF2-40B4-BE49-F238E27FC236}">
                  <a16:creationId xmlns="" xmlns:a16="http://schemas.microsoft.com/office/drawing/2014/main" id="{73A7354C-7980-49CA-8422-AC78E6EEE1AA}"/>
                </a:ext>
              </a:extLst>
            </p:cNvPr>
            <p:cNvSpPr/>
            <p:nvPr userDrawn="1"/>
          </p:nvSpPr>
          <p:spPr>
            <a:xfrm>
              <a:off x="838198" y="4237713"/>
              <a:ext cx="5257802" cy="208296"/>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sp>
        <p:nvSpPr>
          <p:cNvPr id="3" name="Text Placeholder 2">
            <a:extLst>
              <a:ext uri="{FF2B5EF4-FFF2-40B4-BE49-F238E27FC236}">
                <a16:creationId xmlns="" xmlns:a16="http://schemas.microsoft.com/office/drawing/2014/main" id="{BB0D00CF-6B43-4260-BA3D-4BBF45933CED}"/>
              </a:ext>
            </a:extLst>
          </p:cNvPr>
          <p:cNvSpPr>
            <a:spLocks noGrp="1"/>
          </p:cNvSpPr>
          <p:nvPr>
            <p:ph type="body" sz="quarter" idx="20"/>
          </p:nvPr>
        </p:nvSpPr>
        <p:spPr>
          <a:xfrm>
            <a:off x="1081173" y="6160930"/>
            <a:ext cx="6830803" cy="1694837"/>
          </a:xfrm>
        </p:spPr>
        <p:txBody>
          <a:bodyPr>
            <a:normAutofit/>
          </a:bodyPr>
          <a:lstStyle>
            <a:lvl1pPr>
              <a:defRPr lang="en-US" sz="1867"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cxnSp>
        <p:nvCxnSpPr>
          <p:cNvPr id="45" name="Straight Connector 44">
            <a:extLst>
              <a:ext uri="{FF2B5EF4-FFF2-40B4-BE49-F238E27FC236}">
                <a16:creationId xmlns="" xmlns:a16="http://schemas.microsoft.com/office/drawing/2014/main" id="{6BF8A711-E174-44DC-BE4D-FAF2A479F26C}"/>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itle 1">
            <a:extLst>
              <a:ext uri="{FF2B5EF4-FFF2-40B4-BE49-F238E27FC236}">
                <a16:creationId xmlns="" xmlns:a16="http://schemas.microsoft.com/office/drawing/2014/main" id="{48A1788F-DA56-49A2-B4FF-AFE05CB64325}"/>
              </a:ext>
            </a:extLst>
          </p:cNvPr>
          <p:cNvSpPr>
            <a:spLocks noGrp="1"/>
          </p:cNvSpPr>
          <p:nvPr>
            <p:ph type="title" hasCustomPrompt="1"/>
          </p:nvPr>
        </p:nvSpPr>
        <p:spPr>
          <a:xfrm>
            <a:off x="1219201" y="486833"/>
            <a:ext cx="13817599" cy="1146048"/>
          </a:xfrm>
        </p:spPr>
        <p:txBody>
          <a:bodyPr>
            <a:normAutofit/>
          </a:bodyPr>
          <a:lstStyle>
            <a:lvl1pPr>
              <a:defRPr sz="4400" cap="all" baseline="0"/>
            </a:lvl1pPr>
          </a:lstStyle>
          <a:p>
            <a:r>
              <a:rPr lang="en-US" dirty="0"/>
              <a:t>TITLE</a:t>
            </a:r>
            <a:endParaRPr lang="en-GB" dirty="0"/>
          </a:p>
        </p:txBody>
      </p:sp>
      <p:sp>
        <p:nvSpPr>
          <p:cNvPr id="51" name="Text Placeholder 7">
            <a:extLst>
              <a:ext uri="{FF2B5EF4-FFF2-40B4-BE49-F238E27FC236}">
                <a16:creationId xmlns="" xmlns:a16="http://schemas.microsoft.com/office/drawing/2014/main" id="{7CC3F506-31ED-4C4D-8FF3-B38F2AE0D6AA}"/>
              </a:ext>
            </a:extLst>
          </p:cNvPr>
          <p:cNvSpPr>
            <a:spLocks noGrp="1"/>
          </p:cNvSpPr>
          <p:nvPr>
            <p:ph type="body" sz="quarter" idx="24" hasCustomPrompt="1"/>
          </p:nvPr>
        </p:nvSpPr>
        <p:spPr>
          <a:xfrm>
            <a:off x="1206504" y="1288233"/>
            <a:ext cx="13817600" cy="672704"/>
          </a:xfrm>
        </p:spPr>
        <p:txBody>
          <a:bodyPr>
            <a:noAutofit/>
          </a:bodyPr>
          <a:lstStyle>
            <a:lvl1pPr marL="0" indent="0">
              <a:buNone/>
              <a:defRPr sz="2600">
                <a:solidFill>
                  <a:schemeClr val="accent1"/>
                </a:solidFill>
              </a:defRPr>
            </a:lvl1pPr>
          </a:lstStyle>
          <a:p>
            <a:pPr lvl="0"/>
            <a:r>
              <a:rPr lang="en-US" dirty="0"/>
              <a:t>Subhead</a:t>
            </a:r>
            <a:endParaRPr lang="en-GB" dirty="0"/>
          </a:p>
        </p:txBody>
      </p:sp>
      <p:grpSp>
        <p:nvGrpSpPr>
          <p:cNvPr id="55" name="Group 54">
            <a:extLst>
              <a:ext uri="{FF2B5EF4-FFF2-40B4-BE49-F238E27FC236}">
                <a16:creationId xmlns="" xmlns:a16="http://schemas.microsoft.com/office/drawing/2014/main" id="{DEEB6F68-8CF7-4B57-99E6-C32F2D1BEF48}"/>
              </a:ext>
            </a:extLst>
          </p:cNvPr>
          <p:cNvGrpSpPr/>
          <p:nvPr userDrawn="1"/>
        </p:nvGrpSpPr>
        <p:grpSpPr>
          <a:xfrm>
            <a:off x="1104904" y="838200"/>
            <a:ext cx="68580" cy="794681"/>
            <a:chOff x="1117600" y="762000"/>
            <a:chExt cx="76200" cy="914400"/>
          </a:xfrm>
        </p:grpSpPr>
        <p:cxnSp>
          <p:nvCxnSpPr>
            <p:cNvPr id="56" name="Straight Connector 55">
              <a:extLst>
                <a:ext uri="{FF2B5EF4-FFF2-40B4-BE49-F238E27FC236}">
                  <a16:creationId xmlns="" xmlns:a16="http://schemas.microsoft.com/office/drawing/2014/main" id="{2F8C49A8-1CD9-47CA-96D0-FA08749AFE27}"/>
                </a:ext>
              </a:extLst>
            </p:cNvPr>
            <p:cNvCxnSpPr>
              <a:cxnSpLocks/>
            </p:cNvCxnSpPr>
            <p:nvPr userDrawn="1"/>
          </p:nvCxnSpPr>
          <p:spPr>
            <a:xfrm>
              <a:off x="1193800" y="762000"/>
              <a:ext cx="0" cy="914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A9D24ED6-3B73-44C9-BBFA-5EE80B15C9C9}"/>
                </a:ext>
              </a:extLst>
            </p:cNvPr>
            <p:cNvCxnSpPr>
              <a:cxnSpLocks/>
            </p:cNvCxnSpPr>
            <p:nvPr userDrawn="1"/>
          </p:nvCxnSpPr>
          <p:spPr>
            <a:xfrm>
              <a:off x="1117600" y="762000"/>
              <a:ext cx="0" cy="914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grpSp>
      <p:sp>
        <p:nvSpPr>
          <p:cNvPr id="4" name="Text Placeholder 3">
            <a:extLst>
              <a:ext uri="{FF2B5EF4-FFF2-40B4-BE49-F238E27FC236}">
                <a16:creationId xmlns="" xmlns:a16="http://schemas.microsoft.com/office/drawing/2014/main" id="{874863E4-642B-4488-9B46-CAB852151D2F}"/>
              </a:ext>
            </a:extLst>
          </p:cNvPr>
          <p:cNvSpPr>
            <a:spLocks noGrp="1"/>
          </p:cNvSpPr>
          <p:nvPr>
            <p:ph type="body" sz="quarter" idx="25"/>
          </p:nvPr>
        </p:nvSpPr>
        <p:spPr>
          <a:xfrm>
            <a:off x="1081173" y="2676500"/>
            <a:ext cx="7939087" cy="461942"/>
          </a:xfrm>
          <a:solidFill>
            <a:schemeClr val="accent1"/>
          </a:solidFill>
          <a:ln>
            <a:noFill/>
          </a:ln>
        </p:spPr>
        <p:txBody>
          <a:bodyPr anchor="ctr"/>
          <a:lstStyle>
            <a:lvl1pPr marL="0" indent="0">
              <a:buNone/>
              <a:defRPr cap="all" baseline="0">
                <a:solidFill>
                  <a:schemeClr val="bg1"/>
                </a:solidFill>
              </a:defRPr>
            </a:lvl1pPr>
          </a:lstStyle>
          <a:p>
            <a:pPr lvl="0"/>
            <a:r>
              <a:rPr lang="en-US"/>
              <a:t>Click to edit Master text styles</a:t>
            </a:r>
          </a:p>
        </p:txBody>
      </p:sp>
      <p:sp>
        <p:nvSpPr>
          <p:cNvPr id="8" name="Text Placeholder 7">
            <a:extLst>
              <a:ext uri="{FF2B5EF4-FFF2-40B4-BE49-F238E27FC236}">
                <a16:creationId xmlns="" xmlns:a16="http://schemas.microsoft.com/office/drawing/2014/main" id="{2658D394-A396-4611-8CA2-2E833AC66D3F}"/>
              </a:ext>
            </a:extLst>
          </p:cNvPr>
          <p:cNvSpPr>
            <a:spLocks noGrp="1"/>
          </p:cNvSpPr>
          <p:nvPr>
            <p:ph type="body" sz="quarter" idx="26"/>
          </p:nvPr>
        </p:nvSpPr>
        <p:spPr>
          <a:xfrm>
            <a:off x="9280077" y="2662238"/>
            <a:ext cx="5858271" cy="450850"/>
          </a:xfrm>
          <a:solidFill>
            <a:schemeClr val="accent1"/>
          </a:solidFill>
        </p:spPr>
        <p:txBody>
          <a:bodyPr anchor="ctr"/>
          <a:lstStyle>
            <a:lvl1pPr marL="0" indent="0">
              <a:buNone/>
              <a:defRPr cap="all" baseline="0">
                <a:solidFill>
                  <a:schemeClr val="bg1"/>
                </a:solidFill>
              </a:defRPr>
            </a:lvl1pPr>
          </a:lstStyle>
          <a:p>
            <a:pPr lvl="0"/>
            <a:r>
              <a:rPr lang="en-US"/>
              <a:t>Click to edit Master text styles</a:t>
            </a:r>
          </a:p>
        </p:txBody>
      </p:sp>
      <p:sp>
        <p:nvSpPr>
          <p:cNvPr id="38" name="Text Placeholder 3">
            <a:extLst>
              <a:ext uri="{FF2B5EF4-FFF2-40B4-BE49-F238E27FC236}">
                <a16:creationId xmlns="" xmlns:a16="http://schemas.microsoft.com/office/drawing/2014/main" id="{9EEA8EEF-4F3C-476D-B23D-256816839625}"/>
              </a:ext>
            </a:extLst>
          </p:cNvPr>
          <p:cNvSpPr>
            <a:spLocks noGrp="1"/>
          </p:cNvSpPr>
          <p:nvPr>
            <p:ph type="body" sz="quarter" idx="27"/>
          </p:nvPr>
        </p:nvSpPr>
        <p:spPr>
          <a:xfrm>
            <a:off x="1041894" y="5654518"/>
            <a:ext cx="6870080" cy="442912"/>
          </a:xfrm>
          <a:solidFill>
            <a:schemeClr val="accent1"/>
          </a:solidFill>
        </p:spPr>
        <p:txBody>
          <a:bodyPr anchor="ctr"/>
          <a:lstStyle>
            <a:lvl1pPr marL="0" indent="0">
              <a:buNone/>
              <a:defRPr cap="all" baseline="0">
                <a:solidFill>
                  <a:schemeClr val="bg1"/>
                </a:solidFill>
              </a:defRPr>
            </a:lvl1pPr>
          </a:lstStyle>
          <a:p>
            <a:pPr lvl="0"/>
            <a:r>
              <a:rPr lang="en-US"/>
              <a:t>Click to edit Master text styles</a:t>
            </a:r>
          </a:p>
        </p:txBody>
      </p:sp>
      <p:grpSp>
        <p:nvGrpSpPr>
          <p:cNvPr id="47" name="Group 46">
            <a:extLst>
              <a:ext uri="{FF2B5EF4-FFF2-40B4-BE49-F238E27FC236}">
                <a16:creationId xmlns="" xmlns:a16="http://schemas.microsoft.com/office/drawing/2014/main" id="{FAB3E236-16F6-4CCB-8365-08E6973AF416}"/>
              </a:ext>
            </a:extLst>
          </p:cNvPr>
          <p:cNvGrpSpPr/>
          <p:nvPr userDrawn="1"/>
        </p:nvGrpSpPr>
        <p:grpSpPr>
          <a:xfrm>
            <a:off x="8182803" y="5640566"/>
            <a:ext cx="7010403" cy="2294321"/>
            <a:chOff x="838198" y="4237713"/>
            <a:chExt cx="5257802" cy="1078990"/>
          </a:xfrm>
        </p:grpSpPr>
        <p:sp>
          <p:nvSpPr>
            <p:cNvPr id="48" name="Rectangle: Single Corner Rounded 47">
              <a:extLst>
                <a:ext uri="{FF2B5EF4-FFF2-40B4-BE49-F238E27FC236}">
                  <a16:creationId xmlns="" xmlns:a16="http://schemas.microsoft.com/office/drawing/2014/main" id="{1F515EE5-74C7-42D4-A720-235F80C465D2}"/>
                </a:ext>
              </a:extLst>
            </p:cNvPr>
            <p:cNvSpPr/>
            <p:nvPr userDrawn="1"/>
          </p:nvSpPr>
          <p:spPr>
            <a:xfrm flipV="1">
              <a:off x="838198" y="4237715"/>
              <a:ext cx="5257801" cy="1078988"/>
            </a:xfrm>
            <a:prstGeom prst="round1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49" name="Rectangle 48">
              <a:extLst>
                <a:ext uri="{FF2B5EF4-FFF2-40B4-BE49-F238E27FC236}">
                  <a16:creationId xmlns="" xmlns:a16="http://schemas.microsoft.com/office/drawing/2014/main" id="{F9F8ADC1-12E2-4B4B-94B5-1CD102E8BDDC}"/>
                </a:ext>
              </a:extLst>
            </p:cNvPr>
            <p:cNvSpPr/>
            <p:nvPr userDrawn="1"/>
          </p:nvSpPr>
          <p:spPr>
            <a:xfrm>
              <a:off x="838198" y="4237713"/>
              <a:ext cx="5257802" cy="208296"/>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sp>
        <p:nvSpPr>
          <p:cNvPr id="50" name="Text Placeholder 2">
            <a:extLst>
              <a:ext uri="{FF2B5EF4-FFF2-40B4-BE49-F238E27FC236}">
                <a16:creationId xmlns="" xmlns:a16="http://schemas.microsoft.com/office/drawing/2014/main" id="{DA889957-28EC-4264-9EA5-5C5F69FCC611}"/>
              </a:ext>
            </a:extLst>
          </p:cNvPr>
          <p:cNvSpPr>
            <a:spLocks noGrp="1"/>
          </p:cNvSpPr>
          <p:nvPr>
            <p:ph type="body" sz="quarter" idx="28"/>
          </p:nvPr>
        </p:nvSpPr>
        <p:spPr>
          <a:xfrm>
            <a:off x="8222081" y="6142057"/>
            <a:ext cx="6971121" cy="1694837"/>
          </a:xfrm>
        </p:spPr>
        <p:txBody>
          <a:bodyPr>
            <a:normAutofit/>
          </a:bodyPr>
          <a:lstStyle>
            <a:lvl1pPr>
              <a:defRPr lang="en-US" sz="1867"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52" name="Text Placeholder 3">
            <a:extLst>
              <a:ext uri="{FF2B5EF4-FFF2-40B4-BE49-F238E27FC236}">
                <a16:creationId xmlns="" xmlns:a16="http://schemas.microsoft.com/office/drawing/2014/main" id="{80E24EF7-89F6-47E5-8D62-DC2A5C901C3E}"/>
              </a:ext>
            </a:extLst>
          </p:cNvPr>
          <p:cNvSpPr>
            <a:spLocks noGrp="1"/>
          </p:cNvSpPr>
          <p:nvPr>
            <p:ph type="body" sz="quarter" idx="29"/>
          </p:nvPr>
        </p:nvSpPr>
        <p:spPr>
          <a:xfrm>
            <a:off x="8182802" y="5635645"/>
            <a:ext cx="7010400" cy="442912"/>
          </a:xfrm>
          <a:solidFill>
            <a:schemeClr val="accent1"/>
          </a:solidFill>
        </p:spPr>
        <p:txBody>
          <a:bodyPr anchor="ctr"/>
          <a:lstStyle>
            <a:lvl1pPr marL="0" indent="0">
              <a:buNone/>
              <a:defRPr cap="all" baseline="0">
                <a:solidFill>
                  <a:schemeClr val="bg1"/>
                </a:solidFill>
              </a:defRPr>
            </a:lvl1pPr>
          </a:lstStyle>
          <a:p>
            <a:pPr lvl="0"/>
            <a:r>
              <a:rPr lang="en-US"/>
              <a:t>Click to edit Master text styles</a:t>
            </a:r>
          </a:p>
        </p:txBody>
      </p:sp>
      <p:sp>
        <p:nvSpPr>
          <p:cNvPr id="10" name="Text Placeholder 9">
            <a:extLst>
              <a:ext uri="{FF2B5EF4-FFF2-40B4-BE49-F238E27FC236}">
                <a16:creationId xmlns="" xmlns:a16="http://schemas.microsoft.com/office/drawing/2014/main" id="{E79F23CD-DFC2-47C3-BCD3-B170BCBAF423}"/>
              </a:ext>
            </a:extLst>
          </p:cNvPr>
          <p:cNvSpPr>
            <a:spLocks noGrp="1"/>
          </p:cNvSpPr>
          <p:nvPr>
            <p:ph type="body" sz="quarter" idx="30"/>
          </p:nvPr>
        </p:nvSpPr>
        <p:spPr>
          <a:xfrm>
            <a:off x="1041894" y="4650447"/>
            <a:ext cx="6854825" cy="499867"/>
          </a:xfrm>
        </p:spPr>
        <p:txBody>
          <a:bodyPr anchor="ctr"/>
          <a:lstStyle>
            <a:lvl1pPr marL="0" indent="0" algn="ctr">
              <a:buNone/>
              <a:defRPr b="1" i="0" cap="all" baseline="0">
                <a:solidFill>
                  <a:schemeClr val="bg1"/>
                </a:solidFill>
              </a:defRPr>
            </a:lvl1pPr>
          </a:lstStyle>
          <a:p>
            <a:pPr lvl="0"/>
            <a:r>
              <a:rPr lang="en-US"/>
              <a:t>Click to edit Master text styles</a:t>
            </a:r>
          </a:p>
        </p:txBody>
      </p:sp>
      <p:sp>
        <p:nvSpPr>
          <p:cNvPr id="54" name="Text Placeholder 9">
            <a:extLst>
              <a:ext uri="{FF2B5EF4-FFF2-40B4-BE49-F238E27FC236}">
                <a16:creationId xmlns="" xmlns:a16="http://schemas.microsoft.com/office/drawing/2014/main" id="{8D49A170-BE52-43C7-A0BD-A599FBFB5F0B}"/>
              </a:ext>
            </a:extLst>
          </p:cNvPr>
          <p:cNvSpPr>
            <a:spLocks noGrp="1"/>
          </p:cNvSpPr>
          <p:nvPr>
            <p:ph type="body" sz="quarter" idx="31"/>
          </p:nvPr>
        </p:nvSpPr>
        <p:spPr>
          <a:xfrm>
            <a:off x="8201972" y="4658336"/>
            <a:ext cx="6991228" cy="494720"/>
          </a:xfrm>
        </p:spPr>
        <p:txBody>
          <a:bodyPr anchor="ctr"/>
          <a:lstStyle>
            <a:lvl1pPr marL="0" indent="0" algn="ctr">
              <a:buNone/>
              <a:defRPr b="1" i="0" cap="all"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37261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head Single Column Picture Table">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6D4636F6-97EB-4DDC-BA63-791A054A61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450EFDB-6A04-495B-B9DA-CA46C8CA8347}"/>
              </a:ext>
            </a:extLst>
          </p:cNvPr>
          <p:cNvSpPr>
            <a:spLocks noGrp="1"/>
          </p:cNvSpPr>
          <p:nvPr>
            <p:ph type="sldNum" sz="quarter" idx="12"/>
          </p:nvPr>
        </p:nvSpPr>
        <p:spPr/>
        <p:txBody>
          <a:bodyPr/>
          <a:lstStyle/>
          <a:p>
            <a:fld id="{40FC62D0-A2F2-4BF8-8DAC-E86C11000EC3}" type="slidenum">
              <a:rPr lang="en-GB" smtClean="0"/>
              <a:t>‹#›</a:t>
            </a:fld>
            <a:endParaRPr lang="en-GB"/>
          </a:p>
        </p:txBody>
      </p:sp>
      <p:cxnSp>
        <p:nvCxnSpPr>
          <p:cNvPr id="39" name="Straight Connector 38">
            <a:extLst>
              <a:ext uri="{FF2B5EF4-FFF2-40B4-BE49-F238E27FC236}">
                <a16:creationId xmlns="" xmlns:a16="http://schemas.microsoft.com/office/drawing/2014/main" id="{448E8DCA-D4E4-491A-BCAC-2B60F8B24947}"/>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 xmlns:a16="http://schemas.microsoft.com/office/drawing/2014/main" id="{4919074C-E71C-4E81-9784-958B6CB0957B}"/>
              </a:ext>
            </a:extLst>
          </p:cNvPr>
          <p:cNvSpPr>
            <a:spLocks noGrp="1"/>
          </p:cNvSpPr>
          <p:nvPr userDrawn="1">
            <p:ph type="title" hasCustomPrompt="1"/>
          </p:nvPr>
        </p:nvSpPr>
        <p:spPr>
          <a:xfrm>
            <a:off x="1219201" y="486833"/>
            <a:ext cx="13817599" cy="1146048"/>
          </a:xfrm>
        </p:spPr>
        <p:txBody>
          <a:bodyPr>
            <a:normAutofit/>
          </a:bodyPr>
          <a:lstStyle>
            <a:lvl1pPr>
              <a:defRPr sz="4400" cap="all" baseline="0"/>
            </a:lvl1pPr>
          </a:lstStyle>
          <a:p>
            <a:r>
              <a:rPr lang="en-US" dirty="0"/>
              <a:t>TITLE</a:t>
            </a:r>
            <a:endParaRPr lang="en-GB" dirty="0"/>
          </a:p>
        </p:txBody>
      </p:sp>
      <p:sp>
        <p:nvSpPr>
          <p:cNvPr id="41" name="Text Placeholder 7">
            <a:extLst>
              <a:ext uri="{FF2B5EF4-FFF2-40B4-BE49-F238E27FC236}">
                <a16:creationId xmlns="" xmlns:a16="http://schemas.microsoft.com/office/drawing/2014/main" id="{F0765D7B-B83E-46AA-908A-C75DE0A56D1E}"/>
              </a:ext>
            </a:extLst>
          </p:cNvPr>
          <p:cNvSpPr>
            <a:spLocks noGrp="1"/>
          </p:cNvSpPr>
          <p:nvPr userDrawn="1">
            <p:ph type="body" sz="quarter" idx="27" hasCustomPrompt="1"/>
          </p:nvPr>
        </p:nvSpPr>
        <p:spPr>
          <a:xfrm>
            <a:off x="1206504" y="1288233"/>
            <a:ext cx="13817600" cy="672704"/>
          </a:xfrm>
        </p:spPr>
        <p:txBody>
          <a:bodyPr>
            <a:noAutofit/>
          </a:bodyPr>
          <a:lstStyle>
            <a:lvl1pPr marL="0" indent="0">
              <a:buNone/>
              <a:defRPr sz="2600">
                <a:solidFill>
                  <a:schemeClr val="accent1"/>
                </a:solidFill>
              </a:defRPr>
            </a:lvl1pPr>
          </a:lstStyle>
          <a:p>
            <a:pPr lvl="0"/>
            <a:r>
              <a:rPr lang="en-US" dirty="0"/>
              <a:t>Subheading</a:t>
            </a:r>
            <a:endParaRPr lang="en-GB" dirty="0"/>
          </a:p>
        </p:txBody>
      </p:sp>
      <p:grpSp>
        <p:nvGrpSpPr>
          <p:cNvPr id="42" name="Group 41">
            <a:extLst>
              <a:ext uri="{FF2B5EF4-FFF2-40B4-BE49-F238E27FC236}">
                <a16:creationId xmlns="" xmlns:a16="http://schemas.microsoft.com/office/drawing/2014/main" id="{F1305587-7AFE-4640-9EBC-6140C322665B}"/>
              </a:ext>
            </a:extLst>
          </p:cNvPr>
          <p:cNvGrpSpPr/>
          <p:nvPr userDrawn="1"/>
        </p:nvGrpSpPr>
        <p:grpSpPr>
          <a:xfrm>
            <a:off x="1104904" y="838200"/>
            <a:ext cx="68580" cy="794681"/>
            <a:chOff x="1117600" y="762000"/>
            <a:chExt cx="76200" cy="914400"/>
          </a:xfrm>
        </p:grpSpPr>
        <p:cxnSp>
          <p:nvCxnSpPr>
            <p:cNvPr id="43" name="Straight Connector 42">
              <a:extLst>
                <a:ext uri="{FF2B5EF4-FFF2-40B4-BE49-F238E27FC236}">
                  <a16:creationId xmlns="" xmlns:a16="http://schemas.microsoft.com/office/drawing/2014/main" id="{E5D7C934-FCC5-4AC6-A0E1-FAA0AF9A424C}"/>
                </a:ext>
              </a:extLst>
            </p:cNvPr>
            <p:cNvCxnSpPr>
              <a:cxnSpLocks/>
            </p:cNvCxnSpPr>
            <p:nvPr userDrawn="1"/>
          </p:nvCxnSpPr>
          <p:spPr>
            <a:xfrm>
              <a:off x="1193800" y="762000"/>
              <a:ext cx="0" cy="914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CEC8948A-0F1A-409B-92F8-62014386DED9}"/>
                </a:ext>
              </a:extLst>
            </p:cNvPr>
            <p:cNvCxnSpPr>
              <a:cxnSpLocks/>
            </p:cNvCxnSpPr>
            <p:nvPr userDrawn="1"/>
          </p:nvCxnSpPr>
          <p:spPr>
            <a:xfrm>
              <a:off x="1117600" y="762000"/>
              <a:ext cx="0" cy="914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grpSp>
      <p:grpSp>
        <p:nvGrpSpPr>
          <p:cNvPr id="22" name="Group 21">
            <a:extLst>
              <a:ext uri="{FF2B5EF4-FFF2-40B4-BE49-F238E27FC236}">
                <a16:creationId xmlns="" xmlns:a16="http://schemas.microsoft.com/office/drawing/2014/main" id="{7067E916-196E-4785-8F15-5AD4AF84C04B}"/>
              </a:ext>
            </a:extLst>
          </p:cNvPr>
          <p:cNvGrpSpPr/>
          <p:nvPr userDrawn="1"/>
        </p:nvGrpSpPr>
        <p:grpSpPr>
          <a:xfrm>
            <a:off x="10560649" y="2777436"/>
            <a:ext cx="4546304" cy="4369852"/>
            <a:chOff x="1128378" y="2335618"/>
            <a:chExt cx="4491351" cy="4846079"/>
          </a:xfrm>
          <a:solidFill>
            <a:srgbClr val="DAE0E9"/>
          </a:solidFill>
        </p:grpSpPr>
        <p:sp>
          <p:nvSpPr>
            <p:cNvPr id="23" name="Rectangle: Single Corner Rounded 22">
              <a:extLst>
                <a:ext uri="{FF2B5EF4-FFF2-40B4-BE49-F238E27FC236}">
                  <a16:creationId xmlns="" xmlns:a16="http://schemas.microsoft.com/office/drawing/2014/main" id="{2FF78F51-27E5-4948-BE43-ECC67B12E2B5}"/>
                </a:ext>
              </a:extLst>
            </p:cNvPr>
            <p:cNvSpPr/>
            <p:nvPr userDrawn="1"/>
          </p:nvSpPr>
          <p:spPr>
            <a:xfrm flipV="1">
              <a:off x="1128378" y="2521950"/>
              <a:ext cx="4491351" cy="4659747"/>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5" name="Rectangle 24">
              <a:extLst>
                <a:ext uri="{FF2B5EF4-FFF2-40B4-BE49-F238E27FC236}">
                  <a16:creationId xmlns="" xmlns:a16="http://schemas.microsoft.com/office/drawing/2014/main" id="{29FA1E1A-223D-4C0C-B32F-0AB61F750CF2}"/>
                </a:ext>
              </a:extLst>
            </p:cNvPr>
            <p:cNvSpPr/>
            <p:nvPr userDrawn="1"/>
          </p:nvSpPr>
          <p:spPr>
            <a:xfrm>
              <a:off x="1130293" y="2335618"/>
              <a:ext cx="4487302" cy="4922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sp>
        <p:nvSpPr>
          <p:cNvPr id="26" name="Text Placeholder 11">
            <a:extLst>
              <a:ext uri="{FF2B5EF4-FFF2-40B4-BE49-F238E27FC236}">
                <a16:creationId xmlns="" xmlns:a16="http://schemas.microsoft.com/office/drawing/2014/main" id="{93FF4CAD-F700-4C47-8B9E-C4EEA151448A}"/>
              </a:ext>
            </a:extLst>
          </p:cNvPr>
          <p:cNvSpPr>
            <a:spLocks noGrp="1"/>
          </p:cNvSpPr>
          <p:nvPr>
            <p:ph type="body" sz="quarter" idx="19"/>
          </p:nvPr>
        </p:nvSpPr>
        <p:spPr>
          <a:xfrm>
            <a:off x="10568230" y="3602492"/>
            <a:ext cx="4546311" cy="1269686"/>
          </a:xfrm>
        </p:spPr>
        <p:txBody>
          <a:bodyPr>
            <a:normAutofit/>
          </a:bodyPr>
          <a:lstStyle>
            <a:lvl1pPr marL="0" indent="0">
              <a:buNone/>
              <a:defRPr sz="2000">
                <a:solidFill>
                  <a:srgbClr val="000000"/>
                </a:solidFill>
              </a:defRPr>
            </a:lvl1pPr>
          </a:lstStyle>
          <a:p>
            <a:pPr lvl="0"/>
            <a:r>
              <a:rPr lang="en-US"/>
              <a:t>Click to edit Master text styles</a:t>
            </a:r>
          </a:p>
        </p:txBody>
      </p:sp>
      <p:sp>
        <p:nvSpPr>
          <p:cNvPr id="27" name="Text Placeholder 11">
            <a:extLst>
              <a:ext uri="{FF2B5EF4-FFF2-40B4-BE49-F238E27FC236}">
                <a16:creationId xmlns="" xmlns:a16="http://schemas.microsoft.com/office/drawing/2014/main" id="{54D422BF-9E0F-43DA-925F-D3F100A14B28}"/>
              </a:ext>
            </a:extLst>
          </p:cNvPr>
          <p:cNvSpPr>
            <a:spLocks noGrp="1"/>
          </p:cNvSpPr>
          <p:nvPr>
            <p:ph type="body" sz="quarter" idx="20"/>
          </p:nvPr>
        </p:nvSpPr>
        <p:spPr>
          <a:xfrm>
            <a:off x="10568237" y="2816640"/>
            <a:ext cx="4546316" cy="743455"/>
          </a:xfrm>
        </p:spPr>
        <p:txBody>
          <a:bodyPr>
            <a:noAutofit/>
          </a:bodyPr>
          <a:lstStyle>
            <a:lvl1pPr marL="0" indent="0">
              <a:buNone/>
              <a:defRPr sz="2000" b="0">
                <a:solidFill>
                  <a:schemeClr val="accent1"/>
                </a:solidFill>
              </a:defRPr>
            </a:lvl1pPr>
          </a:lstStyle>
          <a:p>
            <a:pPr lvl="0"/>
            <a:r>
              <a:rPr lang="en-US"/>
              <a:t>Click to edit Master text styles</a:t>
            </a:r>
          </a:p>
        </p:txBody>
      </p:sp>
      <p:sp>
        <p:nvSpPr>
          <p:cNvPr id="28" name="Text Placeholder 16">
            <a:extLst>
              <a:ext uri="{FF2B5EF4-FFF2-40B4-BE49-F238E27FC236}">
                <a16:creationId xmlns="" xmlns:a16="http://schemas.microsoft.com/office/drawing/2014/main" id="{6911AEC8-FB9B-4361-A5A9-03EFBEE35BDC}"/>
              </a:ext>
            </a:extLst>
          </p:cNvPr>
          <p:cNvSpPr>
            <a:spLocks noGrp="1"/>
          </p:cNvSpPr>
          <p:nvPr>
            <p:ph type="body" sz="quarter" idx="26" hasCustomPrompt="1"/>
          </p:nvPr>
        </p:nvSpPr>
        <p:spPr>
          <a:xfrm>
            <a:off x="10568237" y="2274733"/>
            <a:ext cx="4546304" cy="494758"/>
          </a:xfrm>
          <a:solidFill>
            <a:schemeClr val="accent1"/>
          </a:solidFill>
        </p:spPr>
        <p:txBody>
          <a:bodyPr>
            <a:normAutofit/>
          </a:bodyPr>
          <a:lstStyle>
            <a:lvl1pPr marL="0" indent="0">
              <a:buNone/>
              <a:defRPr sz="2600" cap="all" baseline="0">
                <a:solidFill>
                  <a:schemeClr val="bg1"/>
                </a:solidFill>
              </a:defRPr>
            </a:lvl1pPr>
          </a:lstStyle>
          <a:p>
            <a:pPr lvl="0"/>
            <a:r>
              <a:rPr lang="en-US" dirty="0"/>
              <a:t>HEADLINE</a:t>
            </a:r>
            <a:endParaRPr lang="en-GB" dirty="0"/>
          </a:p>
        </p:txBody>
      </p:sp>
      <p:sp>
        <p:nvSpPr>
          <p:cNvPr id="21" name="Picture Placeholder 20">
            <a:extLst>
              <a:ext uri="{FF2B5EF4-FFF2-40B4-BE49-F238E27FC236}">
                <a16:creationId xmlns="" xmlns:a16="http://schemas.microsoft.com/office/drawing/2014/main" id="{E955FC6E-6AEC-4095-8EE2-6B0694A3945F}"/>
              </a:ext>
            </a:extLst>
          </p:cNvPr>
          <p:cNvSpPr>
            <a:spLocks noGrp="1"/>
          </p:cNvSpPr>
          <p:nvPr>
            <p:ph type="pic" sz="quarter" idx="29"/>
          </p:nvPr>
        </p:nvSpPr>
        <p:spPr>
          <a:xfrm>
            <a:off x="10568225" y="4887340"/>
            <a:ext cx="4546316" cy="2250885"/>
          </a:xfrm>
          <a:custGeom>
            <a:avLst/>
            <a:gdLst>
              <a:gd name="connsiteX0" fmla="*/ 0 w 4546316"/>
              <a:gd name="connsiteY0" fmla="*/ 0 h 2250885"/>
              <a:gd name="connsiteX1" fmla="*/ 4546316 w 4546316"/>
              <a:gd name="connsiteY1" fmla="*/ 0 h 2250885"/>
              <a:gd name="connsiteX2" fmla="*/ 4546316 w 4546316"/>
              <a:gd name="connsiteY2" fmla="*/ 1875731 h 2250885"/>
              <a:gd name="connsiteX3" fmla="*/ 4246768 w 4546316"/>
              <a:gd name="connsiteY3" fmla="*/ 2243264 h 2250885"/>
              <a:gd name="connsiteX4" fmla="*/ 4171171 w 4546316"/>
              <a:gd name="connsiteY4" fmla="*/ 2250885 h 2250885"/>
              <a:gd name="connsiteX5" fmla="*/ 0 w 4546316"/>
              <a:gd name="connsiteY5" fmla="*/ 2250885 h 225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6316" h="2250885">
                <a:moveTo>
                  <a:pt x="0" y="0"/>
                </a:moveTo>
                <a:lnTo>
                  <a:pt x="4546316" y="0"/>
                </a:lnTo>
                <a:lnTo>
                  <a:pt x="4546316" y="1875731"/>
                </a:lnTo>
                <a:cubicBezTo>
                  <a:pt x="4546316" y="2057024"/>
                  <a:pt x="4417720" y="2208283"/>
                  <a:pt x="4246768" y="2243264"/>
                </a:cubicBezTo>
                <a:lnTo>
                  <a:pt x="4171171" y="2250885"/>
                </a:lnTo>
                <a:lnTo>
                  <a:pt x="0" y="2250885"/>
                </a:lnTo>
                <a:close/>
              </a:path>
            </a:pathLst>
          </a:custGeom>
        </p:spPr>
        <p:txBody>
          <a:bodyPr wrap="square">
            <a:noAutofit/>
          </a:bodyPr>
          <a:lstStyle/>
          <a:p>
            <a:r>
              <a:rPr lang="en-US"/>
              <a:t>Click icon to add picture</a:t>
            </a:r>
            <a:endParaRPr lang="en-GB"/>
          </a:p>
        </p:txBody>
      </p:sp>
      <p:sp>
        <p:nvSpPr>
          <p:cNvPr id="3" name="Content Placeholder 2">
            <a:extLst>
              <a:ext uri="{FF2B5EF4-FFF2-40B4-BE49-F238E27FC236}">
                <a16:creationId xmlns="" xmlns:a16="http://schemas.microsoft.com/office/drawing/2014/main" id="{413055A2-DF7D-4966-AD54-3CE1E36ADD30}"/>
              </a:ext>
            </a:extLst>
          </p:cNvPr>
          <p:cNvSpPr>
            <a:spLocks noGrp="1"/>
          </p:cNvSpPr>
          <p:nvPr>
            <p:ph sz="quarter" idx="30"/>
          </p:nvPr>
        </p:nvSpPr>
        <p:spPr>
          <a:xfrm>
            <a:off x="1206504" y="2274733"/>
            <a:ext cx="8937724" cy="4806950"/>
          </a:xfrm>
        </p:spPr>
        <p:txBody>
          <a:bodyPr>
            <a:normAutofit/>
          </a:bodyPr>
          <a:lstStyle>
            <a:lvl1pPr marL="342900" indent="-342900">
              <a:buClr>
                <a:schemeClr val="accent1"/>
              </a:buClr>
              <a:buFont typeface="Arial" panose="020B0604020202020204" pitchFamily="34" charset="0"/>
              <a:buChar char="•"/>
              <a:defRPr sz="2600">
                <a:solidFill>
                  <a:srgbClr val="000000"/>
                </a:solidFill>
              </a:defRPr>
            </a:lvl1pPr>
            <a:lvl2pPr>
              <a:defRPr sz="2600">
                <a:solidFill>
                  <a:srgbClr val="000000"/>
                </a:solidFill>
              </a:defRPr>
            </a:lvl2pPr>
            <a:lvl3pPr>
              <a:defRPr sz="2600">
                <a:solidFill>
                  <a:srgbClr val="000000"/>
                </a:solidFill>
              </a:defRPr>
            </a:lvl3pPr>
            <a:lvl4pPr>
              <a:defRPr sz="2600">
                <a:solidFill>
                  <a:srgbClr val="000000"/>
                </a:solidFill>
              </a:defRPr>
            </a:lvl4pPr>
            <a:lvl5pPr>
              <a:defRPr sz="2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07137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ubhead Single Column Picture Table">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6D4636F6-97EB-4DDC-BA63-791A054A61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450EFDB-6A04-495B-B9DA-CA46C8CA8347}"/>
              </a:ext>
            </a:extLst>
          </p:cNvPr>
          <p:cNvSpPr>
            <a:spLocks noGrp="1"/>
          </p:cNvSpPr>
          <p:nvPr>
            <p:ph type="sldNum" sz="quarter" idx="12"/>
          </p:nvPr>
        </p:nvSpPr>
        <p:spPr/>
        <p:txBody>
          <a:bodyPr/>
          <a:lstStyle/>
          <a:p>
            <a:fld id="{40FC62D0-A2F2-4BF8-8DAC-E86C11000EC3}" type="slidenum">
              <a:rPr lang="en-GB" smtClean="0"/>
              <a:t>‹#›</a:t>
            </a:fld>
            <a:endParaRPr lang="en-GB"/>
          </a:p>
        </p:txBody>
      </p:sp>
      <p:cxnSp>
        <p:nvCxnSpPr>
          <p:cNvPr id="39" name="Straight Connector 38">
            <a:extLst>
              <a:ext uri="{FF2B5EF4-FFF2-40B4-BE49-F238E27FC236}">
                <a16:creationId xmlns="" xmlns:a16="http://schemas.microsoft.com/office/drawing/2014/main" id="{448E8DCA-D4E4-491A-BCAC-2B60F8B24947}"/>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 xmlns:a16="http://schemas.microsoft.com/office/drawing/2014/main" id="{4919074C-E71C-4E81-9784-958B6CB0957B}"/>
              </a:ext>
            </a:extLst>
          </p:cNvPr>
          <p:cNvSpPr>
            <a:spLocks noGrp="1"/>
          </p:cNvSpPr>
          <p:nvPr userDrawn="1">
            <p:ph type="title" hasCustomPrompt="1"/>
          </p:nvPr>
        </p:nvSpPr>
        <p:spPr>
          <a:xfrm>
            <a:off x="1219201" y="486833"/>
            <a:ext cx="13817599" cy="1146048"/>
          </a:xfrm>
        </p:spPr>
        <p:txBody>
          <a:bodyPr>
            <a:normAutofit/>
          </a:bodyPr>
          <a:lstStyle>
            <a:lvl1pPr>
              <a:defRPr sz="4400" cap="all" baseline="0"/>
            </a:lvl1pPr>
          </a:lstStyle>
          <a:p>
            <a:r>
              <a:rPr lang="en-US" dirty="0"/>
              <a:t>TITLE</a:t>
            </a:r>
            <a:endParaRPr lang="en-GB" dirty="0"/>
          </a:p>
        </p:txBody>
      </p:sp>
      <p:sp>
        <p:nvSpPr>
          <p:cNvPr id="41" name="Text Placeholder 7">
            <a:extLst>
              <a:ext uri="{FF2B5EF4-FFF2-40B4-BE49-F238E27FC236}">
                <a16:creationId xmlns="" xmlns:a16="http://schemas.microsoft.com/office/drawing/2014/main" id="{F0765D7B-B83E-46AA-908A-C75DE0A56D1E}"/>
              </a:ext>
            </a:extLst>
          </p:cNvPr>
          <p:cNvSpPr>
            <a:spLocks noGrp="1"/>
          </p:cNvSpPr>
          <p:nvPr userDrawn="1">
            <p:ph type="body" sz="quarter" idx="27" hasCustomPrompt="1"/>
          </p:nvPr>
        </p:nvSpPr>
        <p:spPr>
          <a:xfrm>
            <a:off x="1206504" y="1288233"/>
            <a:ext cx="13817600" cy="672704"/>
          </a:xfrm>
        </p:spPr>
        <p:txBody>
          <a:bodyPr>
            <a:noAutofit/>
          </a:bodyPr>
          <a:lstStyle>
            <a:lvl1pPr marL="0" indent="0">
              <a:buNone/>
              <a:defRPr sz="2600">
                <a:solidFill>
                  <a:schemeClr val="accent1"/>
                </a:solidFill>
              </a:defRPr>
            </a:lvl1pPr>
          </a:lstStyle>
          <a:p>
            <a:pPr lvl="0"/>
            <a:r>
              <a:rPr lang="en-US" dirty="0"/>
              <a:t>Subhead</a:t>
            </a:r>
            <a:endParaRPr lang="en-GB" dirty="0"/>
          </a:p>
        </p:txBody>
      </p:sp>
      <p:grpSp>
        <p:nvGrpSpPr>
          <p:cNvPr id="42" name="Group 41">
            <a:extLst>
              <a:ext uri="{FF2B5EF4-FFF2-40B4-BE49-F238E27FC236}">
                <a16:creationId xmlns="" xmlns:a16="http://schemas.microsoft.com/office/drawing/2014/main" id="{F1305587-7AFE-4640-9EBC-6140C322665B}"/>
              </a:ext>
            </a:extLst>
          </p:cNvPr>
          <p:cNvGrpSpPr/>
          <p:nvPr userDrawn="1"/>
        </p:nvGrpSpPr>
        <p:grpSpPr>
          <a:xfrm>
            <a:off x="1104904" y="838200"/>
            <a:ext cx="68580" cy="794681"/>
            <a:chOff x="1117600" y="762000"/>
            <a:chExt cx="76200" cy="914400"/>
          </a:xfrm>
        </p:grpSpPr>
        <p:cxnSp>
          <p:nvCxnSpPr>
            <p:cNvPr id="43" name="Straight Connector 42">
              <a:extLst>
                <a:ext uri="{FF2B5EF4-FFF2-40B4-BE49-F238E27FC236}">
                  <a16:creationId xmlns="" xmlns:a16="http://schemas.microsoft.com/office/drawing/2014/main" id="{E5D7C934-FCC5-4AC6-A0E1-FAA0AF9A424C}"/>
                </a:ext>
              </a:extLst>
            </p:cNvPr>
            <p:cNvCxnSpPr>
              <a:cxnSpLocks/>
            </p:cNvCxnSpPr>
            <p:nvPr userDrawn="1"/>
          </p:nvCxnSpPr>
          <p:spPr>
            <a:xfrm>
              <a:off x="1193800" y="762000"/>
              <a:ext cx="0" cy="914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CEC8948A-0F1A-409B-92F8-62014386DED9}"/>
                </a:ext>
              </a:extLst>
            </p:cNvPr>
            <p:cNvCxnSpPr>
              <a:cxnSpLocks/>
            </p:cNvCxnSpPr>
            <p:nvPr userDrawn="1"/>
          </p:nvCxnSpPr>
          <p:spPr>
            <a:xfrm>
              <a:off x="1117600" y="762000"/>
              <a:ext cx="0" cy="914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grpSp>
      <p:grpSp>
        <p:nvGrpSpPr>
          <p:cNvPr id="22" name="Group 21">
            <a:extLst>
              <a:ext uri="{FF2B5EF4-FFF2-40B4-BE49-F238E27FC236}">
                <a16:creationId xmlns="" xmlns:a16="http://schemas.microsoft.com/office/drawing/2014/main" id="{7067E916-196E-4785-8F15-5AD4AF84C04B}"/>
              </a:ext>
            </a:extLst>
          </p:cNvPr>
          <p:cNvGrpSpPr/>
          <p:nvPr userDrawn="1"/>
        </p:nvGrpSpPr>
        <p:grpSpPr>
          <a:xfrm>
            <a:off x="10560637" y="2777436"/>
            <a:ext cx="4546316" cy="4369851"/>
            <a:chOff x="1128366" y="2335618"/>
            <a:chExt cx="4491363" cy="4846078"/>
          </a:xfrm>
          <a:solidFill>
            <a:srgbClr val="CCEAEE"/>
          </a:solidFill>
        </p:grpSpPr>
        <p:sp>
          <p:nvSpPr>
            <p:cNvPr id="23" name="Rectangle: Single Corner Rounded 22">
              <a:extLst>
                <a:ext uri="{FF2B5EF4-FFF2-40B4-BE49-F238E27FC236}">
                  <a16:creationId xmlns="" xmlns:a16="http://schemas.microsoft.com/office/drawing/2014/main" id="{2FF78F51-27E5-4948-BE43-ECC67B12E2B5}"/>
                </a:ext>
              </a:extLst>
            </p:cNvPr>
            <p:cNvSpPr/>
            <p:nvPr userDrawn="1"/>
          </p:nvSpPr>
          <p:spPr>
            <a:xfrm flipV="1">
              <a:off x="1128366" y="2521949"/>
              <a:ext cx="4491363" cy="4659747"/>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5" name="Rectangle 24">
              <a:extLst>
                <a:ext uri="{FF2B5EF4-FFF2-40B4-BE49-F238E27FC236}">
                  <a16:creationId xmlns="" xmlns:a16="http://schemas.microsoft.com/office/drawing/2014/main" id="{29FA1E1A-223D-4C0C-B32F-0AB61F750CF2}"/>
                </a:ext>
              </a:extLst>
            </p:cNvPr>
            <p:cNvSpPr/>
            <p:nvPr userDrawn="1"/>
          </p:nvSpPr>
          <p:spPr>
            <a:xfrm>
              <a:off x="1130293" y="2335618"/>
              <a:ext cx="4487302" cy="4922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sp>
        <p:nvSpPr>
          <p:cNvPr id="26" name="Text Placeholder 11">
            <a:extLst>
              <a:ext uri="{FF2B5EF4-FFF2-40B4-BE49-F238E27FC236}">
                <a16:creationId xmlns="" xmlns:a16="http://schemas.microsoft.com/office/drawing/2014/main" id="{93FF4CAD-F700-4C47-8B9E-C4EEA151448A}"/>
              </a:ext>
            </a:extLst>
          </p:cNvPr>
          <p:cNvSpPr>
            <a:spLocks noGrp="1"/>
          </p:cNvSpPr>
          <p:nvPr>
            <p:ph type="body" sz="quarter" idx="19"/>
          </p:nvPr>
        </p:nvSpPr>
        <p:spPr>
          <a:xfrm>
            <a:off x="10568231" y="4004204"/>
            <a:ext cx="4328522" cy="2865064"/>
          </a:xfrm>
        </p:spPr>
        <p:txBody>
          <a:bodyPr/>
          <a:lstStyle>
            <a:lvl1pPr marL="0" indent="0">
              <a:buNone/>
              <a:defRPr sz="1867">
                <a:solidFill>
                  <a:srgbClr val="000000"/>
                </a:solidFill>
              </a:defRPr>
            </a:lvl1pPr>
          </a:lstStyle>
          <a:p>
            <a:pPr lvl="0"/>
            <a:r>
              <a:rPr lang="en-US"/>
              <a:t>Click to edit Master text styles</a:t>
            </a:r>
          </a:p>
        </p:txBody>
      </p:sp>
      <p:sp>
        <p:nvSpPr>
          <p:cNvPr id="27" name="Text Placeholder 11">
            <a:extLst>
              <a:ext uri="{FF2B5EF4-FFF2-40B4-BE49-F238E27FC236}">
                <a16:creationId xmlns="" xmlns:a16="http://schemas.microsoft.com/office/drawing/2014/main" id="{54D422BF-9E0F-43DA-925F-D3F100A14B28}"/>
              </a:ext>
            </a:extLst>
          </p:cNvPr>
          <p:cNvSpPr>
            <a:spLocks noGrp="1"/>
          </p:cNvSpPr>
          <p:nvPr>
            <p:ph type="body" sz="quarter" idx="20"/>
          </p:nvPr>
        </p:nvSpPr>
        <p:spPr>
          <a:xfrm>
            <a:off x="10568237" y="2816640"/>
            <a:ext cx="4328516" cy="1124064"/>
          </a:xfrm>
        </p:spPr>
        <p:txBody>
          <a:bodyPr/>
          <a:lstStyle>
            <a:lvl1pPr marL="0" indent="0">
              <a:buNone/>
              <a:defRPr sz="1867" b="0">
                <a:solidFill>
                  <a:schemeClr val="accent1"/>
                </a:solidFill>
              </a:defRPr>
            </a:lvl1pPr>
          </a:lstStyle>
          <a:p>
            <a:pPr lvl="0"/>
            <a:r>
              <a:rPr lang="en-US"/>
              <a:t>Click to edit Master text styles</a:t>
            </a:r>
          </a:p>
        </p:txBody>
      </p:sp>
      <p:sp>
        <p:nvSpPr>
          <p:cNvPr id="28" name="Text Placeholder 16">
            <a:extLst>
              <a:ext uri="{FF2B5EF4-FFF2-40B4-BE49-F238E27FC236}">
                <a16:creationId xmlns="" xmlns:a16="http://schemas.microsoft.com/office/drawing/2014/main" id="{6911AEC8-FB9B-4361-A5A9-03EFBEE35BDC}"/>
              </a:ext>
            </a:extLst>
          </p:cNvPr>
          <p:cNvSpPr>
            <a:spLocks noGrp="1"/>
          </p:cNvSpPr>
          <p:nvPr>
            <p:ph type="body" sz="quarter" idx="26" hasCustomPrompt="1"/>
          </p:nvPr>
        </p:nvSpPr>
        <p:spPr>
          <a:xfrm>
            <a:off x="10568237" y="2274733"/>
            <a:ext cx="4546304" cy="494758"/>
          </a:xfrm>
          <a:solidFill>
            <a:schemeClr val="accent1"/>
          </a:solidFill>
        </p:spPr>
        <p:txBody>
          <a:bodyPr>
            <a:normAutofit/>
          </a:bodyPr>
          <a:lstStyle>
            <a:lvl1pPr marL="0" indent="0">
              <a:buNone/>
              <a:defRPr sz="2400" cap="all" baseline="0">
                <a:solidFill>
                  <a:schemeClr val="bg1"/>
                </a:solidFill>
              </a:defRPr>
            </a:lvl1pPr>
          </a:lstStyle>
          <a:p>
            <a:pPr lvl="0"/>
            <a:r>
              <a:rPr lang="en-US" dirty="0"/>
              <a:t>HEADLINE</a:t>
            </a:r>
            <a:endParaRPr lang="en-GB" dirty="0"/>
          </a:p>
        </p:txBody>
      </p:sp>
      <p:sp>
        <p:nvSpPr>
          <p:cNvPr id="3" name="Content Placeholder 2">
            <a:extLst>
              <a:ext uri="{FF2B5EF4-FFF2-40B4-BE49-F238E27FC236}">
                <a16:creationId xmlns="" xmlns:a16="http://schemas.microsoft.com/office/drawing/2014/main" id="{413055A2-DF7D-4966-AD54-3CE1E36ADD30}"/>
              </a:ext>
            </a:extLst>
          </p:cNvPr>
          <p:cNvSpPr>
            <a:spLocks noGrp="1"/>
          </p:cNvSpPr>
          <p:nvPr>
            <p:ph sz="quarter" idx="30"/>
          </p:nvPr>
        </p:nvSpPr>
        <p:spPr>
          <a:xfrm>
            <a:off x="1206504" y="2274733"/>
            <a:ext cx="8865716" cy="4806950"/>
          </a:xfrm>
        </p:spPr>
        <p:txBody>
          <a:bodyPr>
            <a:normAutofit/>
          </a:bodyPr>
          <a:lstStyle>
            <a:lvl1pPr marL="342900" indent="-342900">
              <a:buClr>
                <a:schemeClr val="accent1"/>
              </a:buClr>
              <a:buFont typeface="Arial" panose="020B0604020202020204" pitchFamily="34" charset="0"/>
              <a:buChar char="•"/>
              <a:defRPr sz="2600">
                <a:solidFill>
                  <a:srgbClr val="000000"/>
                </a:solidFill>
              </a:defRPr>
            </a:lvl1pPr>
            <a:lvl2pPr>
              <a:defRPr sz="2600">
                <a:solidFill>
                  <a:srgbClr val="000000"/>
                </a:solidFill>
              </a:defRPr>
            </a:lvl2pPr>
            <a:lvl3pPr>
              <a:defRPr sz="2600">
                <a:solidFill>
                  <a:srgbClr val="000000"/>
                </a:solidFill>
              </a:defRPr>
            </a:lvl3pPr>
            <a:lvl4pPr>
              <a:defRPr sz="2600">
                <a:solidFill>
                  <a:srgbClr val="000000"/>
                </a:solidFill>
              </a:defRPr>
            </a:lvl4pPr>
            <a:lvl5pPr>
              <a:defRPr sz="2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21988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_4">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BF03499-BC3D-E141-8BE6-7DED6A337E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 y="1143"/>
            <a:ext cx="16251936" cy="9141714"/>
          </a:xfrm>
          <a:prstGeom prst="rect">
            <a:avLst/>
          </a:prstGeom>
        </p:spPr>
      </p:pic>
      <p:sp>
        <p:nvSpPr>
          <p:cNvPr id="36" name="Text Placeholder 19">
            <a:extLst>
              <a:ext uri="{FF2B5EF4-FFF2-40B4-BE49-F238E27FC236}">
                <a16:creationId xmlns="" xmlns:a16="http://schemas.microsoft.com/office/drawing/2014/main" id="{ECACF40D-0D2C-41B1-AE7A-1AD3FFF17095}"/>
              </a:ext>
            </a:extLst>
          </p:cNvPr>
          <p:cNvSpPr>
            <a:spLocks noGrp="1"/>
          </p:cNvSpPr>
          <p:nvPr>
            <p:ph type="body" sz="quarter" idx="18"/>
          </p:nvPr>
        </p:nvSpPr>
        <p:spPr>
          <a:xfrm>
            <a:off x="1117600" y="3856575"/>
            <a:ext cx="3643930" cy="1180033"/>
          </a:xfrm>
        </p:spPr>
        <p:txBody>
          <a:bodyPr>
            <a:normAutofit/>
          </a:bodyPr>
          <a:lstStyle>
            <a:lvl1pPr marL="0" indent="0">
              <a:buNone/>
              <a:defRPr sz="2300" b="1">
                <a:solidFill>
                  <a:schemeClr val="accent1"/>
                </a:solidFill>
              </a:defRPr>
            </a:lvl1pPr>
          </a:lstStyle>
          <a:p>
            <a:pPr lvl="0"/>
            <a:r>
              <a:rPr lang="en-US"/>
              <a:t>Click to edit Master text styles</a:t>
            </a:r>
          </a:p>
        </p:txBody>
      </p:sp>
      <p:sp>
        <p:nvSpPr>
          <p:cNvPr id="37" name="Text Placeholder 22">
            <a:extLst>
              <a:ext uri="{FF2B5EF4-FFF2-40B4-BE49-F238E27FC236}">
                <a16:creationId xmlns="" xmlns:a16="http://schemas.microsoft.com/office/drawing/2014/main" id="{3C848223-3355-4F67-A7D5-32524A6C2D16}"/>
              </a:ext>
            </a:extLst>
          </p:cNvPr>
          <p:cNvSpPr>
            <a:spLocks noGrp="1"/>
          </p:cNvSpPr>
          <p:nvPr>
            <p:ph type="body" sz="quarter" idx="16"/>
          </p:nvPr>
        </p:nvSpPr>
        <p:spPr>
          <a:xfrm>
            <a:off x="1117600" y="5148064"/>
            <a:ext cx="3643930" cy="1180033"/>
          </a:xfrm>
        </p:spPr>
        <p:txBody>
          <a:bodyPr>
            <a:normAutofit/>
          </a:bodyPr>
          <a:lstStyle>
            <a:lvl1pPr marL="0" indent="0">
              <a:buNone/>
              <a:defRPr sz="2300">
                <a:solidFill>
                  <a:srgbClr val="425563"/>
                </a:solidFill>
              </a:defRPr>
            </a:lvl1pPr>
          </a:lstStyle>
          <a:p>
            <a:pPr lvl="0"/>
            <a:r>
              <a:rPr lang="en-US"/>
              <a:t>Click to edit Master text styles</a:t>
            </a:r>
          </a:p>
        </p:txBody>
      </p:sp>
      <p:sp>
        <p:nvSpPr>
          <p:cNvPr id="38" name="Text Placeholder 28">
            <a:extLst>
              <a:ext uri="{FF2B5EF4-FFF2-40B4-BE49-F238E27FC236}">
                <a16:creationId xmlns="" xmlns:a16="http://schemas.microsoft.com/office/drawing/2014/main" id="{8355F994-011B-4244-952A-1BD103ABFC9F}"/>
              </a:ext>
            </a:extLst>
          </p:cNvPr>
          <p:cNvSpPr>
            <a:spLocks noGrp="1"/>
          </p:cNvSpPr>
          <p:nvPr>
            <p:ph type="body" sz="quarter" idx="15" hasCustomPrompt="1"/>
          </p:nvPr>
        </p:nvSpPr>
        <p:spPr>
          <a:xfrm>
            <a:off x="1118423" y="981642"/>
            <a:ext cx="4057249" cy="921241"/>
          </a:xfrm>
        </p:spPr>
        <p:txBody>
          <a:bodyPr>
            <a:noAutofit/>
          </a:bodyPr>
          <a:lstStyle>
            <a:lvl1pPr marL="0" indent="0">
              <a:buNone/>
              <a:defRPr sz="4600" cap="all" baseline="0">
                <a:solidFill>
                  <a:schemeClr val="tx2"/>
                </a:solidFill>
              </a:defRPr>
            </a:lvl1pPr>
          </a:lstStyle>
          <a:p>
            <a:pPr lvl="0"/>
            <a:r>
              <a:rPr lang="en-US" dirty="0"/>
              <a:t>LONGER HEADINGS </a:t>
            </a:r>
            <a:endParaRPr lang="en-GB" dirty="0"/>
          </a:p>
        </p:txBody>
      </p:sp>
      <p:sp>
        <p:nvSpPr>
          <p:cNvPr id="39" name="Text Placeholder 17">
            <a:extLst>
              <a:ext uri="{FF2B5EF4-FFF2-40B4-BE49-F238E27FC236}">
                <a16:creationId xmlns="" xmlns:a16="http://schemas.microsoft.com/office/drawing/2014/main" id="{9D3A44D4-0C3E-4206-8E2C-A60708CD3B53}"/>
              </a:ext>
            </a:extLst>
          </p:cNvPr>
          <p:cNvSpPr>
            <a:spLocks noGrp="1"/>
          </p:cNvSpPr>
          <p:nvPr>
            <p:ph type="body" sz="quarter" idx="17" hasCustomPrompt="1"/>
          </p:nvPr>
        </p:nvSpPr>
        <p:spPr>
          <a:xfrm>
            <a:off x="1118423" y="2204500"/>
            <a:ext cx="4057249" cy="1153584"/>
          </a:xfrm>
        </p:spPr>
        <p:txBody>
          <a:bodyPr>
            <a:normAutofit/>
          </a:bodyPr>
          <a:lstStyle>
            <a:lvl1pPr marL="0" indent="0">
              <a:buNone/>
              <a:defRPr sz="4600" b="1" cap="all" baseline="0">
                <a:solidFill>
                  <a:schemeClr val="tx2"/>
                </a:solidFill>
              </a:defRPr>
            </a:lvl1pPr>
          </a:lstStyle>
          <a:p>
            <a:pPr lvl="0"/>
            <a:r>
              <a:rPr lang="en-US" b="1" dirty="0"/>
              <a:t>SHOULD USE THIS LAYOUT</a:t>
            </a:r>
            <a:endParaRPr lang="en-GB" dirty="0"/>
          </a:p>
        </p:txBody>
      </p:sp>
      <p:pic>
        <p:nvPicPr>
          <p:cNvPr id="5" name="Picture 4" descr="A picture containing drawing&#10;&#10;Description automatically generated">
            <a:extLst>
              <a:ext uri="{FF2B5EF4-FFF2-40B4-BE49-F238E27FC236}">
                <a16:creationId xmlns="" xmlns:a16="http://schemas.microsoft.com/office/drawing/2014/main" id="{AF219568-1E0F-4A8D-9A37-5BDC4975C1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06747" y="7238719"/>
            <a:ext cx="5139423" cy="1903857"/>
          </a:xfrm>
          <a:prstGeom prst="rect">
            <a:avLst/>
          </a:prstGeom>
        </p:spPr>
      </p:pic>
    </p:spTree>
    <p:extLst>
      <p:ext uri="{BB962C8B-B14F-4D97-AF65-F5344CB8AC3E}">
        <p14:creationId xmlns:p14="http://schemas.microsoft.com/office/powerpoint/2010/main" val="4028800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Table Image Layout">
    <p:spTree>
      <p:nvGrpSpPr>
        <p:cNvPr id="1" name=""/>
        <p:cNvGrpSpPr/>
        <p:nvPr/>
      </p:nvGrpSpPr>
      <p:grpSpPr>
        <a:xfrm>
          <a:off x="0" y="0"/>
          <a:ext cx="0" cy="0"/>
          <a:chOff x="0" y="0"/>
          <a:chExt cx="0" cy="0"/>
        </a:xfrm>
      </p:grpSpPr>
      <p:grpSp>
        <p:nvGrpSpPr>
          <p:cNvPr id="37" name="Group 36">
            <a:extLst>
              <a:ext uri="{FF2B5EF4-FFF2-40B4-BE49-F238E27FC236}">
                <a16:creationId xmlns="" xmlns:a16="http://schemas.microsoft.com/office/drawing/2014/main" id="{0F91D052-ED17-47FA-879D-07D2E692C198}"/>
              </a:ext>
            </a:extLst>
          </p:cNvPr>
          <p:cNvGrpSpPr/>
          <p:nvPr userDrawn="1"/>
        </p:nvGrpSpPr>
        <p:grpSpPr>
          <a:xfrm>
            <a:off x="5873528" y="2261809"/>
            <a:ext cx="4546304" cy="4846079"/>
            <a:chOff x="1128378" y="2335618"/>
            <a:chExt cx="4491351" cy="4846079"/>
          </a:xfrm>
          <a:solidFill>
            <a:srgbClr val="DAE0E9"/>
          </a:solidFill>
        </p:grpSpPr>
        <p:sp>
          <p:nvSpPr>
            <p:cNvPr id="38" name="Rectangle 37">
              <a:extLst>
                <a:ext uri="{FF2B5EF4-FFF2-40B4-BE49-F238E27FC236}">
                  <a16:creationId xmlns="" xmlns:a16="http://schemas.microsoft.com/office/drawing/2014/main" id="{7882E890-05E7-4750-A6C6-195A907B7183}"/>
                </a:ext>
              </a:extLst>
            </p:cNvPr>
            <p:cNvSpPr/>
            <p:nvPr userDrawn="1"/>
          </p:nvSpPr>
          <p:spPr>
            <a:xfrm flipV="1">
              <a:off x="1128378" y="2521950"/>
              <a:ext cx="4491351" cy="4659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45" name="Rectangle 44">
              <a:extLst>
                <a:ext uri="{FF2B5EF4-FFF2-40B4-BE49-F238E27FC236}">
                  <a16:creationId xmlns="" xmlns:a16="http://schemas.microsoft.com/office/drawing/2014/main" id="{1630D069-83F4-4900-9C6D-4F8CA06D5D1E}"/>
                </a:ext>
              </a:extLst>
            </p:cNvPr>
            <p:cNvSpPr/>
            <p:nvPr userDrawn="1"/>
          </p:nvSpPr>
          <p:spPr>
            <a:xfrm>
              <a:off x="1130293" y="2335618"/>
              <a:ext cx="4487302" cy="4922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sp>
        <p:nvSpPr>
          <p:cNvPr id="5" name="Footer Placeholder 4">
            <a:extLst>
              <a:ext uri="{FF2B5EF4-FFF2-40B4-BE49-F238E27FC236}">
                <a16:creationId xmlns="" xmlns:a16="http://schemas.microsoft.com/office/drawing/2014/main" id="{6D4636F6-97EB-4DDC-BA63-791A054A61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450EFDB-6A04-495B-B9DA-CA46C8CA8347}"/>
              </a:ext>
            </a:extLst>
          </p:cNvPr>
          <p:cNvSpPr>
            <a:spLocks noGrp="1"/>
          </p:cNvSpPr>
          <p:nvPr>
            <p:ph type="sldNum" sz="quarter" idx="12"/>
          </p:nvPr>
        </p:nvSpPr>
        <p:spPr/>
        <p:txBody>
          <a:bodyPr/>
          <a:lstStyle/>
          <a:p>
            <a:fld id="{40FC62D0-A2F2-4BF8-8DAC-E86C11000EC3}" type="slidenum">
              <a:rPr lang="en-GB" smtClean="0"/>
              <a:t>‹#›</a:t>
            </a:fld>
            <a:endParaRPr lang="en-GB"/>
          </a:p>
        </p:txBody>
      </p:sp>
      <p:grpSp>
        <p:nvGrpSpPr>
          <p:cNvPr id="2" name="Group 1">
            <a:extLst>
              <a:ext uri="{FF2B5EF4-FFF2-40B4-BE49-F238E27FC236}">
                <a16:creationId xmlns="" xmlns:a16="http://schemas.microsoft.com/office/drawing/2014/main" id="{0D73C3C5-FABB-4351-843B-3D4912EA39CC}"/>
              </a:ext>
            </a:extLst>
          </p:cNvPr>
          <p:cNvGrpSpPr/>
          <p:nvPr userDrawn="1"/>
        </p:nvGrpSpPr>
        <p:grpSpPr>
          <a:xfrm>
            <a:off x="1053336" y="2261809"/>
            <a:ext cx="4583676" cy="4846079"/>
            <a:chOff x="1128378" y="2335618"/>
            <a:chExt cx="4491351" cy="4846079"/>
          </a:xfrm>
          <a:solidFill>
            <a:srgbClr val="DAE0E9"/>
          </a:solidFill>
        </p:grpSpPr>
        <p:sp>
          <p:nvSpPr>
            <p:cNvPr id="13" name="Rectangle 12">
              <a:extLst>
                <a:ext uri="{FF2B5EF4-FFF2-40B4-BE49-F238E27FC236}">
                  <a16:creationId xmlns="" xmlns:a16="http://schemas.microsoft.com/office/drawing/2014/main" id="{0C9997AD-F44B-4ADD-A0DF-B4A1C535053C}"/>
                </a:ext>
              </a:extLst>
            </p:cNvPr>
            <p:cNvSpPr/>
            <p:nvPr userDrawn="1"/>
          </p:nvSpPr>
          <p:spPr>
            <a:xfrm flipV="1">
              <a:off x="1128378" y="2521950"/>
              <a:ext cx="4491351" cy="4659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4" name="Rectangle 13">
              <a:extLst>
                <a:ext uri="{FF2B5EF4-FFF2-40B4-BE49-F238E27FC236}">
                  <a16:creationId xmlns="" xmlns:a16="http://schemas.microsoft.com/office/drawing/2014/main" id="{F3D8B14A-ADA4-463C-A020-A63D57591D1F}"/>
                </a:ext>
              </a:extLst>
            </p:cNvPr>
            <p:cNvSpPr/>
            <p:nvPr userDrawn="1"/>
          </p:nvSpPr>
          <p:spPr>
            <a:xfrm>
              <a:off x="1130293" y="2335618"/>
              <a:ext cx="4487302" cy="4922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sp>
        <p:nvSpPr>
          <p:cNvPr id="27" name="Text Placeholder 11">
            <a:extLst>
              <a:ext uri="{FF2B5EF4-FFF2-40B4-BE49-F238E27FC236}">
                <a16:creationId xmlns="" xmlns:a16="http://schemas.microsoft.com/office/drawing/2014/main" id="{70154506-8CE8-4121-B9C8-EDC5A70AE277}"/>
              </a:ext>
            </a:extLst>
          </p:cNvPr>
          <p:cNvSpPr>
            <a:spLocks noGrp="1"/>
          </p:cNvSpPr>
          <p:nvPr userDrawn="1">
            <p:ph type="body" sz="quarter" idx="19"/>
          </p:nvPr>
        </p:nvSpPr>
        <p:spPr>
          <a:xfrm>
            <a:off x="1070637" y="3572255"/>
            <a:ext cx="4546311" cy="1341103"/>
          </a:xfrm>
        </p:spPr>
        <p:txBody>
          <a:bodyPr>
            <a:normAutofit/>
          </a:bodyPr>
          <a:lstStyle>
            <a:lvl1pPr marL="0" indent="0">
              <a:buNone/>
              <a:defRPr sz="1800">
                <a:solidFill>
                  <a:srgbClr val="000000"/>
                </a:solidFill>
              </a:defRPr>
            </a:lvl1pPr>
          </a:lstStyle>
          <a:p>
            <a:pPr lvl="0"/>
            <a:r>
              <a:rPr lang="en-US"/>
              <a:t>Click to edit Master text styles</a:t>
            </a:r>
          </a:p>
        </p:txBody>
      </p:sp>
      <p:sp>
        <p:nvSpPr>
          <p:cNvPr id="28" name="Text Placeholder 11">
            <a:extLst>
              <a:ext uri="{FF2B5EF4-FFF2-40B4-BE49-F238E27FC236}">
                <a16:creationId xmlns="" xmlns:a16="http://schemas.microsoft.com/office/drawing/2014/main" id="{AFD17218-33EC-46F2-9B38-38FA7D6D4797}"/>
              </a:ext>
            </a:extLst>
          </p:cNvPr>
          <p:cNvSpPr>
            <a:spLocks noGrp="1"/>
          </p:cNvSpPr>
          <p:nvPr userDrawn="1">
            <p:ph type="body" sz="quarter" idx="20"/>
          </p:nvPr>
        </p:nvSpPr>
        <p:spPr>
          <a:xfrm>
            <a:off x="1070637" y="2789510"/>
            <a:ext cx="4546316" cy="743455"/>
          </a:xfrm>
        </p:spPr>
        <p:txBody>
          <a:bodyPr>
            <a:normAutofit/>
          </a:bodyPr>
          <a:lstStyle>
            <a:lvl1pPr marL="0" indent="0">
              <a:buNone/>
              <a:defRPr sz="1800" b="0">
                <a:solidFill>
                  <a:schemeClr val="accent1"/>
                </a:solidFill>
              </a:defRPr>
            </a:lvl1pPr>
          </a:lstStyle>
          <a:p>
            <a:pPr lvl="0"/>
            <a:r>
              <a:rPr lang="en-US"/>
              <a:t>Click to edit Master text styles</a:t>
            </a:r>
          </a:p>
        </p:txBody>
      </p:sp>
      <p:sp>
        <p:nvSpPr>
          <p:cNvPr id="34" name="Text Placeholder 16">
            <a:extLst>
              <a:ext uri="{FF2B5EF4-FFF2-40B4-BE49-F238E27FC236}">
                <a16:creationId xmlns="" xmlns:a16="http://schemas.microsoft.com/office/drawing/2014/main" id="{D917E01A-FFF1-4B87-8969-2CF803D89854}"/>
              </a:ext>
            </a:extLst>
          </p:cNvPr>
          <p:cNvSpPr>
            <a:spLocks noGrp="1"/>
          </p:cNvSpPr>
          <p:nvPr userDrawn="1">
            <p:ph type="body" sz="quarter" idx="26" hasCustomPrompt="1"/>
          </p:nvPr>
        </p:nvSpPr>
        <p:spPr>
          <a:xfrm>
            <a:off x="1051175" y="2271838"/>
            <a:ext cx="4565226" cy="494758"/>
          </a:xfrm>
          <a:solidFill>
            <a:schemeClr val="accent1"/>
          </a:solidFill>
        </p:spPr>
        <p:txBody>
          <a:bodyPr>
            <a:normAutofit/>
          </a:bodyPr>
          <a:lstStyle>
            <a:lvl1pPr marL="0" indent="0">
              <a:buNone/>
              <a:defRPr sz="2400" cap="all" baseline="0">
                <a:solidFill>
                  <a:schemeClr val="bg1"/>
                </a:solidFill>
              </a:defRPr>
            </a:lvl1pPr>
          </a:lstStyle>
          <a:p>
            <a:pPr lvl="0"/>
            <a:r>
              <a:rPr lang="en-US" dirty="0"/>
              <a:t>HEADLINE</a:t>
            </a:r>
            <a:endParaRPr lang="en-GB" dirty="0"/>
          </a:p>
        </p:txBody>
      </p:sp>
      <p:cxnSp>
        <p:nvCxnSpPr>
          <p:cNvPr id="39" name="Straight Connector 38">
            <a:extLst>
              <a:ext uri="{FF2B5EF4-FFF2-40B4-BE49-F238E27FC236}">
                <a16:creationId xmlns="" xmlns:a16="http://schemas.microsoft.com/office/drawing/2014/main" id="{448E8DCA-D4E4-491A-BCAC-2B60F8B24947}"/>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 xmlns:a16="http://schemas.microsoft.com/office/drawing/2014/main" id="{4919074C-E71C-4E81-9784-958B6CB0957B}"/>
              </a:ext>
            </a:extLst>
          </p:cNvPr>
          <p:cNvSpPr>
            <a:spLocks noGrp="1"/>
          </p:cNvSpPr>
          <p:nvPr userDrawn="1">
            <p:ph type="title" hasCustomPrompt="1"/>
          </p:nvPr>
        </p:nvSpPr>
        <p:spPr>
          <a:xfrm>
            <a:off x="1219201" y="486833"/>
            <a:ext cx="13817599" cy="1146048"/>
          </a:xfrm>
        </p:spPr>
        <p:txBody>
          <a:bodyPr>
            <a:normAutofit/>
          </a:bodyPr>
          <a:lstStyle>
            <a:lvl1pPr>
              <a:defRPr sz="4400" cap="all" baseline="0"/>
            </a:lvl1pPr>
          </a:lstStyle>
          <a:p>
            <a:r>
              <a:rPr lang="en-US" dirty="0"/>
              <a:t>TITLE</a:t>
            </a:r>
            <a:endParaRPr lang="en-GB" dirty="0"/>
          </a:p>
        </p:txBody>
      </p:sp>
      <p:sp>
        <p:nvSpPr>
          <p:cNvPr id="41" name="Text Placeholder 7">
            <a:extLst>
              <a:ext uri="{FF2B5EF4-FFF2-40B4-BE49-F238E27FC236}">
                <a16:creationId xmlns="" xmlns:a16="http://schemas.microsoft.com/office/drawing/2014/main" id="{F0765D7B-B83E-46AA-908A-C75DE0A56D1E}"/>
              </a:ext>
            </a:extLst>
          </p:cNvPr>
          <p:cNvSpPr>
            <a:spLocks noGrp="1"/>
          </p:cNvSpPr>
          <p:nvPr userDrawn="1">
            <p:ph type="body" sz="quarter" idx="27" hasCustomPrompt="1"/>
          </p:nvPr>
        </p:nvSpPr>
        <p:spPr>
          <a:xfrm>
            <a:off x="1206504" y="1288233"/>
            <a:ext cx="13817600" cy="672704"/>
          </a:xfrm>
        </p:spPr>
        <p:txBody>
          <a:bodyPr>
            <a:noAutofit/>
          </a:bodyPr>
          <a:lstStyle>
            <a:lvl1pPr marL="0" indent="0">
              <a:buNone/>
              <a:defRPr sz="2600">
                <a:solidFill>
                  <a:schemeClr val="accent1"/>
                </a:solidFill>
              </a:defRPr>
            </a:lvl1pPr>
          </a:lstStyle>
          <a:p>
            <a:pPr lvl="0"/>
            <a:r>
              <a:rPr lang="en-US" dirty="0"/>
              <a:t>Subhead</a:t>
            </a:r>
            <a:endParaRPr lang="en-GB" dirty="0"/>
          </a:p>
        </p:txBody>
      </p:sp>
      <p:grpSp>
        <p:nvGrpSpPr>
          <p:cNvPr id="42" name="Group 41">
            <a:extLst>
              <a:ext uri="{FF2B5EF4-FFF2-40B4-BE49-F238E27FC236}">
                <a16:creationId xmlns="" xmlns:a16="http://schemas.microsoft.com/office/drawing/2014/main" id="{F1305587-7AFE-4640-9EBC-6140C322665B}"/>
              </a:ext>
            </a:extLst>
          </p:cNvPr>
          <p:cNvGrpSpPr/>
          <p:nvPr userDrawn="1"/>
        </p:nvGrpSpPr>
        <p:grpSpPr>
          <a:xfrm>
            <a:off x="1104904" y="838200"/>
            <a:ext cx="68580" cy="794681"/>
            <a:chOff x="1117600" y="762000"/>
            <a:chExt cx="76200" cy="914400"/>
          </a:xfrm>
        </p:grpSpPr>
        <p:cxnSp>
          <p:nvCxnSpPr>
            <p:cNvPr id="43" name="Straight Connector 42">
              <a:extLst>
                <a:ext uri="{FF2B5EF4-FFF2-40B4-BE49-F238E27FC236}">
                  <a16:creationId xmlns="" xmlns:a16="http://schemas.microsoft.com/office/drawing/2014/main" id="{E5D7C934-FCC5-4AC6-A0E1-FAA0AF9A424C}"/>
                </a:ext>
              </a:extLst>
            </p:cNvPr>
            <p:cNvCxnSpPr>
              <a:cxnSpLocks/>
            </p:cNvCxnSpPr>
            <p:nvPr userDrawn="1"/>
          </p:nvCxnSpPr>
          <p:spPr>
            <a:xfrm>
              <a:off x="1193800" y="762000"/>
              <a:ext cx="0" cy="914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CEC8948A-0F1A-409B-92F8-62014386DED9}"/>
                </a:ext>
              </a:extLst>
            </p:cNvPr>
            <p:cNvCxnSpPr>
              <a:cxnSpLocks/>
            </p:cNvCxnSpPr>
            <p:nvPr userDrawn="1"/>
          </p:nvCxnSpPr>
          <p:spPr>
            <a:xfrm>
              <a:off x="1117600" y="762000"/>
              <a:ext cx="0" cy="914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grpSp>
      <p:sp>
        <p:nvSpPr>
          <p:cNvPr id="36" name="Picture Placeholder 35">
            <a:extLst>
              <a:ext uri="{FF2B5EF4-FFF2-40B4-BE49-F238E27FC236}">
                <a16:creationId xmlns="" xmlns:a16="http://schemas.microsoft.com/office/drawing/2014/main" id="{C29FCE44-37D1-4D6F-ACEF-346647EF3040}"/>
              </a:ext>
            </a:extLst>
          </p:cNvPr>
          <p:cNvSpPr>
            <a:spLocks noGrp="1"/>
          </p:cNvSpPr>
          <p:nvPr>
            <p:ph type="pic" sz="quarter" idx="29"/>
          </p:nvPr>
        </p:nvSpPr>
        <p:spPr>
          <a:xfrm>
            <a:off x="5863952" y="4950639"/>
            <a:ext cx="4546316" cy="2157245"/>
          </a:xfrm>
          <a:prstGeom prst="rect">
            <a:avLst/>
          </a:prstGeom>
        </p:spPr>
        <p:txBody>
          <a:bodyPr wrap="square">
            <a:noAutofit/>
          </a:bodyPr>
          <a:lstStyle/>
          <a:p>
            <a:r>
              <a:rPr lang="en-US"/>
              <a:t>Click icon to add picture</a:t>
            </a:r>
            <a:endParaRPr lang="en-GB"/>
          </a:p>
        </p:txBody>
      </p:sp>
      <p:sp>
        <p:nvSpPr>
          <p:cNvPr id="46" name="Text Placeholder 11">
            <a:extLst>
              <a:ext uri="{FF2B5EF4-FFF2-40B4-BE49-F238E27FC236}">
                <a16:creationId xmlns="" xmlns:a16="http://schemas.microsoft.com/office/drawing/2014/main" id="{3B01A129-97C8-4FD0-9F21-B89CF0B38560}"/>
              </a:ext>
            </a:extLst>
          </p:cNvPr>
          <p:cNvSpPr>
            <a:spLocks noGrp="1"/>
          </p:cNvSpPr>
          <p:nvPr>
            <p:ph type="body" sz="quarter" idx="30"/>
          </p:nvPr>
        </p:nvSpPr>
        <p:spPr>
          <a:xfrm>
            <a:off x="5853457" y="3572255"/>
            <a:ext cx="4546311" cy="1341103"/>
          </a:xfrm>
        </p:spPr>
        <p:txBody>
          <a:bodyPr>
            <a:normAutofit/>
          </a:bodyPr>
          <a:lstStyle>
            <a:lvl1pPr marL="0" indent="0">
              <a:buNone/>
              <a:defRPr sz="1800">
                <a:solidFill>
                  <a:srgbClr val="000000"/>
                </a:solidFill>
              </a:defRPr>
            </a:lvl1pPr>
          </a:lstStyle>
          <a:p>
            <a:pPr lvl="0"/>
            <a:r>
              <a:rPr lang="en-US"/>
              <a:t>Click to edit Master text styles</a:t>
            </a:r>
          </a:p>
        </p:txBody>
      </p:sp>
      <p:sp>
        <p:nvSpPr>
          <p:cNvPr id="47" name="Text Placeholder 11">
            <a:extLst>
              <a:ext uri="{FF2B5EF4-FFF2-40B4-BE49-F238E27FC236}">
                <a16:creationId xmlns="" xmlns:a16="http://schemas.microsoft.com/office/drawing/2014/main" id="{A8053A72-4BF2-4AC2-BDC4-FFC3DEA9336A}"/>
              </a:ext>
            </a:extLst>
          </p:cNvPr>
          <p:cNvSpPr>
            <a:spLocks noGrp="1"/>
          </p:cNvSpPr>
          <p:nvPr>
            <p:ph type="body" sz="quarter" idx="31"/>
          </p:nvPr>
        </p:nvSpPr>
        <p:spPr>
          <a:xfrm>
            <a:off x="5853457" y="2789510"/>
            <a:ext cx="4546316" cy="743455"/>
          </a:xfrm>
        </p:spPr>
        <p:txBody>
          <a:bodyPr>
            <a:normAutofit/>
          </a:bodyPr>
          <a:lstStyle>
            <a:lvl1pPr marL="0" indent="0">
              <a:buNone/>
              <a:defRPr sz="1800" b="0">
                <a:solidFill>
                  <a:schemeClr val="accent1"/>
                </a:solidFill>
              </a:defRPr>
            </a:lvl1pPr>
          </a:lstStyle>
          <a:p>
            <a:pPr lvl="0"/>
            <a:r>
              <a:rPr lang="en-US"/>
              <a:t>Click to edit Master text styles</a:t>
            </a:r>
          </a:p>
        </p:txBody>
      </p:sp>
      <p:sp>
        <p:nvSpPr>
          <p:cNvPr id="48" name="Text Placeholder 16">
            <a:extLst>
              <a:ext uri="{FF2B5EF4-FFF2-40B4-BE49-F238E27FC236}">
                <a16:creationId xmlns="" xmlns:a16="http://schemas.microsoft.com/office/drawing/2014/main" id="{7DA94150-D8A3-4606-B4F4-4EBE74E2CA14}"/>
              </a:ext>
            </a:extLst>
          </p:cNvPr>
          <p:cNvSpPr>
            <a:spLocks noGrp="1"/>
          </p:cNvSpPr>
          <p:nvPr>
            <p:ph type="body" sz="quarter" idx="32" hasCustomPrompt="1"/>
          </p:nvPr>
        </p:nvSpPr>
        <p:spPr>
          <a:xfrm>
            <a:off x="5852917" y="2271838"/>
            <a:ext cx="4564754" cy="494758"/>
          </a:xfrm>
          <a:solidFill>
            <a:schemeClr val="accent1"/>
          </a:solidFill>
        </p:spPr>
        <p:txBody>
          <a:bodyPr>
            <a:normAutofit/>
          </a:bodyPr>
          <a:lstStyle>
            <a:lvl1pPr marL="0" indent="0">
              <a:buNone/>
              <a:defRPr sz="2400" cap="all" baseline="0">
                <a:solidFill>
                  <a:schemeClr val="bg1"/>
                </a:solidFill>
              </a:defRPr>
            </a:lvl1pPr>
          </a:lstStyle>
          <a:p>
            <a:pPr lvl="0"/>
            <a:r>
              <a:rPr lang="en-US" dirty="0"/>
              <a:t>HEADLINE</a:t>
            </a:r>
            <a:endParaRPr lang="en-GB" dirty="0"/>
          </a:p>
        </p:txBody>
      </p:sp>
      <p:grpSp>
        <p:nvGrpSpPr>
          <p:cNvPr id="50" name="Group 49">
            <a:extLst>
              <a:ext uri="{FF2B5EF4-FFF2-40B4-BE49-F238E27FC236}">
                <a16:creationId xmlns="" xmlns:a16="http://schemas.microsoft.com/office/drawing/2014/main" id="{B928E824-C9F4-421E-B8FE-6825FA7920B8}"/>
              </a:ext>
            </a:extLst>
          </p:cNvPr>
          <p:cNvGrpSpPr/>
          <p:nvPr userDrawn="1"/>
        </p:nvGrpSpPr>
        <p:grpSpPr>
          <a:xfrm>
            <a:off x="10675034" y="2261809"/>
            <a:ext cx="4546304" cy="4846079"/>
            <a:chOff x="1128378" y="2335618"/>
            <a:chExt cx="4491351" cy="4846079"/>
          </a:xfrm>
          <a:solidFill>
            <a:srgbClr val="DAE0E9"/>
          </a:solidFill>
        </p:grpSpPr>
        <p:sp>
          <p:nvSpPr>
            <p:cNvPr id="51" name="Rectangle: Single Corner Rounded 50">
              <a:extLst>
                <a:ext uri="{FF2B5EF4-FFF2-40B4-BE49-F238E27FC236}">
                  <a16:creationId xmlns="" xmlns:a16="http://schemas.microsoft.com/office/drawing/2014/main" id="{C3752E6A-4BEB-4F73-A74B-82307C0E9ED5}"/>
                </a:ext>
              </a:extLst>
            </p:cNvPr>
            <p:cNvSpPr/>
            <p:nvPr userDrawn="1"/>
          </p:nvSpPr>
          <p:spPr>
            <a:xfrm flipV="1">
              <a:off x="1128378" y="2521950"/>
              <a:ext cx="4491351" cy="4659747"/>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52" name="Rectangle 51">
              <a:extLst>
                <a:ext uri="{FF2B5EF4-FFF2-40B4-BE49-F238E27FC236}">
                  <a16:creationId xmlns="" xmlns:a16="http://schemas.microsoft.com/office/drawing/2014/main" id="{235D4133-649C-4A5D-93C3-B006416F3C0A}"/>
                </a:ext>
              </a:extLst>
            </p:cNvPr>
            <p:cNvSpPr/>
            <p:nvPr userDrawn="1"/>
          </p:nvSpPr>
          <p:spPr>
            <a:xfrm>
              <a:off x="1130293" y="2335618"/>
              <a:ext cx="4487302" cy="4922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sp>
        <p:nvSpPr>
          <p:cNvPr id="53" name="Text Placeholder 11">
            <a:extLst>
              <a:ext uri="{FF2B5EF4-FFF2-40B4-BE49-F238E27FC236}">
                <a16:creationId xmlns="" xmlns:a16="http://schemas.microsoft.com/office/drawing/2014/main" id="{AB4B5A55-27BF-4203-AD34-808551D23BFB}"/>
              </a:ext>
            </a:extLst>
          </p:cNvPr>
          <p:cNvSpPr>
            <a:spLocks noGrp="1"/>
          </p:cNvSpPr>
          <p:nvPr>
            <p:ph type="body" sz="quarter" idx="34"/>
          </p:nvPr>
        </p:nvSpPr>
        <p:spPr>
          <a:xfrm>
            <a:off x="10654963" y="3572255"/>
            <a:ext cx="4546311" cy="1341103"/>
          </a:xfrm>
        </p:spPr>
        <p:txBody>
          <a:bodyPr>
            <a:normAutofit/>
          </a:bodyPr>
          <a:lstStyle>
            <a:lvl1pPr marL="0" indent="0">
              <a:buNone/>
              <a:defRPr sz="1800">
                <a:solidFill>
                  <a:srgbClr val="000000"/>
                </a:solidFill>
              </a:defRPr>
            </a:lvl1pPr>
          </a:lstStyle>
          <a:p>
            <a:pPr lvl="0"/>
            <a:r>
              <a:rPr lang="en-US"/>
              <a:t>Click to edit Master text styles</a:t>
            </a:r>
          </a:p>
        </p:txBody>
      </p:sp>
      <p:sp>
        <p:nvSpPr>
          <p:cNvPr id="54" name="Text Placeholder 11">
            <a:extLst>
              <a:ext uri="{FF2B5EF4-FFF2-40B4-BE49-F238E27FC236}">
                <a16:creationId xmlns="" xmlns:a16="http://schemas.microsoft.com/office/drawing/2014/main" id="{E5C68B6C-4647-4057-B665-AFC376D56CBA}"/>
              </a:ext>
            </a:extLst>
          </p:cNvPr>
          <p:cNvSpPr>
            <a:spLocks noGrp="1"/>
          </p:cNvSpPr>
          <p:nvPr>
            <p:ph type="body" sz="quarter" idx="35"/>
          </p:nvPr>
        </p:nvSpPr>
        <p:spPr>
          <a:xfrm>
            <a:off x="10654963" y="2789510"/>
            <a:ext cx="4546316" cy="743455"/>
          </a:xfrm>
        </p:spPr>
        <p:txBody>
          <a:bodyPr>
            <a:normAutofit/>
          </a:bodyPr>
          <a:lstStyle>
            <a:lvl1pPr marL="0" indent="0">
              <a:buNone/>
              <a:defRPr sz="1800" b="0">
                <a:solidFill>
                  <a:schemeClr val="accent1"/>
                </a:solidFill>
              </a:defRPr>
            </a:lvl1pPr>
          </a:lstStyle>
          <a:p>
            <a:pPr lvl="0"/>
            <a:r>
              <a:rPr lang="en-US"/>
              <a:t>Click to edit Master text styles</a:t>
            </a:r>
          </a:p>
        </p:txBody>
      </p:sp>
      <p:sp>
        <p:nvSpPr>
          <p:cNvPr id="55" name="Text Placeholder 16">
            <a:extLst>
              <a:ext uri="{FF2B5EF4-FFF2-40B4-BE49-F238E27FC236}">
                <a16:creationId xmlns="" xmlns:a16="http://schemas.microsoft.com/office/drawing/2014/main" id="{A2BE1E18-76CB-4A0F-BE5B-C4C64ABAE74D}"/>
              </a:ext>
            </a:extLst>
          </p:cNvPr>
          <p:cNvSpPr>
            <a:spLocks noGrp="1"/>
          </p:cNvSpPr>
          <p:nvPr>
            <p:ph type="body" sz="quarter" idx="36" hasCustomPrompt="1"/>
          </p:nvPr>
        </p:nvSpPr>
        <p:spPr>
          <a:xfrm>
            <a:off x="10633576" y="2271838"/>
            <a:ext cx="4585601" cy="494758"/>
          </a:xfrm>
          <a:solidFill>
            <a:schemeClr val="accent1"/>
          </a:solidFill>
        </p:spPr>
        <p:txBody>
          <a:bodyPr>
            <a:normAutofit/>
          </a:bodyPr>
          <a:lstStyle>
            <a:lvl1pPr marL="0" indent="0">
              <a:buNone/>
              <a:defRPr sz="2400" cap="all" baseline="0">
                <a:solidFill>
                  <a:schemeClr val="bg1"/>
                </a:solidFill>
              </a:defRPr>
            </a:lvl1pPr>
          </a:lstStyle>
          <a:p>
            <a:pPr lvl="0"/>
            <a:r>
              <a:rPr lang="en-US" dirty="0"/>
              <a:t>HEADLINE</a:t>
            </a:r>
            <a:endParaRPr lang="en-GB" dirty="0"/>
          </a:p>
        </p:txBody>
      </p:sp>
      <p:sp>
        <p:nvSpPr>
          <p:cNvPr id="35" name="Picture Placeholder 34">
            <a:extLst>
              <a:ext uri="{FF2B5EF4-FFF2-40B4-BE49-F238E27FC236}">
                <a16:creationId xmlns="" xmlns:a16="http://schemas.microsoft.com/office/drawing/2014/main" id="{20500E28-7418-434A-A09F-EFDA00FE216F}"/>
              </a:ext>
            </a:extLst>
          </p:cNvPr>
          <p:cNvSpPr>
            <a:spLocks noGrp="1"/>
          </p:cNvSpPr>
          <p:nvPr>
            <p:ph type="pic" sz="quarter" idx="28"/>
          </p:nvPr>
        </p:nvSpPr>
        <p:spPr>
          <a:xfrm>
            <a:off x="1060088" y="4931382"/>
            <a:ext cx="4546316" cy="2176506"/>
          </a:xfrm>
          <a:prstGeom prst="rect">
            <a:avLst/>
          </a:prstGeom>
        </p:spPr>
        <p:txBody>
          <a:bodyPr wrap="square">
            <a:noAutofit/>
          </a:bodyPr>
          <a:lstStyle/>
          <a:p>
            <a:r>
              <a:rPr lang="en-US"/>
              <a:t>Click icon to add picture</a:t>
            </a:r>
            <a:endParaRPr lang="en-GB"/>
          </a:p>
        </p:txBody>
      </p:sp>
      <p:sp>
        <p:nvSpPr>
          <p:cNvPr id="49" name="Picture Placeholder 48">
            <a:extLst>
              <a:ext uri="{FF2B5EF4-FFF2-40B4-BE49-F238E27FC236}">
                <a16:creationId xmlns="" xmlns:a16="http://schemas.microsoft.com/office/drawing/2014/main" id="{083FF376-B1BF-4873-923D-922D1E552FE0}"/>
              </a:ext>
            </a:extLst>
          </p:cNvPr>
          <p:cNvSpPr>
            <a:spLocks noGrp="1"/>
          </p:cNvSpPr>
          <p:nvPr>
            <p:ph type="pic" sz="quarter" idx="33"/>
          </p:nvPr>
        </p:nvSpPr>
        <p:spPr>
          <a:xfrm>
            <a:off x="10656348" y="4930814"/>
            <a:ext cx="4546316" cy="2189501"/>
          </a:xfrm>
          <a:custGeom>
            <a:avLst/>
            <a:gdLst>
              <a:gd name="connsiteX0" fmla="*/ 0 w 4546316"/>
              <a:gd name="connsiteY0" fmla="*/ 0 h 2250885"/>
              <a:gd name="connsiteX1" fmla="*/ 4546316 w 4546316"/>
              <a:gd name="connsiteY1" fmla="*/ 0 h 2250885"/>
              <a:gd name="connsiteX2" fmla="*/ 4546316 w 4546316"/>
              <a:gd name="connsiteY2" fmla="*/ 1875731 h 2250885"/>
              <a:gd name="connsiteX3" fmla="*/ 4246768 w 4546316"/>
              <a:gd name="connsiteY3" fmla="*/ 2243264 h 2250885"/>
              <a:gd name="connsiteX4" fmla="*/ 4171171 w 4546316"/>
              <a:gd name="connsiteY4" fmla="*/ 2250885 h 2250885"/>
              <a:gd name="connsiteX5" fmla="*/ 0 w 4546316"/>
              <a:gd name="connsiteY5" fmla="*/ 2250885 h 225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6316" h="2250885">
                <a:moveTo>
                  <a:pt x="0" y="0"/>
                </a:moveTo>
                <a:lnTo>
                  <a:pt x="4546316" y="0"/>
                </a:lnTo>
                <a:lnTo>
                  <a:pt x="4546316" y="1875731"/>
                </a:lnTo>
                <a:cubicBezTo>
                  <a:pt x="4546316" y="2057024"/>
                  <a:pt x="4417720" y="2208283"/>
                  <a:pt x="4246768" y="2243264"/>
                </a:cubicBezTo>
                <a:lnTo>
                  <a:pt x="4171171" y="2250885"/>
                </a:lnTo>
                <a:lnTo>
                  <a:pt x="0" y="2250885"/>
                </a:lnTo>
                <a:close/>
              </a:path>
            </a:pathLst>
          </a:custGeom>
        </p:spPr>
        <p:txBody>
          <a:bodyPr wrap="square">
            <a:noAutofit/>
          </a:bodyPr>
          <a:lstStyle/>
          <a:p>
            <a:r>
              <a:rPr lang="en-US"/>
              <a:t>Click icon to add picture</a:t>
            </a:r>
            <a:endParaRPr lang="en-GB"/>
          </a:p>
        </p:txBody>
      </p:sp>
    </p:spTree>
    <p:extLst>
      <p:ext uri="{BB962C8B-B14F-4D97-AF65-F5344CB8AC3E}">
        <p14:creationId xmlns:p14="http://schemas.microsoft.com/office/powerpoint/2010/main" val="2720242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Table Text Layout">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5882D084-06D1-489E-9C1B-A6DBBE0D1EE5}"/>
              </a:ext>
            </a:extLst>
          </p:cNvPr>
          <p:cNvSpPr/>
          <p:nvPr userDrawn="1"/>
        </p:nvSpPr>
        <p:spPr>
          <a:xfrm flipV="1">
            <a:off x="5833596" y="2261812"/>
            <a:ext cx="4546304" cy="4836049"/>
          </a:xfrm>
          <a:prstGeom prst="rect">
            <a:avLst/>
          </a:prstGeom>
          <a:solidFill>
            <a:srgbClr val="CC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2" name="Rectangle 31">
            <a:extLst>
              <a:ext uri="{FF2B5EF4-FFF2-40B4-BE49-F238E27FC236}">
                <a16:creationId xmlns="" xmlns:a16="http://schemas.microsoft.com/office/drawing/2014/main" id="{372F4DF9-7603-4DB8-B679-AD9CB3884517}"/>
              </a:ext>
            </a:extLst>
          </p:cNvPr>
          <p:cNvSpPr/>
          <p:nvPr userDrawn="1"/>
        </p:nvSpPr>
        <p:spPr>
          <a:xfrm flipV="1">
            <a:off x="1079758" y="2261812"/>
            <a:ext cx="4546304" cy="4836049"/>
          </a:xfrm>
          <a:prstGeom prst="rect">
            <a:avLst/>
          </a:prstGeom>
          <a:solidFill>
            <a:srgbClr val="CC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5" name="Footer Placeholder 4">
            <a:extLst>
              <a:ext uri="{FF2B5EF4-FFF2-40B4-BE49-F238E27FC236}">
                <a16:creationId xmlns="" xmlns:a16="http://schemas.microsoft.com/office/drawing/2014/main" id="{6D4636F6-97EB-4DDC-BA63-791A054A61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450EFDB-6A04-495B-B9DA-CA46C8CA8347}"/>
              </a:ext>
            </a:extLst>
          </p:cNvPr>
          <p:cNvSpPr>
            <a:spLocks noGrp="1"/>
          </p:cNvSpPr>
          <p:nvPr>
            <p:ph type="sldNum" sz="quarter" idx="12"/>
          </p:nvPr>
        </p:nvSpPr>
        <p:spPr/>
        <p:txBody>
          <a:bodyPr/>
          <a:lstStyle/>
          <a:p>
            <a:fld id="{40FC62D0-A2F2-4BF8-8DAC-E86C11000EC3}" type="slidenum">
              <a:rPr lang="en-GB" smtClean="0"/>
              <a:t>‹#›</a:t>
            </a:fld>
            <a:endParaRPr lang="en-GB"/>
          </a:p>
        </p:txBody>
      </p:sp>
      <p:sp>
        <p:nvSpPr>
          <p:cNvPr id="27" name="Text Placeholder 11">
            <a:extLst>
              <a:ext uri="{FF2B5EF4-FFF2-40B4-BE49-F238E27FC236}">
                <a16:creationId xmlns="" xmlns:a16="http://schemas.microsoft.com/office/drawing/2014/main" id="{70154506-8CE8-4121-B9C8-EDC5A70AE277}"/>
              </a:ext>
            </a:extLst>
          </p:cNvPr>
          <p:cNvSpPr>
            <a:spLocks noGrp="1"/>
          </p:cNvSpPr>
          <p:nvPr userDrawn="1">
            <p:ph type="body" sz="quarter" idx="19"/>
          </p:nvPr>
        </p:nvSpPr>
        <p:spPr>
          <a:xfrm>
            <a:off x="1173485" y="3572255"/>
            <a:ext cx="4335525" cy="3159985"/>
          </a:xfrm>
        </p:spPr>
        <p:txBody>
          <a:bodyPr>
            <a:normAutofit/>
          </a:bodyPr>
          <a:lstStyle>
            <a:lvl1pPr marL="0" indent="0">
              <a:buNone/>
              <a:defRPr sz="1800">
                <a:solidFill>
                  <a:srgbClr val="000000"/>
                </a:solidFill>
              </a:defRPr>
            </a:lvl1pPr>
          </a:lstStyle>
          <a:p>
            <a:pPr lvl="0"/>
            <a:r>
              <a:rPr lang="en-US"/>
              <a:t>Click to edit Master text styles</a:t>
            </a:r>
          </a:p>
        </p:txBody>
      </p:sp>
      <p:sp>
        <p:nvSpPr>
          <p:cNvPr id="28" name="Text Placeholder 11">
            <a:extLst>
              <a:ext uri="{FF2B5EF4-FFF2-40B4-BE49-F238E27FC236}">
                <a16:creationId xmlns="" xmlns:a16="http://schemas.microsoft.com/office/drawing/2014/main" id="{AFD17218-33EC-46F2-9B38-38FA7D6D4797}"/>
              </a:ext>
            </a:extLst>
          </p:cNvPr>
          <p:cNvSpPr>
            <a:spLocks noGrp="1"/>
          </p:cNvSpPr>
          <p:nvPr userDrawn="1">
            <p:ph type="body" sz="quarter" idx="20"/>
          </p:nvPr>
        </p:nvSpPr>
        <p:spPr>
          <a:xfrm>
            <a:off x="1173484" y="2789510"/>
            <a:ext cx="4335526" cy="743455"/>
          </a:xfrm>
        </p:spPr>
        <p:txBody>
          <a:bodyPr>
            <a:normAutofit/>
          </a:bodyPr>
          <a:lstStyle>
            <a:lvl1pPr marL="0" indent="0">
              <a:buNone/>
              <a:defRPr sz="1800" b="0">
                <a:solidFill>
                  <a:schemeClr val="accent1"/>
                </a:solidFill>
              </a:defRPr>
            </a:lvl1pPr>
          </a:lstStyle>
          <a:p>
            <a:pPr lvl="0"/>
            <a:r>
              <a:rPr lang="en-US"/>
              <a:t>Click to edit Master text styles</a:t>
            </a:r>
          </a:p>
        </p:txBody>
      </p:sp>
      <p:sp>
        <p:nvSpPr>
          <p:cNvPr id="34" name="Text Placeholder 16">
            <a:extLst>
              <a:ext uri="{FF2B5EF4-FFF2-40B4-BE49-F238E27FC236}">
                <a16:creationId xmlns="" xmlns:a16="http://schemas.microsoft.com/office/drawing/2014/main" id="{D917E01A-FFF1-4B87-8969-2CF803D89854}"/>
              </a:ext>
            </a:extLst>
          </p:cNvPr>
          <p:cNvSpPr>
            <a:spLocks noGrp="1"/>
          </p:cNvSpPr>
          <p:nvPr userDrawn="1">
            <p:ph type="body" sz="quarter" idx="26" hasCustomPrompt="1"/>
          </p:nvPr>
        </p:nvSpPr>
        <p:spPr>
          <a:xfrm>
            <a:off x="1070097" y="2271838"/>
            <a:ext cx="4546304" cy="494758"/>
          </a:xfrm>
          <a:solidFill>
            <a:schemeClr val="accent1"/>
          </a:solidFill>
        </p:spPr>
        <p:txBody>
          <a:bodyPr>
            <a:normAutofit/>
          </a:bodyPr>
          <a:lstStyle>
            <a:lvl1pPr marL="0" indent="0">
              <a:buNone/>
              <a:defRPr sz="2400" cap="all" baseline="0">
                <a:solidFill>
                  <a:schemeClr val="bg1"/>
                </a:solidFill>
              </a:defRPr>
            </a:lvl1pPr>
          </a:lstStyle>
          <a:p>
            <a:pPr lvl="0"/>
            <a:r>
              <a:rPr lang="en-US" dirty="0"/>
              <a:t>HEADLINE</a:t>
            </a:r>
            <a:endParaRPr lang="en-GB" dirty="0"/>
          </a:p>
        </p:txBody>
      </p:sp>
      <p:cxnSp>
        <p:nvCxnSpPr>
          <p:cNvPr id="39" name="Straight Connector 38">
            <a:extLst>
              <a:ext uri="{FF2B5EF4-FFF2-40B4-BE49-F238E27FC236}">
                <a16:creationId xmlns="" xmlns:a16="http://schemas.microsoft.com/office/drawing/2014/main" id="{448E8DCA-D4E4-491A-BCAC-2B60F8B24947}"/>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 xmlns:a16="http://schemas.microsoft.com/office/drawing/2014/main" id="{4919074C-E71C-4E81-9784-958B6CB0957B}"/>
              </a:ext>
            </a:extLst>
          </p:cNvPr>
          <p:cNvSpPr>
            <a:spLocks noGrp="1"/>
          </p:cNvSpPr>
          <p:nvPr userDrawn="1">
            <p:ph type="title" hasCustomPrompt="1"/>
          </p:nvPr>
        </p:nvSpPr>
        <p:spPr>
          <a:xfrm>
            <a:off x="1219201" y="486833"/>
            <a:ext cx="13817599" cy="1146048"/>
          </a:xfrm>
        </p:spPr>
        <p:txBody>
          <a:bodyPr>
            <a:normAutofit/>
          </a:bodyPr>
          <a:lstStyle>
            <a:lvl1pPr>
              <a:defRPr sz="4400" cap="all" baseline="0"/>
            </a:lvl1pPr>
          </a:lstStyle>
          <a:p>
            <a:r>
              <a:rPr lang="en-US" dirty="0"/>
              <a:t>TITLE</a:t>
            </a:r>
            <a:endParaRPr lang="en-GB" dirty="0"/>
          </a:p>
        </p:txBody>
      </p:sp>
      <p:sp>
        <p:nvSpPr>
          <p:cNvPr id="41" name="Text Placeholder 7">
            <a:extLst>
              <a:ext uri="{FF2B5EF4-FFF2-40B4-BE49-F238E27FC236}">
                <a16:creationId xmlns="" xmlns:a16="http://schemas.microsoft.com/office/drawing/2014/main" id="{F0765D7B-B83E-46AA-908A-C75DE0A56D1E}"/>
              </a:ext>
            </a:extLst>
          </p:cNvPr>
          <p:cNvSpPr>
            <a:spLocks noGrp="1"/>
          </p:cNvSpPr>
          <p:nvPr userDrawn="1">
            <p:ph type="body" sz="quarter" idx="27" hasCustomPrompt="1"/>
          </p:nvPr>
        </p:nvSpPr>
        <p:spPr>
          <a:xfrm>
            <a:off x="1206504" y="1288233"/>
            <a:ext cx="13817600" cy="672704"/>
          </a:xfrm>
        </p:spPr>
        <p:txBody>
          <a:bodyPr>
            <a:noAutofit/>
          </a:bodyPr>
          <a:lstStyle>
            <a:lvl1pPr marL="0" indent="0">
              <a:buNone/>
              <a:defRPr sz="2600">
                <a:solidFill>
                  <a:schemeClr val="accent1"/>
                </a:solidFill>
              </a:defRPr>
            </a:lvl1pPr>
          </a:lstStyle>
          <a:p>
            <a:pPr lvl="0"/>
            <a:r>
              <a:rPr lang="en-US" dirty="0"/>
              <a:t>Subhead</a:t>
            </a:r>
            <a:endParaRPr lang="en-GB" dirty="0"/>
          </a:p>
        </p:txBody>
      </p:sp>
      <p:grpSp>
        <p:nvGrpSpPr>
          <p:cNvPr id="42" name="Group 41">
            <a:extLst>
              <a:ext uri="{FF2B5EF4-FFF2-40B4-BE49-F238E27FC236}">
                <a16:creationId xmlns="" xmlns:a16="http://schemas.microsoft.com/office/drawing/2014/main" id="{F1305587-7AFE-4640-9EBC-6140C322665B}"/>
              </a:ext>
            </a:extLst>
          </p:cNvPr>
          <p:cNvGrpSpPr/>
          <p:nvPr userDrawn="1"/>
        </p:nvGrpSpPr>
        <p:grpSpPr>
          <a:xfrm>
            <a:off x="1104904" y="838200"/>
            <a:ext cx="68580" cy="794681"/>
            <a:chOff x="1117600" y="762000"/>
            <a:chExt cx="76200" cy="914400"/>
          </a:xfrm>
        </p:grpSpPr>
        <p:cxnSp>
          <p:nvCxnSpPr>
            <p:cNvPr id="43" name="Straight Connector 42">
              <a:extLst>
                <a:ext uri="{FF2B5EF4-FFF2-40B4-BE49-F238E27FC236}">
                  <a16:creationId xmlns="" xmlns:a16="http://schemas.microsoft.com/office/drawing/2014/main" id="{E5D7C934-FCC5-4AC6-A0E1-FAA0AF9A424C}"/>
                </a:ext>
              </a:extLst>
            </p:cNvPr>
            <p:cNvCxnSpPr>
              <a:cxnSpLocks/>
            </p:cNvCxnSpPr>
            <p:nvPr userDrawn="1"/>
          </p:nvCxnSpPr>
          <p:spPr>
            <a:xfrm>
              <a:off x="1193800" y="762000"/>
              <a:ext cx="0" cy="914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CEC8948A-0F1A-409B-92F8-62014386DED9}"/>
                </a:ext>
              </a:extLst>
            </p:cNvPr>
            <p:cNvCxnSpPr>
              <a:cxnSpLocks/>
            </p:cNvCxnSpPr>
            <p:nvPr userDrawn="1"/>
          </p:nvCxnSpPr>
          <p:spPr>
            <a:xfrm>
              <a:off x="1117600" y="762000"/>
              <a:ext cx="0" cy="914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grpSp>
      <p:sp>
        <p:nvSpPr>
          <p:cNvPr id="46" name="Text Placeholder 11">
            <a:extLst>
              <a:ext uri="{FF2B5EF4-FFF2-40B4-BE49-F238E27FC236}">
                <a16:creationId xmlns="" xmlns:a16="http://schemas.microsoft.com/office/drawing/2014/main" id="{3B01A129-97C8-4FD0-9F21-B89CF0B38560}"/>
              </a:ext>
            </a:extLst>
          </p:cNvPr>
          <p:cNvSpPr>
            <a:spLocks noGrp="1"/>
          </p:cNvSpPr>
          <p:nvPr>
            <p:ph type="body" sz="quarter" idx="30"/>
          </p:nvPr>
        </p:nvSpPr>
        <p:spPr>
          <a:xfrm>
            <a:off x="5920727" y="3572255"/>
            <a:ext cx="4295505" cy="3159985"/>
          </a:xfrm>
        </p:spPr>
        <p:txBody>
          <a:bodyPr>
            <a:normAutofit/>
          </a:bodyPr>
          <a:lstStyle>
            <a:lvl1pPr marL="0" indent="0">
              <a:buNone/>
              <a:defRPr sz="1800">
                <a:solidFill>
                  <a:srgbClr val="000000"/>
                </a:solidFill>
              </a:defRPr>
            </a:lvl1pPr>
          </a:lstStyle>
          <a:p>
            <a:pPr lvl="0"/>
            <a:r>
              <a:rPr lang="en-US"/>
              <a:t>Click to edit Master text styles</a:t>
            </a:r>
          </a:p>
        </p:txBody>
      </p:sp>
      <p:sp>
        <p:nvSpPr>
          <p:cNvPr id="47" name="Text Placeholder 11">
            <a:extLst>
              <a:ext uri="{FF2B5EF4-FFF2-40B4-BE49-F238E27FC236}">
                <a16:creationId xmlns="" xmlns:a16="http://schemas.microsoft.com/office/drawing/2014/main" id="{A8053A72-4BF2-4AC2-BDC4-FFC3DEA9336A}"/>
              </a:ext>
            </a:extLst>
          </p:cNvPr>
          <p:cNvSpPr>
            <a:spLocks noGrp="1"/>
          </p:cNvSpPr>
          <p:nvPr>
            <p:ph type="body" sz="quarter" idx="31"/>
          </p:nvPr>
        </p:nvSpPr>
        <p:spPr>
          <a:xfrm>
            <a:off x="5920727" y="2789510"/>
            <a:ext cx="4295505" cy="743455"/>
          </a:xfrm>
        </p:spPr>
        <p:txBody>
          <a:bodyPr>
            <a:normAutofit/>
          </a:bodyPr>
          <a:lstStyle>
            <a:lvl1pPr marL="0" indent="0">
              <a:buNone/>
              <a:defRPr sz="1800" b="0">
                <a:solidFill>
                  <a:schemeClr val="accent1"/>
                </a:solidFill>
              </a:defRPr>
            </a:lvl1pPr>
          </a:lstStyle>
          <a:p>
            <a:pPr lvl="0"/>
            <a:r>
              <a:rPr lang="en-US"/>
              <a:t>Click to edit Master text styles</a:t>
            </a:r>
          </a:p>
        </p:txBody>
      </p:sp>
      <p:sp>
        <p:nvSpPr>
          <p:cNvPr id="48" name="Text Placeholder 16">
            <a:extLst>
              <a:ext uri="{FF2B5EF4-FFF2-40B4-BE49-F238E27FC236}">
                <a16:creationId xmlns="" xmlns:a16="http://schemas.microsoft.com/office/drawing/2014/main" id="{7DA94150-D8A3-4606-B4F4-4EBE74E2CA14}"/>
              </a:ext>
            </a:extLst>
          </p:cNvPr>
          <p:cNvSpPr>
            <a:spLocks noGrp="1"/>
          </p:cNvSpPr>
          <p:nvPr>
            <p:ph type="body" sz="quarter" idx="32" hasCustomPrompt="1"/>
          </p:nvPr>
        </p:nvSpPr>
        <p:spPr>
          <a:xfrm>
            <a:off x="5831437" y="2271838"/>
            <a:ext cx="4548464" cy="494758"/>
          </a:xfrm>
          <a:solidFill>
            <a:schemeClr val="accent1"/>
          </a:solidFill>
        </p:spPr>
        <p:txBody>
          <a:bodyPr>
            <a:normAutofit/>
          </a:bodyPr>
          <a:lstStyle>
            <a:lvl1pPr marL="0" indent="0">
              <a:buNone/>
              <a:defRPr sz="2400" cap="all" baseline="0">
                <a:solidFill>
                  <a:schemeClr val="bg1"/>
                </a:solidFill>
              </a:defRPr>
            </a:lvl1pPr>
          </a:lstStyle>
          <a:p>
            <a:pPr lvl="0"/>
            <a:r>
              <a:rPr lang="en-US" dirty="0"/>
              <a:t>HEADLINE</a:t>
            </a:r>
            <a:endParaRPr lang="en-GB" dirty="0"/>
          </a:p>
        </p:txBody>
      </p:sp>
      <p:grpSp>
        <p:nvGrpSpPr>
          <p:cNvPr id="50" name="Group 49">
            <a:extLst>
              <a:ext uri="{FF2B5EF4-FFF2-40B4-BE49-F238E27FC236}">
                <a16:creationId xmlns="" xmlns:a16="http://schemas.microsoft.com/office/drawing/2014/main" id="{B928E824-C9F4-421E-B8FE-6825FA7920B8}"/>
              </a:ext>
            </a:extLst>
          </p:cNvPr>
          <p:cNvGrpSpPr/>
          <p:nvPr userDrawn="1"/>
        </p:nvGrpSpPr>
        <p:grpSpPr>
          <a:xfrm>
            <a:off x="10675033" y="2261812"/>
            <a:ext cx="4546304" cy="4836050"/>
            <a:chOff x="1128377" y="2335618"/>
            <a:chExt cx="4491351" cy="4846079"/>
          </a:xfrm>
          <a:solidFill>
            <a:srgbClr val="CCEAEE"/>
          </a:solidFill>
        </p:grpSpPr>
        <p:sp>
          <p:nvSpPr>
            <p:cNvPr id="51" name="Rectangle: Single Corner Rounded 50">
              <a:extLst>
                <a:ext uri="{FF2B5EF4-FFF2-40B4-BE49-F238E27FC236}">
                  <a16:creationId xmlns="" xmlns:a16="http://schemas.microsoft.com/office/drawing/2014/main" id="{C3752E6A-4BEB-4F73-A74B-82307C0E9ED5}"/>
                </a:ext>
              </a:extLst>
            </p:cNvPr>
            <p:cNvSpPr/>
            <p:nvPr userDrawn="1"/>
          </p:nvSpPr>
          <p:spPr>
            <a:xfrm flipV="1">
              <a:off x="1128377" y="2521950"/>
              <a:ext cx="4491351" cy="4659747"/>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52" name="Rectangle 51">
              <a:extLst>
                <a:ext uri="{FF2B5EF4-FFF2-40B4-BE49-F238E27FC236}">
                  <a16:creationId xmlns="" xmlns:a16="http://schemas.microsoft.com/office/drawing/2014/main" id="{235D4133-649C-4A5D-93C3-B006416F3C0A}"/>
                </a:ext>
              </a:extLst>
            </p:cNvPr>
            <p:cNvSpPr/>
            <p:nvPr userDrawn="1"/>
          </p:nvSpPr>
          <p:spPr>
            <a:xfrm>
              <a:off x="1130293" y="2335618"/>
              <a:ext cx="4487302" cy="4922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sp>
        <p:nvSpPr>
          <p:cNvPr id="53" name="Text Placeholder 11">
            <a:extLst>
              <a:ext uri="{FF2B5EF4-FFF2-40B4-BE49-F238E27FC236}">
                <a16:creationId xmlns="" xmlns:a16="http://schemas.microsoft.com/office/drawing/2014/main" id="{AB4B5A55-27BF-4203-AD34-808551D23BFB}"/>
              </a:ext>
            </a:extLst>
          </p:cNvPr>
          <p:cNvSpPr>
            <a:spLocks noGrp="1"/>
          </p:cNvSpPr>
          <p:nvPr>
            <p:ph type="body" sz="quarter" idx="34"/>
          </p:nvPr>
        </p:nvSpPr>
        <p:spPr>
          <a:xfrm>
            <a:off x="10792295" y="3572255"/>
            <a:ext cx="4244505" cy="3159985"/>
          </a:xfrm>
        </p:spPr>
        <p:txBody>
          <a:bodyPr>
            <a:normAutofit/>
          </a:bodyPr>
          <a:lstStyle>
            <a:lvl1pPr marL="0" indent="0">
              <a:buNone/>
              <a:defRPr sz="1800">
                <a:solidFill>
                  <a:srgbClr val="000000"/>
                </a:solidFill>
              </a:defRPr>
            </a:lvl1pPr>
          </a:lstStyle>
          <a:p>
            <a:pPr lvl="0"/>
            <a:r>
              <a:rPr lang="en-US"/>
              <a:t>Click to edit Master text styles</a:t>
            </a:r>
          </a:p>
        </p:txBody>
      </p:sp>
      <p:sp>
        <p:nvSpPr>
          <p:cNvPr id="54" name="Text Placeholder 11">
            <a:extLst>
              <a:ext uri="{FF2B5EF4-FFF2-40B4-BE49-F238E27FC236}">
                <a16:creationId xmlns="" xmlns:a16="http://schemas.microsoft.com/office/drawing/2014/main" id="{E5C68B6C-4647-4057-B665-AFC376D56CBA}"/>
              </a:ext>
            </a:extLst>
          </p:cNvPr>
          <p:cNvSpPr>
            <a:spLocks noGrp="1"/>
          </p:cNvSpPr>
          <p:nvPr>
            <p:ph type="body" sz="quarter" idx="35"/>
          </p:nvPr>
        </p:nvSpPr>
        <p:spPr>
          <a:xfrm>
            <a:off x="10792295" y="2789510"/>
            <a:ext cx="4244505" cy="743455"/>
          </a:xfrm>
        </p:spPr>
        <p:txBody>
          <a:bodyPr>
            <a:normAutofit/>
          </a:bodyPr>
          <a:lstStyle>
            <a:lvl1pPr marL="0" indent="0">
              <a:buNone/>
              <a:defRPr sz="1800" b="0">
                <a:solidFill>
                  <a:schemeClr val="accent1"/>
                </a:solidFill>
              </a:defRPr>
            </a:lvl1pPr>
          </a:lstStyle>
          <a:p>
            <a:pPr lvl="0"/>
            <a:r>
              <a:rPr lang="en-US"/>
              <a:t>Click to edit Master text styles</a:t>
            </a:r>
          </a:p>
        </p:txBody>
      </p:sp>
      <p:sp>
        <p:nvSpPr>
          <p:cNvPr id="55" name="Text Placeholder 16">
            <a:extLst>
              <a:ext uri="{FF2B5EF4-FFF2-40B4-BE49-F238E27FC236}">
                <a16:creationId xmlns="" xmlns:a16="http://schemas.microsoft.com/office/drawing/2014/main" id="{A2BE1E18-76CB-4A0F-BE5B-C4C64ABAE74D}"/>
              </a:ext>
            </a:extLst>
          </p:cNvPr>
          <p:cNvSpPr>
            <a:spLocks noGrp="1"/>
          </p:cNvSpPr>
          <p:nvPr>
            <p:ph type="body" sz="quarter" idx="36" hasCustomPrompt="1"/>
          </p:nvPr>
        </p:nvSpPr>
        <p:spPr>
          <a:xfrm>
            <a:off x="10672873" y="2271838"/>
            <a:ext cx="4542205" cy="494758"/>
          </a:xfrm>
          <a:solidFill>
            <a:schemeClr val="accent1"/>
          </a:solidFill>
        </p:spPr>
        <p:txBody>
          <a:bodyPr>
            <a:normAutofit/>
          </a:bodyPr>
          <a:lstStyle>
            <a:lvl1pPr marL="0" indent="0">
              <a:buNone/>
              <a:defRPr sz="2400" cap="all" baseline="0">
                <a:solidFill>
                  <a:schemeClr val="bg1"/>
                </a:solidFill>
              </a:defRPr>
            </a:lvl1pPr>
          </a:lstStyle>
          <a:p>
            <a:pPr lvl="0"/>
            <a:r>
              <a:rPr lang="en-US" dirty="0"/>
              <a:t>HEADLINE</a:t>
            </a:r>
            <a:endParaRPr lang="en-GB" dirty="0"/>
          </a:p>
        </p:txBody>
      </p:sp>
    </p:spTree>
    <p:extLst>
      <p:ext uri="{BB962C8B-B14F-4D97-AF65-F5344CB8AC3E}">
        <p14:creationId xmlns:p14="http://schemas.microsoft.com/office/powerpoint/2010/main" val="282657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and Stat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9D8093-31B7-44A8-96BF-693EB47DB535}"/>
              </a:ext>
            </a:extLst>
          </p:cNvPr>
          <p:cNvSpPr>
            <a:spLocks noGrp="1"/>
          </p:cNvSpPr>
          <p:nvPr>
            <p:ph type="ctrTitle" hasCustomPrompt="1"/>
          </p:nvPr>
        </p:nvSpPr>
        <p:spPr>
          <a:xfrm>
            <a:off x="8128000" y="4572000"/>
            <a:ext cx="5205893" cy="2508275"/>
          </a:xfrm>
        </p:spPr>
        <p:txBody>
          <a:bodyPr anchor="b">
            <a:noAutofit/>
          </a:bodyPr>
          <a:lstStyle>
            <a:lvl1pPr algn="l">
              <a:defRPr sz="6000" b="1" cap="all" baseline="0">
                <a:solidFill>
                  <a:schemeClr val="tx2"/>
                </a:solidFill>
              </a:defRPr>
            </a:lvl1pPr>
          </a:lstStyle>
          <a:p>
            <a:r>
              <a:rPr lang="en-US" dirty="0"/>
              <a:t>STATS</a:t>
            </a:r>
            <a:br>
              <a:rPr lang="en-US" dirty="0"/>
            </a:br>
            <a:r>
              <a:rPr lang="en-US" dirty="0"/>
              <a:t>GO IN THIS SPACE</a:t>
            </a:r>
            <a:endParaRPr lang="en-GB" dirty="0"/>
          </a:p>
        </p:txBody>
      </p:sp>
      <p:sp>
        <p:nvSpPr>
          <p:cNvPr id="3" name="Subtitle 2">
            <a:extLst>
              <a:ext uri="{FF2B5EF4-FFF2-40B4-BE49-F238E27FC236}">
                <a16:creationId xmlns="" xmlns:a16="http://schemas.microsoft.com/office/drawing/2014/main" id="{7669CDBC-A74E-466B-B43A-408CE3E7B36F}"/>
              </a:ext>
            </a:extLst>
          </p:cNvPr>
          <p:cNvSpPr>
            <a:spLocks noGrp="1"/>
          </p:cNvSpPr>
          <p:nvPr>
            <p:ph type="subTitle" idx="1" hasCustomPrompt="1"/>
          </p:nvPr>
        </p:nvSpPr>
        <p:spPr>
          <a:xfrm>
            <a:off x="8128000" y="4038602"/>
            <a:ext cx="5205893" cy="486833"/>
          </a:xfrm>
        </p:spPr>
        <p:txBody>
          <a:bodyPr>
            <a:normAutofit/>
          </a:bodyPr>
          <a:lstStyle>
            <a:lvl1pPr marL="0" indent="0" algn="l">
              <a:buNone/>
              <a:defRPr sz="28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Description</a:t>
            </a:r>
            <a:endParaRPr lang="en-GB" dirty="0"/>
          </a:p>
        </p:txBody>
      </p:sp>
      <p:sp>
        <p:nvSpPr>
          <p:cNvPr id="5" name="Footer Placeholder 4">
            <a:extLst>
              <a:ext uri="{FF2B5EF4-FFF2-40B4-BE49-F238E27FC236}">
                <a16:creationId xmlns="" xmlns:a16="http://schemas.microsoft.com/office/drawing/2014/main" id="{C985E330-9A2C-4900-B05F-B83B51048063}"/>
              </a:ext>
            </a:extLst>
          </p:cNvPr>
          <p:cNvSpPr>
            <a:spLocks noGrp="1"/>
          </p:cNvSpPr>
          <p:nvPr>
            <p:ph type="ftr" sz="quarter" idx="11"/>
          </p:nvPr>
        </p:nvSpPr>
        <p:spPr>
          <a:xfrm>
            <a:off x="1025561" y="8475130"/>
            <a:ext cx="5486400" cy="486833"/>
          </a:xfrm>
        </p:spPr>
        <p:txBody>
          <a:bodyPr/>
          <a:lstStyle/>
          <a:p>
            <a:endParaRPr lang="en-GB" dirty="0"/>
          </a:p>
        </p:txBody>
      </p:sp>
      <p:sp>
        <p:nvSpPr>
          <p:cNvPr id="6" name="Slide Number Placeholder 5">
            <a:extLst>
              <a:ext uri="{FF2B5EF4-FFF2-40B4-BE49-F238E27FC236}">
                <a16:creationId xmlns="" xmlns:a16="http://schemas.microsoft.com/office/drawing/2014/main" id="{06AF86C6-E3B1-4427-9F87-ADB042F06BA0}"/>
              </a:ext>
            </a:extLst>
          </p:cNvPr>
          <p:cNvSpPr>
            <a:spLocks noGrp="1"/>
          </p:cNvSpPr>
          <p:nvPr>
            <p:ph type="sldNum" sz="quarter" idx="12"/>
          </p:nvPr>
        </p:nvSpPr>
        <p:spPr>
          <a:xfrm>
            <a:off x="12039600" y="8475130"/>
            <a:ext cx="3657600" cy="486833"/>
          </a:xfrm>
        </p:spPr>
        <p:txBody>
          <a:bodyPr/>
          <a:lstStyle/>
          <a:p>
            <a:fld id="{40FC62D0-A2F2-4BF8-8DAC-E86C11000EC3}" type="slidenum">
              <a:rPr lang="en-GB" smtClean="0"/>
              <a:t>‹#›</a:t>
            </a:fld>
            <a:endParaRPr lang="en-GB"/>
          </a:p>
        </p:txBody>
      </p:sp>
      <p:cxnSp>
        <p:nvCxnSpPr>
          <p:cNvPr id="7" name="Straight Connector 6">
            <a:extLst>
              <a:ext uri="{FF2B5EF4-FFF2-40B4-BE49-F238E27FC236}">
                <a16:creationId xmlns="" xmlns:a16="http://schemas.microsoft.com/office/drawing/2014/main" id="{913638EF-9368-4B54-8F9F-B252F467D51C}"/>
              </a:ext>
            </a:extLst>
          </p:cNvPr>
          <p:cNvCxnSpPr>
            <a:cxnSpLocks/>
          </p:cNvCxnSpPr>
          <p:nvPr userDrawn="1"/>
        </p:nvCxnSpPr>
        <p:spPr>
          <a:xfrm>
            <a:off x="0" y="8382000"/>
            <a:ext cx="162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706908"/>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loyer Image">
    <p:bg>
      <p:bgRef idx="1001">
        <a:schemeClr val="bg2"/>
      </p:bgRef>
    </p:bg>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9F2C1AD7-CCDE-4E4C-B07D-D39AD8393D8C}"/>
              </a:ext>
            </a:extLst>
          </p:cNvPr>
          <p:cNvSpPr>
            <a:spLocks noGrp="1"/>
          </p:cNvSpPr>
          <p:nvPr>
            <p:ph type="pic" sz="quarter" idx="13"/>
          </p:nvPr>
        </p:nvSpPr>
        <p:spPr>
          <a:xfrm>
            <a:off x="0" y="-1"/>
            <a:ext cx="7975600" cy="7825685"/>
          </a:xfrm>
          <a:custGeom>
            <a:avLst/>
            <a:gdLst>
              <a:gd name="connsiteX0" fmla="*/ 0 w 8128000"/>
              <a:gd name="connsiteY0" fmla="*/ 0 h 7338854"/>
              <a:gd name="connsiteX1" fmla="*/ 8128000 w 8128000"/>
              <a:gd name="connsiteY1" fmla="*/ 0 h 7338854"/>
              <a:gd name="connsiteX2" fmla="*/ 8128000 w 8128000"/>
              <a:gd name="connsiteY2" fmla="*/ 6854501 h 7338854"/>
              <a:gd name="connsiteX3" fmla="*/ 8118161 w 8128000"/>
              <a:gd name="connsiteY3" fmla="*/ 6952107 h 7338854"/>
              <a:gd name="connsiteX4" fmla="*/ 7643637 w 8128000"/>
              <a:gd name="connsiteY4" fmla="*/ 7338854 h 7338854"/>
              <a:gd name="connsiteX5" fmla="*/ 0 w 8128000"/>
              <a:gd name="connsiteY5" fmla="*/ 7338854 h 733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7338854">
                <a:moveTo>
                  <a:pt x="0" y="0"/>
                </a:moveTo>
                <a:lnTo>
                  <a:pt x="8128000" y="0"/>
                </a:lnTo>
                <a:lnTo>
                  <a:pt x="8128000" y="6854501"/>
                </a:lnTo>
                <a:lnTo>
                  <a:pt x="8118161" y="6952107"/>
                </a:lnTo>
                <a:cubicBezTo>
                  <a:pt x="8072996" y="7172823"/>
                  <a:pt x="7877706" y="7338854"/>
                  <a:pt x="7643637" y="7338854"/>
                </a:cubicBezTo>
                <a:lnTo>
                  <a:pt x="0" y="7338854"/>
                </a:lnTo>
                <a:close/>
              </a:path>
            </a:pathLst>
          </a:custGeom>
        </p:spPr>
        <p:txBody>
          <a:bodyPr wrap="square">
            <a:noAutofit/>
          </a:bodyPr>
          <a:lstStyle/>
          <a:p>
            <a:r>
              <a:rPr lang="en-US"/>
              <a:t>Click icon to add picture</a:t>
            </a:r>
            <a:endParaRPr lang="en-GB"/>
          </a:p>
        </p:txBody>
      </p:sp>
      <p:sp>
        <p:nvSpPr>
          <p:cNvPr id="5" name="Footer Placeholder 4">
            <a:extLst>
              <a:ext uri="{FF2B5EF4-FFF2-40B4-BE49-F238E27FC236}">
                <a16:creationId xmlns="" xmlns:a16="http://schemas.microsoft.com/office/drawing/2014/main" id="{C985E330-9A2C-4900-B05F-B83B51048063}"/>
              </a:ext>
            </a:extLst>
          </p:cNvPr>
          <p:cNvSpPr>
            <a:spLocks noGrp="1"/>
          </p:cNvSpPr>
          <p:nvPr>
            <p:ph type="ftr" sz="quarter" idx="11"/>
          </p:nvPr>
        </p:nvSpPr>
        <p:spPr>
          <a:xfrm>
            <a:off x="1025561" y="8475130"/>
            <a:ext cx="5486400" cy="486833"/>
          </a:xfrm>
        </p:spPr>
        <p:txBody>
          <a:bodyPr/>
          <a:lstStyle/>
          <a:p>
            <a:endParaRPr lang="en-GB" dirty="0"/>
          </a:p>
        </p:txBody>
      </p:sp>
      <p:sp>
        <p:nvSpPr>
          <p:cNvPr id="6" name="Slide Number Placeholder 5">
            <a:extLst>
              <a:ext uri="{FF2B5EF4-FFF2-40B4-BE49-F238E27FC236}">
                <a16:creationId xmlns="" xmlns:a16="http://schemas.microsoft.com/office/drawing/2014/main" id="{06AF86C6-E3B1-4427-9F87-ADB042F06BA0}"/>
              </a:ext>
            </a:extLst>
          </p:cNvPr>
          <p:cNvSpPr>
            <a:spLocks noGrp="1"/>
          </p:cNvSpPr>
          <p:nvPr>
            <p:ph type="sldNum" sz="quarter" idx="12"/>
          </p:nvPr>
        </p:nvSpPr>
        <p:spPr>
          <a:xfrm>
            <a:off x="12039600" y="8475130"/>
            <a:ext cx="3657600" cy="486833"/>
          </a:xfrm>
        </p:spPr>
        <p:txBody>
          <a:bodyPr/>
          <a:lstStyle/>
          <a:p>
            <a:fld id="{40FC62D0-A2F2-4BF8-8DAC-E86C11000EC3}" type="slidenum">
              <a:rPr lang="en-GB" smtClean="0"/>
              <a:t>‹#›</a:t>
            </a:fld>
            <a:endParaRPr lang="en-GB"/>
          </a:p>
        </p:txBody>
      </p:sp>
      <p:sp>
        <p:nvSpPr>
          <p:cNvPr id="7" name="Title 1">
            <a:extLst>
              <a:ext uri="{FF2B5EF4-FFF2-40B4-BE49-F238E27FC236}">
                <a16:creationId xmlns="" xmlns:a16="http://schemas.microsoft.com/office/drawing/2014/main" id="{82669135-9191-4243-8716-BB1539319372}"/>
              </a:ext>
            </a:extLst>
          </p:cNvPr>
          <p:cNvSpPr>
            <a:spLocks noGrp="1"/>
          </p:cNvSpPr>
          <p:nvPr>
            <p:ph type="ctrTitle" hasCustomPrompt="1"/>
          </p:nvPr>
        </p:nvSpPr>
        <p:spPr>
          <a:xfrm>
            <a:off x="8128001" y="4988728"/>
            <a:ext cx="6753340" cy="2303185"/>
          </a:xfrm>
        </p:spPr>
        <p:txBody>
          <a:bodyPr anchor="b">
            <a:normAutofit/>
          </a:bodyPr>
          <a:lstStyle>
            <a:lvl1pPr algn="ctr">
              <a:defRPr sz="5867" b="0" i="0">
                <a:solidFill>
                  <a:schemeClr val="tx1"/>
                </a:solidFill>
              </a:defRPr>
            </a:lvl1pPr>
          </a:lstStyle>
          <a:p>
            <a:r>
              <a:rPr lang="en-US" dirty="0"/>
              <a:t>Name of Employer</a:t>
            </a:r>
            <a:endParaRPr lang="en-GB" dirty="0"/>
          </a:p>
        </p:txBody>
      </p:sp>
      <p:sp>
        <p:nvSpPr>
          <p:cNvPr id="8" name="Subtitle 2">
            <a:extLst>
              <a:ext uri="{FF2B5EF4-FFF2-40B4-BE49-F238E27FC236}">
                <a16:creationId xmlns="" xmlns:a16="http://schemas.microsoft.com/office/drawing/2014/main" id="{F756CE9D-5624-4824-ACBF-618DCA42B340}"/>
              </a:ext>
            </a:extLst>
          </p:cNvPr>
          <p:cNvSpPr>
            <a:spLocks noGrp="1"/>
          </p:cNvSpPr>
          <p:nvPr>
            <p:ph type="subTitle" idx="1" hasCustomPrompt="1"/>
          </p:nvPr>
        </p:nvSpPr>
        <p:spPr>
          <a:xfrm>
            <a:off x="8314267" y="7338858"/>
            <a:ext cx="6753340" cy="486833"/>
          </a:xfrm>
        </p:spPr>
        <p:txBody>
          <a:bodyPr>
            <a:normAutofit/>
          </a:bodyPr>
          <a:lstStyle>
            <a:lvl1pPr marL="0" indent="0" algn="l">
              <a:buNone/>
              <a:defRPr sz="29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Role || Company</a:t>
            </a:r>
            <a:endParaRPr lang="en-GB" dirty="0"/>
          </a:p>
        </p:txBody>
      </p:sp>
      <p:cxnSp>
        <p:nvCxnSpPr>
          <p:cNvPr id="9" name="Straight Connector 8">
            <a:extLst>
              <a:ext uri="{FF2B5EF4-FFF2-40B4-BE49-F238E27FC236}">
                <a16:creationId xmlns="" xmlns:a16="http://schemas.microsoft.com/office/drawing/2014/main" id="{3AFF4CB1-0D12-4247-95FC-196070EDEA1C}"/>
              </a:ext>
            </a:extLst>
          </p:cNvPr>
          <p:cNvCxnSpPr>
            <a:cxnSpLocks/>
          </p:cNvCxnSpPr>
          <p:nvPr userDrawn="1"/>
        </p:nvCxnSpPr>
        <p:spPr>
          <a:xfrm>
            <a:off x="0" y="8382000"/>
            <a:ext cx="162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859037"/>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9D8093-31B7-44A8-96BF-693EB47DB535}"/>
              </a:ext>
            </a:extLst>
          </p:cNvPr>
          <p:cNvSpPr>
            <a:spLocks noGrp="1"/>
          </p:cNvSpPr>
          <p:nvPr>
            <p:ph type="ctrTitle" hasCustomPrompt="1"/>
          </p:nvPr>
        </p:nvSpPr>
        <p:spPr>
          <a:xfrm>
            <a:off x="3674432" y="3110928"/>
            <a:ext cx="8907137" cy="2303185"/>
          </a:xfrm>
        </p:spPr>
        <p:txBody>
          <a:bodyPr anchor="ctr">
            <a:normAutofit/>
          </a:bodyPr>
          <a:lstStyle>
            <a:lvl1pPr algn="ctr">
              <a:defRPr sz="5867" b="0" i="1">
                <a:solidFill>
                  <a:schemeClr val="accent4"/>
                </a:solidFill>
              </a:defRPr>
            </a:lvl1pPr>
          </a:lstStyle>
          <a:p>
            <a:r>
              <a:rPr lang="en-US" dirty="0"/>
              <a:t>“Quote goes in this space.”</a:t>
            </a:r>
            <a:endParaRPr lang="en-GB" dirty="0"/>
          </a:p>
        </p:txBody>
      </p:sp>
      <p:sp>
        <p:nvSpPr>
          <p:cNvPr id="5" name="Footer Placeholder 4">
            <a:extLst>
              <a:ext uri="{FF2B5EF4-FFF2-40B4-BE49-F238E27FC236}">
                <a16:creationId xmlns="" xmlns:a16="http://schemas.microsoft.com/office/drawing/2014/main" id="{C985E330-9A2C-4900-B05F-B83B51048063}"/>
              </a:ext>
            </a:extLst>
          </p:cNvPr>
          <p:cNvSpPr>
            <a:spLocks noGrp="1"/>
          </p:cNvSpPr>
          <p:nvPr>
            <p:ph type="ftr" sz="quarter" idx="11"/>
          </p:nvPr>
        </p:nvSpPr>
        <p:spPr>
          <a:xfrm>
            <a:off x="1025561" y="8475130"/>
            <a:ext cx="5486400" cy="486833"/>
          </a:xfrm>
        </p:spPr>
        <p:txBody>
          <a:bodyPr/>
          <a:lstStyle/>
          <a:p>
            <a:endParaRPr lang="en-GB" dirty="0"/>
          </a:p>
        </p:txBody>
      </p:sp>
      <p:sp>
        <p:nvSpPr>
          <p:cNvPr id="6" name="Slide Number Placeholder 5">
            <a:extLst>
              <a:ext uri="{FF2B5EF4-FFF2-40B4-BE49-F238E27FC236}">
                <a16:creationId xmlns="" xmlns:a16="http://schemas.microsoft.com/office/drawing/2014/main" id="{06AF86C6-E3B1-4427-9F87-ADB042F06BA0}"/>
              </a:ext>
            </a:extLst>
          </p:cNvPr>
          <p:cNvSpPr>
            <a:spLocks noGrp="1"/>
          </p:cNvSpPr>
          <p:nvPr>
            <p:ph type="sldNum" sz="quarter" idx="12"/>
          </p:nvPr>
        </p:nvSpPr>
        <p:spPr>
          <a:xfrm>
            <a:off x="12039600" y="8475130"/>
            <a:ext cx="3657600" cy="486833"/>
          </a:xfrm>
        </p:spPr>
        <p:txBody>
          <a:bodyPr/>
          <a:lstStyle/>
          <a:p>
            <a:fld id="{40FC62D0-A2F2-4BF8-8DAC-E86C11000EC3}" type="slidenum">
              <a:rPr lang="en-GB" smtClean="0"/>
              <a:t>‹#›</a:t>
            </a:fld>
            <a:endParaRPr lang="en-GB"/>
          </a:p>
        </p:txBody>
      </p:sp>
      <p:sp>
        <p:nvSpPr>
          <p:cNvPr id="7" name="Text Placeholder 6">
            <a:extLst>
              <a:ext uri="{FF2B5EF4-FFF2-40B4-BE49-F238E27FC236}">
                <a16:creationId xmlns="" xmlns:a16="http://schemas.microsoft.com/office/drawing/2014/main" id="{A5609AC1-B165-4266-AC17-4F37BE2DD358}"/>
              </a:ext>
            </a:extLst>
          </p:cNvPr>
          <p:cNvSpPr>
            <a:spLocks noGrp="1"/>
          </p:cNvSpPr>
          <p:nvPr>
            <p:ph type="body" sz="quarter" idx="13" hasCustomPrompt="1"/>
          </p:nvPr>
        </p:nvSpPr>
        <p:spPr>
          <a:xfrm>
            <a:off x="6719977" y="5440807"/>
            <a:ext cx="2816047" cy="427567"/>
          </a:xfrm>
        </p:spPr>
        <p:txBody>
          <a:bodyPr>
            <a:noAutofit/>
          </a:bodyPr>
          <a:lstStyle>
            <a:lvl1pPr marL="0" indent="0">
              <a:buNone/>
              <a:defRPr sz="2400">
                <a:solidFill>
                  <a:schemeClr val="bg1"/>
                </a:solidFill>
              </a:defRPr>
            </a:lvl1pPr>
          </a:lstStyle>
          <a:p>
            <a:pPr lvl="0"/>
            <a:r>
              <a:rPr lang="en-US" dirty="0"/>
              <a:t>Name || Company</a:t>
            </a:r>
            <a:endParaRPr lang="en-GB" dirty="0"/>
          </a:p>
        </p:txBody>
      </p:sp>
      <p:cxnSp>
        <p:nvCxnSpPr>
          <p:cNvPr id="8" name="Straight Connector 7">
            <a:extLst>
              <a:ext uri="{FF2B5EF4-FFF2-40B4-BE49-F238E27FC236}">
                <a16:creationId xmlns="" xmlns:a16="http://schemas.microsoft.com/office/drawing/2014/main" id="{57A13105-FF43-4DD6-982D-E15E08DCF50A}"/>
              </a:ext>
            </a:extLst>
          </p:cNvPr>
          <p:cNvCxnSpPr>
            <a:cxnSpLocks/>
          </p:cNvCxnSpPr>
          <p:nvPr userDrawn="1"/>
        </p:nvCxnSpPr>
        <p:spPr>
          <a:xfrm>
            <a:off x="0" y="8382000"/>
            <a:ext cx="162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94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8572946E-4B9A-4E36-8CE4-E5657489F581}"/>
              </a:ext>
            </a:extLst>
          </p:cNvPr>
          <p:cNvSpPr>
            <a:spLocks noGrp="1"/>
          </p:cNvSpPr>
          <p:nvPr>
            <p:ph type="ftr" sz="quarter" idx="10"/>
          </p:nvPr>
        </p:nvSpPr>
        <p:spPr/>
        <p:txBody>
          <a:bodyPr/>
          <a:lstStyle/>
          <a:p>
            <a:endParaRPr lang="en-GB" dirty="0"/>
          </a:p>
        </p:txBody>
      </p:sp>
      <p:cxnSp>
        <p:nvCxnSpPr>
          <p:cNvPr id="8" name="Straight Connector 7">
            <a:extLst>
              <a:ext uri="{FF2B5EF4-FFF2-40B4-BE49-F238E27FC236}">
                <a16:creationId xmlns="" xmlns:a16="http://schemas.microsoft.com/office/drawing/2014/main" id="{498BE55A-3C5A-41CA-9ED0-9FA29FAED302}"/>
              </a:ext>
            </a:extLst>
          </p:cNvPr>
          <p:cNvCxnSpPr>
            <a:cxnSpLocks/>
          </p:cNvCxnSpPr>
          <p:nvPr userDrawn="1"/>
        </p:nvCxnSpPr>
        <p:spPr>
          <a:xfrm>
            <a:off x="1094141" y="0"/>
            <a:ext cx="0" cy="50292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 xmlns:a16="http://schemas.microsoft.com/office/drawing/2014/main" id="{7F1EB68D-101D-4B9F-9F67-FA349EB46DFE}"/>
              </a:ext>
            </a:extLst>
          </p:cNvPr>
          <p:cNvCxnSpPr>
            <a:cxnSpLocks/>
          </p:cNvCxnSpPr>
          <p:nvPr userDrawn="1"/>
        </p:nvCxnSpPr>
        <p:spPr>
          <a:xfrm>
            <a:off x="1025561" y="0"/>
            <a:ext cx="0" cy="502920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sp>
        <p:nvSpPr>
          <p:cNvPr id="10" name="Text Placeholder 13">
            <a:extLst>
              <a:ext uri="{FF2B5EF4-FFF2-40B4-BE49-F238E27FC236}">
                <a16:creationId xmlns="" xmlns:a16="http://schemas.microsoft.com/office/drawing/2014/main" id="{18C7139A-520F-48AF-A5AC-37FA09E8B66C}"/>
              </a:ext>
            </a:extLst>
          </p:cNvPr>
          <p:cNvSpPr>
            <a:spLocks noGrp="1"/>
          </p:cNvSpPr>
          <p:nvPr>
            <p:ph type="body" sz="quarter" idx="13" hasCustomPrompt="1"/>
          </p:nvPr>
        </p:nvSpPr>
        <p:spPr>
          <a:xfrm>
            <a:off x="1204932" y="3475228"/>
            <a:ext cx="2315634" cy="697455"/>
          </a:xfrm>
        </p:spPr>
        <p:txBody>
          <a:bodyPr>
            <a:normAutofit/>
          </a:bodyPr>
          <a:lstStyle>
            <a:lvl1pPr marL="0" indent="0">
              <a:buNone/>
              <a:defRPr sz="4600" b="0" cap="all" baseline="0">
                <a:solidFill>
                  <a:schemeClr val="bg1"/>
                </a:solidFill>
              </a:defRPr>
            </a:lvl1pPr>
          </a:lstStyle>
          <a:p>
            <a:pPr lvl="0"/>
            <a:r>
              <a:rPr lang="en-US" dirty="0"/>
              <a:t>Thank</a:t>
            </a:r>
          </a:p>
          <a:p>
            <a:pPr lvl="0"/>
            <a:endParaRPr lang="en-GB" dirty="0"/>
          </a:p>
        </p:txBody>
      </p:sp>
      <p:pic>
        <p:nvPicPr>
          <p:cNvPr id="11" name="Picture 10">
            <a:extLst>
              <a:ext uri="{FF2B5EF4-FFF2-40B4-BE49-F238E27FC236}">
                <a16:creationId xmlns="" xmlns:a16="http://schemas.microsoft.com/office/drawing/2014/main" id="{73375B47-8340-4DF7-8698-E22A91BE2C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4062" t="79177"/>
          <a:stretch/>
        </p:blipFill>
        <p:spPr>
          <a:xfrm>
            <a:off x="10414002" y="7240143"/>
            <a:ext cx="5841998" cy="1903857"/>
          </a:xfrm>
          <a:prstGeom prst="rect">
            <a:avLst/>
          </a:prstGeom>
        </p:spPr>
      </p:pic>
      <p:sp>
        <p:nvSpPr>
          <p:cNvPr id="12" name="Text Placeholder 19">
            <a:extLst>
              <a:ext uri="{FF2B5EF4-FFF2-40B4-BE49-F238E27FC236}">
                <a16:creationId xmlns="" xmlns:a16="http://schemas.microsoft.com/office/drawing/2014/main" id="{11E33066-9D68-4BA7-BE64-0ADF0181CF98}"/>
              </a:ext>
            </a:extLst>
          </p:cNvPr>
          <p:cNvSpPr>
            <a:spLocks noGrp="1"/>
          </p:cNvSpPr>
          <p:nvPr>
            <p:ph type="body" sz="quarter" idx="18" hasCustomPrompt="1"/>
          </p:nvPr>
        </p:nvSpPr>
        <p:spPr>
          <a:xfrm>
            <a:off x="1204932" y="4328583"/>
            <a:ext cx="5642241" cy="486833"/>
          </a:xfrm>
        </p:spPr>
        <p:txBody>
          <a:bodyPr>
            <a:normAutofit/>
          </a:bodyPr>
          <a:lstStyle>
            <a:lvl1pPr marL="0" indent="0">
              <a:buNone/>
              <a:defRPr sz="2300" b="1">
                <a:solidFill>
                  <a:schemeClr val="accent1"/>
                </a:solidFill>
              </a:defRPr>
            </a:lvl1pPr>
          </a:lstStyle>
          <a:p>
            <a:pPr lvl="0"/>
            <a:r>
              <a:rPr lang="en-US" dirty="0"/>
              <a:t>For more information, contact:</a:t>
            </a:r>
          </a:p>
        </p:txBody>
      </p:sp>
      <p:sp>
        <p:nvSpPr>
          <p:cNvPr id="13" name="Text Placeholder 13">
            <a:extLst>
              <a:ext uri="{FF2B5EF4-FFF2-40B4-BE49-F238E27FC236}">
                <a16:creationId xmlns="" xmlns:a16="http://schemas.microsoft.com/office/drawing/2014/main" id="{FDBC726C-BC21-4452-83A3-E5CAF0F0BA7C}"/>
              </a:ext>
            </a:extLst>
          </p:cNvPr>
          <p:cNvSpPr>
            <a:spLocks noGrp="1"/>
          </p:cNvSpPr>
          <p:nvPr>
            <p:ph type="body" sz="quarter" idx="19" hasCustomPrompt="1"/>
          </p:nvPr>
        </p:nvSpPr>
        <p:spPr>
          <a:xfrm>
            <a:off x="3303464" y="3475227"/>
            <a:ext cx="2315644" cy="697455"/>
          </a:xfrm>
        </p:spPr>
        <p:txBody>
          <a:bodyPr>
            <a:normAutofit/>
          </a:bodyPr>
          <a:lstStyle>
            <a:lvl1pPr marL="0" indent="0">
              <a:buNone/>
              <a:defRPr sz="4600" b="1" cap="all" baseline="0">
                <a:solidFill>
                  <a:schemeClr val="bg1"/>
                </a:solidFill>
              </a:defRPr>
            </a:lvl1pPr>
          </a:lstStyle>
          <a:p>
            <a:pPr lvl="0"/>
            <a:r>
              <a:rPr lang="en-US" dirty="0"/>
              <a:t>You</a:t>
            </a:r>
          </a:p>
          <a:p>
            <a:pPr lvl="0"/>
            <a:endParaRPr lang="en-GB" dirty="0"/>
          </a:p>
        </p:txBody>
      </p:sp>
      <p:sp>
        <p:nvSpPr>
          <p:cNvPr id="14" name="Text Placeholder 19">
            <a:extLst>
              <a:ext uri="{FF2B5EF4-FFF2-40B4-BE49-F238E27FC236}">
                <a16:creationId xmlns="" xmlns:a16="http://schemas.microsoft.com/office/drawing/2014/main" id="{A718052C-C9A1-4074-8991-B6475AA029F4}"/>
              </a:ext>
            </a:extLst>
          </p:cNvPr>
          <p:cNvSpPr>
            <a:spLocks noGrp="1"/>
          </p:cNvSpPr>
          <p:nvPr>
            <p:ph type="body" sz="quarter" idx="20" hasCustomPrompt="1"/>
          </p:nvPr>
        </p:nvSpPr>
        <p:spPr>
          <a:xfrm>
            <a:off x="1204932" y="4724065"/>
            <a:ext cx="5642241" cy="486833"/>
          </a:xfrm>
        </p:spPr>
        <p:txBody>
          <a:bodyPr>
            <a:normAutofit/>
          </a:bodyPr>
          <a:lstStyle>
            <a:lvl1pPr marL="0" indent="0">
              <a:buNone/>
              <a:defRPr sz="2300" b="0">
                <a:solidFill>
                  <a:schemeClr val="accent1"/>
                </a:solidFill>
              </a:defRPr>
            </a:lvl1pPr>
          </a:lstStyle>
          <a:p>
            <a:pPr lvl="0"/>
            <a:r>
              <a:rPr lang="en-US" dirty="0"/>
              <a:t>Persons.name@company.com</a:t>
            </a:r>
          </a:p>
        </p:txBody>
      </p:sp>
    </p:spTree>
    <p:extLst>
      <p:ext uri="{BB962C8B-B14F-4D97-AF65-F5344CB8AC3E}">
        <p14:creationId xmlns:p14="http://schemas.microsoft.com/office/powerpoint/2010/main" val="3556832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hank You Slide">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18E499D5-79E9-6843-B5A7-2A3F836E8D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73882" y="1907704"/>
            <a:ext cx="1440000" cy="1440000"/>
          </a:xfrm>
          <a:prstGeom prst="rect">
            <a:avLst/>
          </a:prstGeom>
        </p:spPr>
      </p:pic>
      <p:pic>
        <p:nvPicPr>
          <p:cNvPr id="16" name="Graphic 15">
            <a:extLst>
              <a:ext uri="{FF2B5EF4-FFF2-40B4-BE49-F238E27FC236}">
                <a16:creationId xmlns="" xmlns:a16="http://schemas.microsoft.com/office/drawing/2014/main" id="{11748F1A-4DED-9349-B944-BD9703B389E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209164" y="1907704"/>
            <a:ext cx="1440000" cy="1440000"/>
          </a:xfrm>
          <a:prstGeom prst="rect">
            <a:avLst/>
          </a:prstGeom>
        </p:spPr>
      </p:pic>
      <p:pic>
        <p:nvPicPr>
          <p:cNvPr id="17" name="Graphic 16">
            <a:extLst>
              <a:ext uri="{FF2B5EF4-FFF2-40B4-BE49-F238E27FC236}">
                <a16:creationId xmlns="" xmlns:a16="http://schemas.microsoft.com/office/drawing/2014/main" id="{F9D47CBE-153F-3845-AB14-0F29C7E0E5BB}"/>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944446" y="1907704"/>
            <a:ext cx="1440000" cy="1440000"/>
          </a:xfrm>
          <a:prstGeom prst="rect">
            <a:avLst/>
          </a:prstGeom>
        </p:spPr>
      </p:pic>
      <p:pic>
        <p:nvPicPr>
          <p:cNvPr id="18" name="Graphic 17">
            <a:extLst>
              <a:ext uri="{FF2B5EF4-FFF2-40B4-BE49-F238E27FC236}">
                <a16:creationId xmlns="" xmlns:a16="http://schemas.microsoft.com/office/drawing/2014/main" id="{D0F05230-44A9-5F47-AC5C-01BAF9B1434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5679728" y="1907704"/>
            <a:ext cx="1440000" cy="1440000"/>
          </a:xfrm>
          <a:prstGeom prst="rect">
            <a:avLst/>
          </a:prstGeom>
        </p:spPr>
      </p:pic>
      <p:pic>
        <p:nvPicPr>
          <p:cNvPr id="19" name="Graphic 18">
            <a:extLst>
              <a:ext uri="{FF2B5EF4-FFF2-40B4-BE49-F238E27FC236}">
                <a16:creationId xmlns="" xmlns:a16="http://schemas.microsoft.com/office/drawing/2014/main" id="{BE48114C-FD47-7244-A980-C74EEC3CAD6F}"/>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415010" y="1907704"/>
            <a:ext cx="1440000" cy="1440000"/>
          </a:xfrm>
          <a:prstGeom prst="rect">
            <a:avLst/>
          </a:prstGeom>
        </p:spPr>
      </p:pic>
      <p:pic>
        <p:nvPicPr>
          <p:cNvPr id="20" name="Graphic 19">
            <a:extLst>
              <a:ext uri="{FF2B5EF4-FFF2-40B4-BE49-F238E27FC236}">
                <a16:creationId xmlns="" xmlns:a16="http://schemas.microsoft.com/office/drawing/2014/main" id="{7553AE2F-27F8-E442-AC4C-5C48B07286AD}"/>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9150292" y="1907704"/>
            <a:ext cx="1440000" cy="1440000"/>
          </a:xfrm>
          <a:prstGeom prst="rect">
            <a:avLst/>
          </a:prstGeom>
        </p:spPr>
      </p:pic>
      <p:pic>
        <p:nvPicPr>
          <p:cNvPr id="21" name="Graphic 20">
            <a:extLst>
              <a:ext uri="{FF2B5EF4-FFF2-40B4-BE49-F238E27FC236}">
                <a16:creationId xmlns="" xmlns:a16="http://schemas.microsoft.com/office/drawing/2014/main" id="{6D87939B-C973-BB47-99F4-5476D2CCAC32}"/>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10885574" y="1907704"/>
            <a:ext cx="1440000" cy="1440000"/>
          </a:xfrm>
          <a:prstGeom prst="rect">
            <a:avLst/>
          </a:prstGeom>
        </p:spPr>
      </p:pic>
      <p:pic>
        <p:nvPicPr>
          <p:cNvPr id="22" name="Graphic 21">
            <a:extLst>
              <a:ext uri="{FF2B5EF4-FFF2-40B4-BE49-F238E27FC236}">
                <a16:creationId xmlns="" xmlns:a16="http://schemas.microsoft.com/office/drawing/2014/main" id="{EBA3CBEA-5BA7-C748-8F25-0022CA4EB5DF}"/>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12620856" y="1907704"/>
            <a:ext cx="1440000" cy="1440000"/>
          </a:xfrm>
          <a:prstGeom prst="rect">
            <a:avLst/>
          </a:prstGeom>
        </p:spPr>
      </p:pic>
      <p:pic>
        <p:nvPicPr>
          <p:cNvPr id="23" name="Graphic 22">
            <a:extLst>
              <a:ext uri="{FF2B5EF4-FFF2-40B4-BE49-F238E27FC236}">
                <a16:creationId xmlns="" xmlns:a16="http://schemas.microsoft.com/office/drawing/2014/main" id="{6EB822D8-5294-0946-9F16-5D3D968F304A}"/>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14356136" y="1907704"/>
            <a:ext cx="1440000" cy="1440000"/>
          </a:xfrm>
          <a:prstGeom prst="rect">
            <a:avLst/>
          </a:prstGeom>
        </p:spPr>
      </p:pic>
      <p:sp>
        <p:nvSpPr>
          <p:cNvPr id="24" name="Rectangle 23">
            <a:extLst>
              <a:ext uri="{FF2B5EF4-FFF2-40B4-BE49-F238E27FC236}">
                <a16:creationId xmlns="" xmlns:a16="http://schemas.microsoft.com/office/drawing/2014/main" id="{31A95CF3-126E-1A4D-BB4B-D0ACB3058268}"/>
              </a:ext>
            </a:extLst>
          </p:cNvPr>
          <p:cNvSpPr/>
          <p:nvPr userDrawn="1"/>
        </p:nvSpPr>
        <p:spPr>
          <a:xfrm>
            <a:off x="738987" y="3347704"/>
            <a:ext cx="779317" cy="307777"/>
          </a:xfrm>
          <a:prstGeom prst="rect">
            <a:avLst/>
          </a:prstGeom>
        </p:spPr>
        <p:txBody>
          <a:bodyPr wrap="none">
            <a:spAutoFit/>
          </a:bodyPr>
          <a:lstStyle/>
          <a:p>
            <a:pPr algn="ctr"/>
            <a:r>
              <a:rPr lang="en-US" sz="1400" b="0" i="0" dirty="0">
                <a:latin typeface="Arial" panose="020B0604020202020204" pitchFamily="34" charset="0"/>
                <a:cs typeface="Arial" panose="020B0604020202020204" pitchFamily="34" charset="0"/>
              </a:rPr>
              <a:t>Awards</a:t>
            </a:r>
          </a:p>
        </p:txBody>
      </p:sp>
      <p:sp>
        <p:nvSpPr>
          <p:cNvPr id="25" name="Rectangle 24">
            <a:extLst>
              <a:ext uri="{FF2B5EF4-FFF2-40B4-BE49-F238E27FC236}">
                <a16:creationId xmlns="" xmlns:a16="http://schemas.microsoft.com/office/drawing/2014/main" id="{E4D195FA-1659-4B45-82B7-D3860D5DDD1B}"/>
              </a:ext>
            </a:extLst>
          </p:cNvPr>
          <p:cNvSpPr/>
          <p:nvPr userDrawn="1"/>
        </p:nvSpPr>
        <p:spPr>
          <a:xfrm>
            <a:off x="2514489" y="3347704"/>
            <a:ext cx="82266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Building</a:t>
            </a:r>
          </a:p>
        </p:txBody>
      </p:sp>
      <p:sp>
        <p:nvSpPr>
          <p:cNvPr id="26" name="Rectangle 25">
            <a:extLst>
              <a:ext uri="{FF2B5EF4-FFF2-40B4-BE49-F238E27FC236}">
                <a16:creationId xmlns="" xmlns:a16="http://schemas.microsoft.com/office/drawing/2014/main" id="{D5C26754-B69A-094C-8D27-655A8BDF8B48}"/>
              </a:ext>
            </a:extLst>
          </p:cNvPr>
          <p:cNvSpPr/>
          <p:nvPr userDrawn="1"/>
        </p:nvSpPr>
        <p:spPr>
          <a:xfrm>
            <a:off x="4113655" y="3347704"/>
            <a:ext cx="110158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Businesses</a:t>
            </a:r>
          </a:p>
        </p:txBody>
      </p:sp>
      <p:sp>
        <p:nvSpPr>
          <p:cNvPr id="27" name="Rectangle 26">
            <a:extLst>
              <a:ext uri="{FF2B5EF4-FFF2-40B4-BE49-F238E27FC236}">
                <a16:creationId xmlns="" xmlns:a16="http://schemas.microsoft.com/office/drawing/2014/main" id="{3B84A32E-E3CA-3B4F-8A5E-4E585AEF0C40}"/>
              </a:ext>
            </a:extLst>
          </p:cNvPr>
          <p:cNvSpPr/>
          <p:nvPr userDrawn="1"/>
        </p:nvSpPr>
        <p:spPr>
          <a:xfrm>
            <a:off x="6025128" y="3347704"/>
            <a:ext cx="742511"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Capital</a:t>
            </a:r>
          </a:p>
        </p:txBody>
      </p:sp>
      <p:sp>
        <p:nvSpPr>
          <p:cNvPr id="28" name="Rectangle 27">
            <a:extLst>
              <a:ext uri="{FF2B5EF4-FFF2-40B4-BE49-F238E27FC236}">
                <a16:creationId xmlns="" xmlns:a16="http://schemas.microsoft.com/office/drawing/2014/main" id="{4F7F335E-D9CE-0740-9EE4-4DF7F411D9FB}"/>
              </a:ext>
            </a:extLst>
          </p:cNvPr>
          <p:cNvSpPr/>
          <p:nvPr userDrawn="1"/>
        </p:nvSpPr>
        <p:spPr>
          <a:xfrm>
            <a:off x="7418961" y="3347704"/>
            <a:ext cx="1457451"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Carbon Capture</a:t>
            </a:r>
          </a:p>
        </p:txBody>
      </p:sp>
      <p:sp>
        <p:nvSpPr>
          <p:cNvPr id="29" name="Rectangle 28">
            <a:extLst>
              <a:ext uri="{FF2B5EF4-FFF2-40B4-BE49-F238E27FC236}">
                <a16:creationId xmlns="" xmlns:a16="http://schemas.microsoft.com/office/drawing/2014/main" id="{60BC1B30-BB22-764F-B2BD-6669079F9BE9}"/>
              </a:ext>
            </a:extLst>
          </p:cNvPr>
          <p:cNvSpPr/>
          <p:nvPr userDrawn="1"/>
        </p:nvSpPr>
        <p:spPr>
          <a:xfrm>
            <a:off x="9595868" y="3347704"/>
            <a:ext cx="574196"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a:t>
            </a:r>
          </a:p>
        </p:txBody>
      </p:sp>
      <p:sp>
        <p:nvSpPr>
          <p:cNvPr id="30" name="Rectangle 29">
            <a:extLst>
              <a:ext uri="{FF2B5EF4-FFF2-40B4-BE49-F238E27FC236}">
                <a16:creationId xmlns="" xmlns:a16="http://schemas.microsoft.com/office/drawing/2014/main" id="{3B598EF4-2780-0C4F-94A2-72882F1EDB0C}"/>
              </a:ext>
            </a:extLst>
          </p:cNvPr>
          <p:cNvSpPr/>
          <p:nvPr userDrawn="1"/>
        </p:nvSpPr>
        <p:spPr>
          <a:xfrm>
            <a:off x="10875641" y="3347704"/>
            <a:ext cx="1478290"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Decarbonisation</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Rectangle 30">
            <a:extLst>
              <a:ext uri="{FF2B5EF4-FFF2-40B4-BE49-F238E27FC236}">
                <a16:creationId xmlns="" xmlns:a16="http://schemas.microsoft.com/office/drawing/2014/main" id="{EA4DA36E-6239-454F-901A-F6BD99045130}"/>
              </a:ext>
            </a:extLst>
          </p:cNvPr>
          <p:cNvSpPr/>
          <p:nvPr userDrawn="1"/>
        </p:nvSpPr>
        <p:spPr>
          <a:xfrm>
            <a:off x="12806230" y="3347704"/>
            <a:ext cx="108074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Developing</a:t>
            </a:r>
          </a:p>
        </p:txBody>
      </p:sp>
      <p:sp>
        <p:nvSpPr>
          <p:cNvPr id="32" name="Rectangle 31">
            <a:extLst>
              <a:ext uri="{FF2B5EF4-FFF2-40B4-BE49-F238E27FC236}">
                <a16:creationId xmlns="" xmlns:a16="http://schemas.microsoft.com/office/drawing/2014/main" id="{290A5070-4089-C843-AF62-3C753F589BBC}"/>
              </a:ext>
            </a:extLst>
          </p:cNvPr>
          <p:cNvSpPr/>
          <p:nvPr userDrawn="1"/>
        </p:nvSpPr>
        <p:spPr>
          <a:xfrm>
            <a:off x="14535766" y="3347704"/>
            <a:ext cx="108074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Distribution</a:t>
            </a:r>
          </a:p>
        </p:txBody>
      </p:sp>
      <p:pic>
        <p:nvPicPr>
          <p:cNvPr id="33" name="Graphic 32">
            <a:extLst>
              <a:ext uri="{FF2B5EF4-FFF2-40B4-BE49-F238E27FC236}">
                <a16:creationId xmlns="" xmlns:a16="http://schemas.microsoft.com/office/drawing/2014/main" id="{6C267450-743F-464A-9242-17607152821F}"/>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p:blipFill>
        <p:spPr>
          <a:xfrm>
            <a:off x="473882" y="4182167"/>
            <a:ext cx="1440000" cy="1440000"/>
          </a:xfrm>
          <a:prstGeom prst="rect">
            <a:avLst/>
          </a:prstGeom>
        </p:spPr>
      </p:pic>
      <p:pic>
        <p:nvPicPr>
          <p:cNvPr id="34" name="Graphic 33">
            <a:extLst>
              <a:ext uri="{FF2B5EF4-FFF2-40B4-BE49-F238E27FC236}">
                <a16:creationId xmlns="" xmlns:a16="http://schemas.microsoft.com/office/drawing/2014/main" id="{34B8CD4D-0ACF-EB47-91E3-90F986D16EB5}"/>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tretch>
            <a:fillRect/>
          </a:stretch>
        </p:blipFill>
        <p:spPr>
          <a:xfrm>
            <a:off x="2209164" y="4180683"/>
            <a:ext cx="1440000" cy="1440000"/>
          </a:xfrm>
          <a:prstGeom prst="rect">
            <a:avLst/>
          </a:prstGeom>
        </p:spPr>
      </p:pic>
      <p:pic>
        <p:nvPicPr>
          <p:cNvPr id="35" name="Graphic 34">
            <a:extLst>
              <a:ext uri="{FF2B5EF4-FFF2-40B4-BE49-F238E27FC236}">
                <a16:creationId xmlns="" xmlns:a16="http://schemas.microsoft.com/office/drawing/2014/main" id="{8D8D8ABE-89AB-4946-B599-E8628A603CE6}"/>
              </a:ext>
            </a:extLst>
          </p:cNvPr>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tretch>
            <a:fillRect/>
          </a:stretch>
        </p:blipFill>
        <p:spPr>
          <a:xfrm>
            <a:off x="3944446" y="4180683"/>
            <a:ext cx="1440000" cy="1440000"/>
          </a:xfrm>
          <a:prstGeom prst="rect">
            <a:avLst/>
          </a:prstGeom>
        </p:spPr>
      </p:pic>
      <p:pic>
        <p:nvPicPr>
          <p:cNvPr id="36" name="Graphic 35">
            <a:extLst>
              <a:ext uri="{FF2B5EF4-FFF2-40B4-BE49-F238E27FC236}">
                <a16:creationId xmlns="" xmlns:a16="http://schemas.microsoft.com/office/drawing/2014/main" id="{8A0EECC4-96B2-4A43-B4B0-4638FE0F9914}"/>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tretch>
            <a:fillRect/>
          </a:stretch>
        </p:blipFill>
        <p:spPr>
          <a:xfrm>
            <a:off x="5679728" y="4180683"/>
            <a:ext cx="1440000" cy="1440000"/>
          </a:xfrm>
          <a:prstGeom prst="rect">
            <a:avLst/>
          </a:prstGeom>
        </p:spPr>
      </p:pic>
      <p:pic>
        <p:nvPicPr>
          <p:cNvPr id="37" name="Graphic 36">
            <a:extLst>
              <a:ext uri="{FF2B5EF4-FFF2-40B4-BE49-F238E27FC236}">
                <a16:creationId xmlns="" xmlns:a16="http://schemas.microsoft.com/office/drawing/2014/main" id="{FFEC0FD1-23AD-BC48-B8CA-E48A37BCA97F}"/>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29"/>
              </a:ext>
            </a:extLst>
          </a:blip>
          <a:stretch>
            <a:fillRect/>
          </a:stretch>
        </p:blipFill>
        <p:spPr>
          <a:xfrm>
            <a:off x="7415010" y="4180683"/>
            <a:ext cx="1440000" cy="1440000"/>
          </a:xfrm>
          <a:prstGeom prst="rect">
            <a:avLst/>
          </a:prstGeom>
        </p:spPr>
      </p:pic>
      <p:pic>
        <p:nvPicPr>
          <p:cNvPr id="38" name="Graphic 37">
            <a:extLst>
              <a:ext uri="{FF2B5EF4-FFF2-40B4-BE49-F238E27FC236}">
                <a16:creationId xmlns="" xmlns:a16="http://schemas.microsoft.com/office/drawing/2014/main" id="{A516DEBE-677F-C942-9BE5-F75E78A4C167}"/>
              </a:ext>
            </a:extLst>
          </p:cNvPr>
          <p:cNvPicPr>
            <a:picLocks noChangeAspect="1"/>
          </p:cNvPicPr>
          <p:nvPr userDrawn="1"/>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1"/>
              </a:ext>
            </a:extLst>
          </a:blip>
          <a:stretch>
            <a:fillRect/>
          </a:stretch>
        </p:blipFill>
        <p:spPr>
          <a:xfrm>
            <a:off x="9150292" y="4180683"/>
            <a:ext cx="1440000" cy="1440000"/>
          </a:xfrm>
          <a:prstGeom prst="rect">
            <a:avLst/>
          </a:prstGeom>
        </p:spPr>
      </p:pic>
      <p:pic>
        <p:nvPicPr>
          <p:cNvPr id="39" name="Graphic 38">
            <a:extLst>
              <a:ext uri="{FF2B5EF4-FFF2-40B4-BE49-F238E27FC236}">
                <a16:creationId xmlns="" xmlns:a16="http://schemas.microsoft.com/office/drawing/2014/main" id="{D34821FE-3CDE-8E4A-BB99-4DEAC47B45F7}"/>
              </a:ext>
            </a:extLst>
          </p:cNvPr>
          <p:cNvPicPr>
            <a:picLocks noChangeAspect="1"/>
          </p:cNvPicPr>
          <p:nvPr userDrawn="1"/>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33"/>
              </a:ext>
            </a:extLst>
          </a:blip>
          <a:stretch>
            <a:fillRect/>
          </a:stretch>
        </p:blipFill>
        <p:spPr>
          <a:xfrm>
            <a:off x="10885574" y="4180683"/>
            <a:ext cx="1440000" cy="1440000"/>
          </a:xfrm>
          <a:prstGeom prst="rect">
            <a:avLst/>
          </a:prstGeom>
        </p:spPr>
      </p:pic>
      <p:pic>
        <p:nvPicPr>
          <p:cNvPr id="40" name="Graphic 39">
            <a:extLst>
              <a:ext uri="{FF2B5EF4-FFF2-40B4-BE49-F238E27FC236}">
                <a16:creationId xmlns="" xmlns:a16="http://schemas.microsoft.com/office/drawing/2014/main" id="{BBE28487-19C5-514E-A2BC-6E8D91AEC957}"/>
              </a:ext>
            </a:extLst>
          </p:cNvPr>
          <p:cNvPicPr>
            <a:picLocks noChangeAspect="1"/>
          </p:cNvPicPr>
          <p:nvPr userDrawn="1"/>
        </p:nvPicPr>
        <p:blipFill>
          <a:blip r:embed="rId34">
            <a:extLst>
              <a:ext uri="{28A0092B-C50C-407E-A947-70E740481C1C}">
                <a14:useLocalDpi xmlns:a14="http://schemas.microsoft.com/office/drawing/2010/main" val="0"/>
              </a:ext>
              <a:ext uri="{96DAC541-7B7A-43D3-8B79-37D633B846F1}">
                <asvg:svgBlip xmlns="" xmlns:asvg="http://schemas.microsoft.com/office/drawing/2016/SVG/main" r:embed="rId35"/>
              </a:ext>
            </a:extLst>
          </a:blip>
          <a:stretch>
            <a:fillRect/>
          </a:stretch>
        </p:blipFill>
        <p:spPr>
          <a:xfrm>
            <a:off x="12620856" y="4180683"/>
            <a:ext cx="1440000" cy="1440000"/>
          </a:xfrm>
          <a:prstGeom prst="rect">
            <a:avLst/>
          </a:prstGeom>
        </p:spPr>
      </p:pic>
      <p:pic>
        <p:nvPicPr>
          <p:cNvPr id="41" name="Graphic 40">
            <a:extLst>
              <a:ext uri="{FF2B5EF4-FFF2-40B4-BE49-F238E27FC236}">
                <a16:creationId xmlns="" xmlns:a16="http://schemas.microsoft.com/office/drawing/2014/main" id="{3175564E-610B-454B-B5C0-DDCD8F823EE6}"/>
              </a:ext>
            </a:extLst>
          </p:cNvPr>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 xmlns:asvg="http://schemas.microsoft.com/office/drawing/2016/SVG/main" r:embed="rId37"/>
              </a:ext>
            </a:extLst>
          </a:blip>
          <a:stretch>
            <a:fillRect/>
          </a:stretch>
        </p:blipFill>
        <p:spPr>
          <a:xfrm>
            <a:off x="14356136" y="4180683"/>
            <a:ext cx="1440000" cy="1440000"/>
          </a:xfrm>
          <a:prstGeom prst="rect">
            <a:avLst/>
          </a:prstGeom>
        </p:spPr>
      </p:pic>
      <p:sp>
        <p:nvSpPr>
          <p:cNvPr id="42" name="Rectangle 41">
            <a:extLst>
              <a:ext uri="{FF2B5EF4-FFF2-40B4-BE49-F238E27FC236}">
                <a16:creationId xmlns="" xmlns:a16="http://schemas.microsoft.com/office/drawing/2014/main" id="{7F013C50-EE00-9849-9F81-9F5FAF18BDCE}"/>
              </a:ext>
            </a:extLst>
          </p:cNvPr>
          <p:cNvSpPr/>
          <p:nvPr userDrawn="1"/>
        </p:nvSpPr>
        <p:spPr>
          <a:xfrm>
            <a:off x="687660" y="5620683"/>
            <a:ext cx="881973" cy="307777"/>
          </a:xfrm>
          <a:prstGeom prst="rect">
            <a:avLst/>
          </a:prstGeom>
        </p:spPr>
        <p:txBody>
          <a:bodyPr wrap="none">
            <a:spAutoFit/>
          </a:bodyPr>
          <a:lstStyle/>
          <a:p>
            <a:pPr algn="ctr"/>
            <a:r>
              <a:rPr lang="en-US" sz="1400" b="0" i="0" dirty="0">
                <a:latin typeface="Arial" panose="020B0604020202020204" pitchFamily="34" charset="0"/>
                <a:cs typeface="Arial" panose="020B0604020202020204" pitchFamily="34" charset="0"/>
              </a:rPr>
              <a:t>Dividend</a:t>
            </a:r>
          </a:p>
        </p:txBody>
      </p:sp>
      <p:sp>
        <p:nvSpPr>
          <p:cNvPr id="43" name="Rectangle 42">
            <a:extLst>
              <a:ext uri="{FF2B5EF4-FFF2-40B4-BE49-F238E27FC236}">
                <a16:creationId xmlns="" xmlns:a16="http://schemas.microsoft.com/office/drawing/2014/main" id="{512B0134-7454-FF4C-882B-34F4A6A0C922}"/>
              </a:ext>
            </a:extLst>
          </p:cNvPr>
          <p:cNvSpPr/>
          <p:nvPr userDrawn="1"/>
        </p:nvSpPr>
        <p:spPr>
          <a:xfrm>
            <a:off x="2425522" y="5620683"/>
            <a:ext cx="100059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Document</a:t>
            </a:r>
          </a:p>
        </p:txBody>
      </p:sp>
      <p:sp>
        <p:nvSpPr>
          <p:cNvPr id="44" name="Rectangle 43">
            <a:extLst>
              <a:ext uri="{FF2B5EF4-FFF2-40B4-BE49-F238E27FC236}">
                <a16:creationId xmlns="" xmlns:a16="http://schemas.microsoft.com/office/drawing/2014/main" id="{D72AF644-D086-FB4F-A789-312FAAE0A442}"/>
              </a:ext>
            </a:extLst>
          </p:cNvPr>
          <p:cNvSpPr/>
          <p:nvPr userDrawn="1"/>
        </p:nvSpPr>
        <p:spPr>
          <a:xfrm>
            <a:off x="4173767" y="5620683"/>
            <a:ext cx="98135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Download</a:t>
            </a:r>
          </a:p>
        </p:txBody>
      </p:sp>
      <p:sp>
        <p:nvSpPr>
          <p:cNvPr id="45" name="Rectangle 44">
            <a:extLst>
              <a:ext uri="{FF2B5EF4-FFF2-40B4-BE49-F238E27FC236}">
                <a16:creationId xmlns="" xmlns:a16="http://schemas.microsoft.com/office/drawing/2014/main" id="{FAD33285-42B1-3E43-9283-92D9F0CB15EE}"/>
              </a:ext>
            </a:extLst>
          </p:cNvPr>
          <p:cNvSpPr/>
          <p:nvPr userDrawn="1"/>
        </p:nvSpPr>
        <p:spPr>
          <a:xfrm>
            <a:off x="5905704" y="5620683"/>
            <a:ext cx="98135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Education</a:t>
            </a:r>
          </a:p>
        </p:txBody>
      </p:sp>
      <p:sp>
        <p:nvSpPr>
          <p:cNvPr id="46" name="Rectangle 45">
            <a:extLst>
              <a:ext uri="{FF2B5EF4-FFF2-40B4-BE49-F238E27FC236}">
                <a16:creationId xmlns="" xmlns:a16="http://schemas.microsoft.com/office/drawing/2014/main" id="{1963E8FA-1C9B-484C-A46C-AE58C4DD5D17}"/>
              </a:ext>
            </a:extLst>
          </p:cNvPr>
          <p:cNvSpPr/>
          <p:nvPr userDrawn="1"/>
        </p:nvSpPr>
        <p:spPr>
          <a:xfrm>
            <a:off x="7673069" y="5620683"/>
            <a:ext cx="94923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Efficiency</a:t>
            </a:r>
          </a:p>
        </p:txBody>
      </p:sp>
      <p:sp>
        <p:nvSpPr>
          <p:cNvPr id="47" name="Rectangle 46">
            <a:extLst>
              <a:ext uri="{FF2B5EF4-FFF2-40B4-BE49-F238E27FC236}">
                <a16:creationId xmlns="" xmlns:a16="http://schemas.microsoft.com/office/drawing/2014/main" id="{7C6949C3-3771-C842-9F13-D1D124A5B931}"/>
              </a:ext>
            </a:extLst>
          </p:cNvPr>
          <p:cNvSpPr/>
          <p:nvPr userDrawn="1"/>
        </p:nvSpPr>
        <p:spPr>
          <a:xfrm>
            <a:off x="9566213" y="5620683"/>
            <a:ext cx="633508"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Email</a:t>
            </a:r>
          </a:p>
        </p:txBody>
      </p:sp>
      <p:sp>
        <p:nvSpPr>
          <p:cNvPr id="48" name="Rectangle 47">
            <a:extLst>
              <a:ext uri="{FF2B5EF4-FFF2-40B4-BE49-F238E27FC236}">
                <a16:creationId xmlns="" xmlns:a16="http://schemas.microsoft.com/office/drawing/2014/main" id="{E76496BA-5574-624E-86B1-D5083365557F}"/>
              </a:ext>
            </a:extLst>
          </p:cNvPr>
          <p:cNvSpPr/>
          <p:nvPr userDrawn="1"/>
        </p:nvSpPr>
        <p:spPr>
          <a:xfrm>
            <a:off x="10885260" y="5620683"/>
            <a:ext cx="1459054"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Energy Portfolio</a:t>
            </a:r>
          </a:p>
        </p:txBody>
      </p:sp>
      <p:sp>
        <p:nvSpPr>
          <p:cNvPr id="49" name="Rectangle 48">
            <a:extLst>
              <a:ext uri="{FF2B5EF4-FFF2-40B4-BE49-F238E27FC236}">
                <a16:creationId xmlns="" xmlns:a16="http://schemas.microsoft.com/office/drawing/2014/main" id="{ABDF2DAA-37BB-B543-9B61-8868AAAD8477}"/>
              </a:ext>
            </a:extLst>
          </p:cNvPr>
          <p:cNvSpPr/>
          <p:nvPr userDrawn="1"/>
        </p:nvSpPr>
        <p:spPr>
          <a:xfrm>
            <a:off x="12846306" y="5620683"/>
            <a:ext cx="100059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Enterprise</a:t>
            </a:r>
          </a:p>
        </p:txBody>
      </p:sp>
      <p:sp>
        <p:nvSpPr>
          <p:cNvPr id="50" name="Rectangle 49">
            <a:extLst>
              <a:ext uri="{FF2B5EF4-FFF2-40B4-BE49-F238E27FC236}">
                <a16:creationId xmlns="" xmlns:a16="http://schemas.microsoft.com/office/drawing/2014/main" id="{B01AA07C-AD00-BF4D-BBDA-8857FAC347D2}"/>
              </a:ext>
            </a:extLst>
          </p:cNvPr>
          <p:cNvSpPr/>
          <p:nvPr userDrawn="1"/>
        </p:nvSpPr>
        <p:spPr>
          <a:xfrm>
            <a:off x="14481263" y="5620683"/>
            <a:ext cx="118974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Environment</a:t>
            </a:r>
          </a:p>
        </p:txBody>
      </p:sp>
      <p:pic>
        <p:nvPicPr>
          <p:cNvPr id="51" name="Graphic 50">
            <a:extLst>
              <a:ext uri="{FF2B5EF4-FFF2-40B4-BE49-F238E27FC236}">
                <a16:creationId xmlns="" xmlns:a16="http://schemas.microsoft.com/office/drawing/2014/main" id="{57573634-8A09-DD4F-98EF-1CB84DBCAEBF}"/>
              </a:ext>
            </a:extLst>
          </p:cNvPr>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 xmlns:asvg="http://schemas.microsoft.com/office/drawing/2016/SVG/main" r:embed="rId39"/>
              </a:ext>
            </a:extLst>
          </a:blip>
          <a:stretch>
            <a:fillRect/>
          </a:stretch>
        </p:blipFill>
        <p:spPr>
          <a:xfrm>
            <a:off x="473882" y="6453663"/>
            <a:ext cx="1440000" cy="1440000"/>
          </a:xfrm>
          <a:prstGeom prst="rect">
            <a:avLst/>
          </a:prstGeom>
        </p:spPr>
      </p:pic>
      <p:pic>
        <p:nvPicPr>
          <p:cNvPr id="52" name="Graphic 51">
            <a:extLst>
              <a:ext uri="{FF2B5EF4-FFF2-40B4-BE49-F238E27FC236}">
                <a16:creationId xmlns="" xmlns:a16="http://schemas.microsoft.com/office/drawing/2014/main" id="{7F05FB7C-E6B2-0643-9006-A252C737E40E}"/>
              </a:ext>
            </a:extLst>
          </p:cNvPr>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 xmlns:asvg="http://schemas.microsoft.com/office/drawing/2016/SVG/main" r:embed="rId41"/>
              </a:ext>
            </a:extLst>
          </a:blip>
          <a:stretch>
            <a:fillRect/>
          </a:stretch>
        </p:blipFill>
        <p:spPr>
          <a:xfrm>
            <a:off x="2209164" y="6453663"/>
            <a:ext cx="1440000" cy="1440000"/>
          </a:xfrm>
          <a:prstGeom prst="rect">
            <a:avLst/>
          </a:prstGeom>
        </p:spPr>
      </p:pic>
      <p:pic>
        <p:nvPicPr>
          <p:cNvPr id="53" name="Graphic 52">
            <a:extLst>
              <a:ext uri="{FF2B5EF4-FFF2-40B4-BE49-F238E27FC236}">
                <a16:creationId xmlns="" xmlns:a16="http://schemas.microsoft.com/office/drawing/2014/main" id="{11C487B8-756F-A34E-8740-0462D4448AFA}"/>
              </a:ext>
            </a:extLst>
          </p:cNvPr>
          <p:cNvPicPr>
            <a:picLocks noChangeAspect="1"/>
          </p:cNvPicPr>
          <p:nvPr userDrawn="1"/>
        </p:nvPicPr>
        <p:blipFill>
          <a:blip r:embed="rId42">
            <a:extLst>
              <a:ext uri="{28A0092B-C50C-407E-A947-70E740481C1C}">
                <a14:useLocalDpi xmlns:a14="http://schemas.microsoft.com/office/drawing/2010/main" val="0"/>
              </a:ext>
              <a:ext uri="{96DAC541-7B7A-43D3-8B79-37D633B846F1}">
                <asvg:svgBlip xmlns="" xmlns:asvg="http://schemas.microsoft.com/office/drawing/2016/SVG/main" r:embed="rId43"/>
              </a:ext>
            </a:extLst>
          </a:blip>
          <a:stretch>
            <a:fillRect/>
          </a:stretch>
        </p:blipFill>
        <p:spPr>
          <a:xfrm>
            <a:off x="3944446" y="6453663"/>
            <a:ext cx="1440000" cy="1440000"/>
          </a:xfrm>
          <a:prstGeom prst="rect">
            <a:avLst/>
          </a:prstGeom>
        </p:spPr>
      </p:pic>
      <p:pic>
        <p:nvPicPr>
          <p:cNvPr id="54" name="Graphic 53">
            <a:extLst>
              <a:ext uri="{FF2B5EF4-FFF2-40B4-BE49-F238E27FC236}">
                <a16:creationId xmlns="" xmlns:a16="http://schemas.microsoft.com/office/drawing/2014/main" id="{38EA8DF4-07E4-9C49-8DA0-6366DBD88B0B}"/>
              </a:ext>
            </a:extLst>
          </p:cNvPr>
          <p:cNvPicPr>
            <a:picLocks noChangeAspect="1"/>
          </p:cNvPicPr>
          <p:nvPr userDrawn="1"/>
        </p:nvPicPr>
        <p:blipFill>
          <a:blip r:embed="rId44">
            <a:extLst>
              <a:ext uri="{28A0092B-C50C-407E-A947-70E740481C1C}">
                <a14:useLocalDpi xmlns:a14="http://schemas.microsoft.com/office/drawing/2010/main" val="0"/>
              </a:ext>
              <a:ext uri="{96DAC541-7B7A-43D3-8B79-37D633B846F1}">
                <asvg:svgBlip xmlns="" xmlns:asvg="http://schemas.microsoft.com/office/drawing/2016/SVG/main" r:embed="rId45"/>
              </a:ext>
            </a:extLst>
          </a:blip>
          <a:stretch>
            <a:fillRect/>
          </a:stretch>
        </p:blipFill>
        <p:spPr>
          <a:xfrm>
            <a:off x="5679728" y="6453663"/>
            <a:ext cx="1440000" cy="1440000"/>
          </a:xfrm>
          <a:prstGeom prst="rect">
            <a:avLst/>
          </a:prstGeom>
        </p:spPr>
      </p:pic>
      <p:pic>
        <p:nvPicPr>
          <p:cNvPr id="55" name="Graphic 54">
            <a:extLst>
              <a:ext uri="{FF2B5EF4-FFF2-40B4-BE49-F238E27FC236}">
                <a16:creationId xmlns="" xmlns:a16="http://schemas.microsoft.com/office/drawing/2014/main" id="{9E1142F9-6121-5144-951F-33B18E568A4A}"/>
              </a:ext>
            </a:extLst>
          </p:cNvPr>
          <p:cNvPicPr>
            <a:picLocks noChangeAspect="1"/>
          </p:cNvPicPr>
          <p:nvPr userDrawn="1"/>
        </p:nvPicPr>
        <p:blipFill>
          <a:blip r:embed="rId46">
            <a:extLst>
              <a:ext uri="{28A0092B-C50C-407E-A947-70E740481C1C}">
                <a14:useLocalDpi xmlns:a14="http://schemas.microsoft.com/office/drawing/2010/main" val="0"/>
              </a:ext>
              <a:ext uri="{96DAC541-7B7A-43D3-8B79-37D633B846F1}">
                <asvg:svgBlip xmlns="" xmlns:asvg="http://schemas.microsoft.com/office/drawing/2016/SVG/main" r:embed="rId47"/>
              </a:ext>
            </a:extLst>
          </a:blip>
          <a:stretch>
            <a:fillRect/>
          </a:stretch>
        </p:blipFill>
        <p:spPr>
          <a:xfrm>
            <a:off x="7415010" y="6453663"/>
            <a:ext cx="1440000" cy="1440000"/>
          </a:xfrm>
          <a:prstGeom prst="rect">
            <a:avLst/>
          </a:prstGeom>
        </p:spPr>
      </p:pic>
      <p:pic>
        <p:nvPicPr>
          <p:cNvPr id="56" name="Graphic 55">
            <a:extLst>
              <a:ext uri="{FF2B5EF4-FFF2-40B4-BE49-F238E27FC236}">
                <a16:creationId xmlns="" xmlns:a16="http://schemas.microsoft.com/office/drawing/2014/main" id="{E1E392BB-C81F-4A4A-B5EC-DA7A706B5471}"/>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 xmlns:asvg="http://schemas.microsoft.com/office/drawing/2016/SVG/main" r:embed="rId49"/>
              </a:ext>
            </a:extLst>
          </a:blip>
          <a:stretch>
            <a:fillRect/>
          </a:stretch>
        </p:blipFill>
        <p:spPr>
          <a:xfrm>
            <a:off x="9150292" y="6453663"/>
            <a:ext cx="1440000" cy="1440000"/>
          </a:xfrm>
          <a:prstGeom prst="rect">
            <a:avLst/>
          </a:prstGeom>
        </p:spPr>
      </p:pic>
      <p:pic>
        <p:nvPicPr>
          <p:cNvPr id="57" name="Graphic 56">
            <a:extLst>
              <a:ext uri="{FF2B5EF4-FFF2-40B4-BE49-F238E27FC236}">
                <a16:creationId xmlns="" xmlns:a16="http://schemas.microsoft.com/office/drawing/2014/main" id="{672BEFD7-5BBF-3947-9E75-B3E7B011A057}"/>
              </a:ext>
            </a:extLst>
          </p:cNvPr>
          <p:cNvPicPr>
            <a:picLocks noChangeAspect="1"/>
          </p:cNvPicPr>
          <p:nvPr userDrawn="1"/>
        </p:nvPicPr>
        <p:blipFill>
          <a:blip r:embed="rId50">
            <a:extLst>
              <a:ext uri="{28A0092B-C50C-407E-A947-70E740481C1C}">
                <a14:useLocalDpi xmlns:a14="http://schemas.microsoft.com/office/drawing/2010/main" val="0"/>
              </a:ext>
              <a:ext uri="{96DAC541-7B7A-43D3-8B79-37D633B846F1}">
                <asvg:svgBlip xmlns="" xmlns:asvg="http://schemas.microsoft.com/office/drawing/2016/SVG/main" r:embed="rId51"/>
              </a:ext>
            </a:extLst>
          </a:blip>
          <a:stretch>
            <a:fillRect/>
          </a:stretch>
        </p:blipFill>
        <p:spPr>
          <a:xfrm>
            <a:off x="10885574" y="6453663"/>
            <a:ext cx="1440000" cy="1440000"/>
          </a:xfrm>
          <a:prstGeom prst="rect">
            <a:avLst/>
          </a:prstGeom>
        </p:spPr>
      </p:pic>
      <p:pic>
        <p:nvPicPr>
          <p:cNvPr id="58" name="Graphic 57">
            <a:extLst>
              <a:ext uri="{FF2B5EF4-FFF2-40B4-BE49-F238E27FC236}">
                <a16:creationId xmlns="" xmlns:a16="http://schemas.microsoft.com/office/drawing/2014/main" id="{8A61AD63-3EB0-9B4F-9CF2-0B0D59D251FF}"/>
              </a:ext>
            </a:extLst>
          </p:cNvPr>
          <p:cNvPicPr>
            <a:picLocks noChangeAspect="1"/>
          </p:cNvPicPr>
          <p:nvPr userDrawn="1"/>
        </p:nvPicPr>
        <p:blipFill>
          <a:blip r:embed="rId52">
            <a:extLst>
              <a:ext uri="{28A0092B-C50C-407E-A947-70E740481C1C}">
                <a14:useLocalDpi xmlns:a14="http://schemas.microsoft.com/office/drawing/2010/main" val="0"/>
              </a:ext>
              <a:ext uri="{96DAC541-7B7A-43D3-8B79-37D633B846F1}">
                <asvg:svgBlip xmlns="" xmlns:asvg="http://schemas.microsoft.com/office/drawing/2016/SVG/main" r:embed="rId53"/>
              </a:ext>
            </a:extLst>
          </a:blip>
          <a:stretch>
            <a:fillRect/>
          </a:stretch>
        </p:blipFill>
        <p:spPr>
          <a:xfrm>
            <a:off x="12620856" y="6453663"/>
            <a:ext cx="1440000" cy="1440000"/>
          </a:xfrm>
          <a:prstGeom prst="rect">
            <a:avLst/>
          </a:prstGeom>
        </p:spPr>
      </p:pic>
      <p:pic>
        <p:nvPicPr>
          <p:cNvPr id="59" name="Graphic 58">
            <a:extLst>
              <a:ext uri="{FF2B5EF4-FFF2-40B4-BE49-F238E27FC236}">
                <a16:creationId xmlns="" xmlns:a16="http://schemas.microsoft.com/office/drawing/2014/main" id="{66B5B06A-9117-EC47-B116-EACC2FD6C3DC}"/>
              </a:ext>
            </a:extLst>
          </p:cNvPr>
          <p:cNvPicPr>
            <a:picLocks noChangeAspect="1"/>
          </p:cNvPicPr>
          <p:nvPr userDrawn="1"/>
        </p:nvPicPr>
        <p:blipFill>
          <a:blip r:embed="rId54">
            <a:extLst>
              <a:ext uri="{28A0092B-C50C-407E-A947-70E740481C1C}">
                <a14:useLocalDpi xmlns:a14="http://schemas.microsoft.com/office/drawing/2010/main" val="0"/>
              </a:ext>
              <a:ext uri="{96DAC541-7B7A-43D3-8B79-37D633B846F1}">
                <asvg:svgBlip xmlns="" xmlns:asvg="http://schemas.microsoft.com/office/drawing/2016/SVG/main" r:embed="rId55"/>
              </a:ext>
            </a:extLst>
          </a:blip>
          <a:stretch>
            <a:fillRect/>
          </a:stretch>
        </p:blipFill>
        <p:spPr>
          <a:xfrm>
            <a:off x="14356136" y="6453663"/>
            <a:ext cx="1440000" cy="1440000"/>
          </a:xfrm>
          <a:prstGeom prst="rect">
            <a:avLst/>
          </a:prstGeom>
        </p:spPr>
      </p:pic>
      <p:sp>
        <p:nvSpPr>
          <p:cNvPr id="60" name="Rectangle 59">
            <a:extLst>
              <a:ext uri="{FF2B5EF4-FFF2-40B4-BE49-F238E27FC236}">
                <a16:creationId xmlns="" xmlns:a16="http://schemas.microsoft.com/office/drawing/2014/main" id="{961DB8DA-2EC2-E747-84AE-49FB5203DA53}"/>
              </a:ext>
            </a:extLst>
          </p:cNvPr>
          <p:cNvSpPr/>
          <p:nvPr userDrawn="1"/>
        </p:nvSpPr>
        <p:spPr>
          <a:xfrm>
            <a:off x="871202" y="7893663"/>
            <a:ext cx="514886" cy="307777"/>
          </a:xfrm>
          <a:prstGeom prst="rect">
            <a:avLst/>
          </a:prstGeom>
        </p:spPr>
        <p:txBody>
          <a:bodyPr wrap="none">
            <a:spAutoFit/>
          </a:bodyPr>
          <a:lstStyle/>
          <a:p>
            <a:pPr algn="ctr"/>
            <a:r>
              <a:rPr lang="en-US" sz="1400" b="0" i="0" dirty="0">
                <a:latin typeface="Arial" panose="020B0604020202020204" pitchFamily="34" charset="0"/>
                <a:cs typeface="Arial" panose="020B0604020202020204" pitchFamily="34" charset="0"/>
              </a:rPr>
              <a:t>EVs</a:t>
            </a:r>
          </a:p>
        </p:txBody>
      </p:sp>
      <p:sp>
        <p:nvSpPr>
          <p:cNvPr id="61" name="Rectangle 60">
            <a:extLst>
              <a:ext uri="{FF2B5EF4-FFF2-40B4-BE49-F238E27FC236}">
                <a16:creationId xmlns="" xmlns:a16="http://schemas.microsoft.com/office/drawing/2014/main" id="{49C7F73B-D4DC-7742-8469-7CAE238EF6AB}"/>
              </a:ext>
            </a:extLst>
          </p:cNvPr>
          <p:cNvSpPr/>
          <p:nvPr userDrawn="1"/>
        </p:nvSpPr>
        <p:spPr>
          <a:xfrm>
            <a:off x="2399874" y="7893663"/>
            <a:ext cx="1051891"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Excellence</a:t>
            </a:r>
          </a:p>
        </p:txBody>
      </p:sp>
      <p:sp>
        <p:nvSpPr>
          <p:cNvPr id="62" name="Rectangle 61">
            <a:extLst>
              <a:ext uri="{FF2B5EF4-FFF2-40B4-BE49-F238E27FC236}">
                <a16:creationId xmlns="" xmlns:a16="http://schemas.microsoft.com/office/drawing/2014/main" id="{A3462737-AC88-C54E-AD9B-9B7288D3BF11}"/>
              </a:ext>
            </a:extLst>
          </p:cNvPr>
          <p:cNvSpPr/>
          <p:nvPr userDrawn="1"/>
        </p:nvSpPr>
        <p:spPr>
          <a:xfrm>
            <a:off x="4179380" y="7893663"/>
            <a:ext cx="970137"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Gas Fired</a:t>
            </a:r>
          </a:p>
        </p:txBody>
      </p:sp>
      <p:sp>
        <p:nvSpPr>
          <p:cNvPr id="63" name="Rectangle 62">
            <a:extLst>
              <a:ext uri="{FF2B5EF4-FFF2-40B4-BE49-F238E27FC236}">
                <a16:creationId xmlns="" xmlns:a16="http://schemas.microsoft.com/office/drawing/2014/main" id="{9E8D1D48-1515-D547-AA95-3AFA4F20946B}"/>
              </a:ext>
            </a:extLst>
          </p:cNvPr>
          <p:cNvSpPr/>
          <p:nvPr userDrawn="1"/>
        </p:nvSpPr>
        <p:spPr>
          <a:xfrm>
            <a:off x="5801510" y="7893663"/>
            <a:ext cx="118974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Gas Storage</a:t>
            </a:r>
          </a:p>
        </p:txBody>
      </p:sp>
      <p:sp>
        <p:nvSpPr>
          <p:cNvPr id="64" name="Rectangle 63">
            <a:extLst>
              <a:ext uri="{FF2B5EF4-FFF2-40B4-BE49-F238E27FC236}">
                <a16:creationId xmlns="" xmlns:a16="http://schemas.microsoft.com/office/drawing/2014/main" id="{76BAEE8C-DA1B-804B-899E-A882403EFB8F}"/>
              </a:ext>
            </a:extLst>
          </p:cNvPr>
          <p:cNvSpPr/>
          <p:nvPr userDrawn="1"/>
        </p:nvSpPr>
        <p:spPr>
          <a:xfrm>
            <a:off x="7806886" y="7893663"/>
            <a:ext cx="681598"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Graph</a:t>
            </a:r>
          </a:p>
        </p:txBody>
      </p:sp>
      <p:sp>
        <p:nvSpPr>
          <p:cNvPr id="65" name="Rectangle 64">
            <a:extLst>
              <a:ext uri="{FF2B5EF4-FFF2-40B4-BE49-F238E27FC236}">
                <a16:creationId xmlns="" xmlns:a16="http://schemas.microsoft.com/office/drawing/2014/main" id="{D4EFCC7A-B9A9-D24E-941A-7A250F7C15BF}"/>
              </a:ext>
            </a:extLst>
          </p:cNvPr>
          <p:cNvSpPr/>
          <p:nvPr userDrawn="1"/>
        </p:nvSpPr>
        <p:spPr>
          <a:xfrm>
            <a:off x="9542168" y="7893663"/>
            <a:ext cx="681598"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Green</a:t>
            </a:r>
          </a:p>
        </p:txBody>
      </p:sp>
      <p:sp>
        <p:nvSpPr>
          <p:cNvPr id="66" name="Rectangle 65">
            <a:extLst>
              <a:ext uri="{FF2B5EF4-FFF2-40B4-BE49-F238E27FC236}">
                <a16:creationId xmlns="" xmlns:a16="http://schemas.microsoft.com/office/drawing/2014/main" id="{CA43F8C5-4B7B-E24C-825D-4633E57F00C7}"/>
              </a:ext>
            </a:extLst>
          </p:cNvPr>
          <p:cNvSpPr/>
          <p:nvPr userDrawn="1"/>
        </p:nvSpPr>
        <p:spPr>
          <a:xfrm>
            <a:off x="10990256" y="7893663"/>
            <a:ext cx="1249061"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Ground Solar</a:t>
            </a:r>
          </a:p>
        </p:txBody>
      </p:sp>
      <p:sp>
        <p:nvSpPr>
          <p:cNvPr id="67" name="Rectangle 66">
            <a:extLst>
              <a:ext uri="{FF2B5EF4-FFF2-40B4-BE49-F238E27FC236}">
                <a16:creationId xmlns="" xmlns:a16="http://schemas.microsoft.com/office/drawing/2014/main" id="{3A850B5E-2A4D-1A49-B92F-BFDFC0BD10AB}"/>
              </a:ext>
            </a:extLst>
          </p:cNvPr>
          <p:cNvSpPr/>
          <p:nvPr userDrawn="1"/>
        </p:nvSpPr>
        <p:spPr>
          <a:xfrm>
            <a:off x="12781384" y="7893663"/>
            <a:ext cx="113043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Households</a:t>
            </a:r>
          </a:p>
        </p:txBody>
      </p:sp>
      <p:sp>
        <p:nvSpPr>
          <p:cNvPr id="68" name="Rectangle 67">
            <a:extLst>
              <a:ext uri="{FF2B5EF4-FFF2-40B4-BE49-F238E27FC236}">
                <a16:creationId xmlns="" xmlns:a16="http://schemas.microsoft.com/office/drawing/2014/main" id="{FF320DCF-545C-C64D-9B6F-6473ADDE1E4F}"/>
              </a:ext>
            </a:extLst>
          </p:cNvPr>
          <p:cNvSpPr/>
          <p:nvPr userDrawn="1"/>
        </p:nvSpPr>
        <p:spPr>
          <a:xfrm>
            <a:off x="14744955" y="7893663"/>
            <a:ext cx="66236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Hydro</a:t>
            </a:r>
          </a:p>
        </p:txBody>
      </p:sp>
      <p:sp>
        <p:nvSpPr>
          <p:cNvPr id="69" name="Title 1">
            <a:extLst>
              <a:ext uri="{FF2B5EF4-FFF2-40B4-BE49-F238E27FC236}">
                <a16:creationId xmlns="" xmlns:a16="http://schemas.microsoft.com/office/drawing/2014/main" id="{7B4E394F-FC9D-A84F-8B30-9C4080F08923}"/>
              </a:ext>
            </a:extLst>
          </p:cNvPr>
          <p:cNvSpPr>
            <a:spLocks noGrp="1"/>
          </p:cNvSpPr>
          <p:nvPr>
            <p:ph type="title" hasCustomPrompt="1"/>
          </p:nvPr>
        </p:nvSpPr>
        <p:spPr>
          <a:xfrm>
            <a:off x="1219201" y="486833"/>
            <a:ext cx="13817599" cy="1146048"/>
          </a:xfrm>
        </p:spPr>
        <p:txBody>
          <a:bodyPr>
            <a:normAutofit/>
          </a:bodyPr>
          <a:lstStyle>
            <a:lvl1pPr>
              <a:defRPr sz="4400" cap="all" baseline="0"/>
            </a:lvl1pPr>
          </a:lstStyle>
          <a:p>
            <a:r>
              <a:rPr lang="en-US" dirty="0"/>
              <a:t>Icon set</a:t>
            </a:r>
            <a:endParaRPr lang="en-GB" dirty="0"/>
          </a:p>
        </p:txBody>
      </p:sp>
      <p:sp>
        <p:nvSpPr>
          <p:cNvPr id="70" name="Text Placeholder 7">
            <a:extLst>
              <a:ext uri="{FF2B5EF4-FFF2-40B4-BE49-F238E27FC236}">
                <a16:creationId xmlns="" xmlns:a16="http://schemas.microsoft.com/office/drawing/2014/main" id="{94DA6C4D-811D-F14D-AAAA-78A109DE0EA4}"/>
              </a:ext>
            </a:extLst>
          </p:cNvPr>
          <p:cNvSpPr>
            <a:spLocks noGrp="1"/>
          </p:cNvSpPr>
          <p:nvPr>
            <p:ph type="body" sz="quarter" idx="24" hasCustomPrompt="1"/>
          </p:nvPr>
        </p:nvSpPr>
        <p:spPr>
          <a:xfrm>
            <a:off x="1206504" y="1288233"/>
            <a:ext cx="13817600" cy="672704"/>
          </a:xfrm>
        </p:spPr>
        <p:txBody>
          <a:bodyPr>
            <a:noAutofit/>
          </a:bodyPr>
          <a:lstStyle>
            <a:lvl1pPr marL="0" indent="0">
              <a:buNone/>
              <a:defRPr sz="2600">
                <a:solidFill>
                  <a:schemeClr val="accent1"/>
                </a:solidFill>
              </a:defRPr>
            </a:lvl1pPr>
          </a:lstStyle>
          <a:p>
            <a:pPr lvl="0"/>
            <a:r>
              <a:rPr lang="en-US" dirty="0"/>
              <a:t>Page 1</a:t>
            </a:r>
            <a:endParaRPr lang="en-GB" dirty="0"/>
          </a:p>
        </p:txBody>
      </p:sp>
      <p:grpSp>
        <p:nvGrpSpPr>
          <p:cNvPr id="71" name="Group 70">
            <a:extLst>
              <a:ext uri="{FF2B5EF4-FFF2-40B4-BE49-F238E27FC236}">
                <a16:creationId xmlns="" xmlns:a16="http://schemas.microsoft.com/office/drawing/2014/main" id="{80C4291F-7D13-F44E-9B8D-8FB72276580D}"/>
              </a:ext>
            </a:extLst>
          </p:cNvPr>
          <p:cNvGrpSpPr/>
          <p:nvPr userDrawn="1"/>
        </p:nvGrpSpPr>
        <p:grpSpPr>
          <a:xfrm>
            <a:off x="1104904" y="838200"/>
            <a:ext cx="68580" cy="794681"/>
            <a:chOff x="1117600" y="762000"/>
            <a:chExt cx="76200" cy="914400"/>
          </a:xfrm>
        </p:grpSpPr>
        <p:cxnSp>
          <p:nvCxnSpPr>
            <p:cNvPr id="72" name="Straight Connector 71">
              <a:extLst>
                <a:ext uri="{FF2B5EF4-FFF2-40B4-BE49-F238E27FC236}">
                  <a16:creationId xmlns="" xmlns:a16="http://schemas.microsoft.com/office/drawing/2014/main" id="{417EB5D6-D906-D64E-9DEB-3FB8A202A986}"/>
                </a:ext>
              </a:extLst>
            </p:cNvPr>
            <p:cNvCxnSpPr>
              <a:cxnSpLocks/>
            </p:cNvCxnSpPr>
            <p:nvPr userDrawn="1"/>
          </p:nvCxnSpPr>
          <p:spPr>
            <a:xfrm>
              <a:off x="1193800" y="762000"/>
              <a:ext cx="0" cy="914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09E13E30-E8BB-8445-AC4D-56ACA73B5EF5}"/>
                </a:ext>
              </a:extLst>
            </p:cNvPr>
            <p:cNvCxnSpPr>
              <a:cxnSpLocks/>
            </p:cNvCxnSpPr>
            <p:nvPr userDrawn="1"/>
          </p:nvCxnSpPr>
          <p:spPr>
            <a:xfrm>
              <a:off x="1117600" y="762000"/>
              <a:ext cx="0" cy="914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751902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hank You Slide">
    <p:bg>
      <p:bgPr>
        <a:solidFill>
          <a:schemeClr val="bg1"/>
        </a:solidFill>
        <a:effectLst/>
      </p:bgPr>
    </p:bg>
    <p:spTree>
      <p:nvGrpSpPr>
        <p:cNvPr id="1" name=""/>
        <p:cNvGrpSpPr/>
        <p:nvPr/>
      </p:nvGrpSpPr>
      <p:grpSpPr>
        <a:xfrm>
          <a:off x="0" y="0"/>
          <a:ext cx="0" cy="0"/>
          <a:chOff x="0" y="0"/>
          <a:chExt cx="0" cy="0"/>
        </a:xfrm>
      </p:grpSpPr>
      <p:pic>
        <p:nvPicPr>
          <p:cNvPr id="74" name="Graphic 73">
            <a:extLst>
              <a:ext uri="{FF2B5EF4-FFF2-40B4-BE49-F238E27FC236}">
                <a16:creationId xmlns="" xmlns:a16="http://schemas.microsoft.com/office/drawing/2014/main" id="{17EC7EFA-BA04-1247-BC44-484E5F484C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73882" y="1907704"/>
            <a:ext cx="1440000" cy="1440000"/>
          </a:xfrm>
          <a:prstGeom prst="rect">
            <a:avLst/>
          </a:prstGeom>
        </p:spPr>
      </p:pic>
      <p:pic>
        <p:nvPicPr>
          <p:cNvPr id="75" name="Graphic 74">
            <a:extLst>
              <a:ext uri="{FF2B5EF4-FFF2-40B4-BE49-F238E27FC236}">
                <a16:creationId xmlns="" xmlns:a16="http://schemas.microsoft.com/office/drawing/2014/main" id="{F646432A-6A2E-C44B-B50B-ED789F5FEC9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209164" y="1907704"/>
            <a:ext cx="1440000" cy="1440000"/>
          </a:xfrm>
          <a:prstGeom prst="rect">
            <a:avLst/>
          </a:prstGeom>
        </p:spPr>
      </p:pic>
      <p:pic>
        <p:nvPicPr>
          <p:cNvPr id="76" name="Graphic 75">
            <a:extLst>
              <a:ext uri="{FF2B5EF4-FFF2-40B4-BE49-F238E27FC236}">
                <a16:creationId xmlns="" xmlns:a16="http://schemas.microsoft.com/office/drawing/2014/main" id="{141923AA-37F2-0040-BA05-5DB0530D56B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944446" y="1907704"/>
            <a:ext cx="1440000" cy="1440000"/>
          </a:xfrm>
          <a:prstGeom prst="rect">
            <a:avLst/>
          </a:prstGeom>
        </p:spPr>
      </p:pic>
      <p:pic>
        <p:nvPicPr>
          <p:cNvPr id="77" name="Graphic 76">
            <a:extLst>
              <a:ext uri="{FF2B5EF4-FFF2-40B4-BE49-F238E27FC236}">
                <a16:creationId xmlns="" xmlns:a16="http://schemas.microsoft.com/office/drawing/2014/main" id="{FF45B77B-4CCB-D349-9B14-E1B9F790D08F}"/>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5679728" y="1907704"/>
            <a:ext cx="1440000" cy="1440000"/>
          </a:xfrm>
          <a:prstGeom prst="rect">
            <a:avLst/>
          </a:prstGeom>
        </p:spPr>
      </p:pic>
      <p:pic>
        <p:nvPicPr>
          <p:cNvPr id="78" name="Graphic 77">
            <a:extLst>
              <a:ext uri="{FF2B5EF4-FFF2-40B4-BE49-F238E27FC236}">
                <a16:creationId xmlns="" xmlns:a16="http://schemas.microsoft.com/office/drawing/2014/main" id="{9E6CC129-78AB-B24D-A3BA-2688AEDBC654}"/>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415010" y="1907704"/>
            <a:ext cx="1440000" cy="1440000"/>
          </a:xfrm>
          <a:prstGeom prst="rect">
            <a:avLst/>
          </a:prstGeom>
        </p:spPr>
      </p:pic>
      <p:pic>
        <p:nvPicPr>
          <p:cNvPr id="79" name="Graphic 78">
            <a:extLst>
              <a:ext uri="{FF2B5EF4-FFF2-40B4-BE49-F238E27FC236}">
                <a16:creationId xmlns="" xmlns:a16="http://schemas.microsoft.com/office/drawing/2014/main" id="{64FFB7D1-07D7-854A-AE86-555196B37008}"/>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9150292" y="1907704"/>
            <a:ext cx="1440000" cy="1440000"/>
          </a:xfrm>
          <a:prstGeom prst="rect">
            <a:avLst/>
          </a:prstGeom>
        </p:spPr>
      </p:pic>
      <p:pic>
        <p:nvPicPr>
          <p:cNvPr id="80" name="Graphic 79">
            <a:extLst>
              <a:ext uri="{FF2B5EF4-FFF2-40B4-BE49-F238E27FC236}">
                <a16:creationId xmlns="" xmlns:a16="http://schemas.microsoft.com/office/drawing/2014/main" id="{D8A6BA21-26EC-504A-9F85-512C2C3E59C9}"/>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10885574" y="1907704"/>
            <a:ext cx="1440000" cy="1440000"/>
          </a:xfrm>
          <a:prstGeom prst="rect">
            <a:avLst/>
          </a:prstGeom>
        </p:spPr>
      </p:pic>
      <p:pic>
        <p:nvPicPr>
          <p:cNvPr id="81" name="Graphic 80">
            <a:extLst>
              <a:ext uri="{FF2B5EF4-FFF2-40B4-BE49-F238E27FC236}">
                <a16:creationId xmlns="" xmlns:a16="http://schemas.microsoft.com/office/drawing/2014/main" id="{575B1C83-7463-D342-AA10-4821F89D456E}"/>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12620856" y="1907704"/>
            <a:ext cx="1440000" cy="1440000"/>
          </a:xfrm>
          <a:prstGeom prst="rect">
            <a:avLst/>
          </a:prstGeom>
        </p:spPr>
      </p:pic>
      <p:pic>
        <p:nvPicPr>
          <p:cNvPr id="82" name="Graphic 81">
            <a:extLst>
              <a:ext uri="{FF2B5EF4-FFF2-40B4-BE49-F238E27FC236}">
                <a16:creationId xmlns="" xmlns:a16="http://schemas.microsoft.com/office/drawing/2014/main" id="{48FBA43A-73AC-AE42-B7D9-8EFBD6805C63}"/>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14356136" y="1907704"/>
            <a:ext cx="1440000" cy="1440000"/>
          </a:xfrm>
          <a:prstGeom prst="rect">
            <a:avLst/>
          </a:prstGeom>
        </p:spPr>
      </p:pic>
      <p:sp>
        <p:nvSpPr>
          <p:cNvPr id="83" name="Rectangle 82">
            <a:extLst>
              <a:ext uri="{FF2B5EF4-FFF2-40B4-BE49-F238E27FC236}">
                <a16:creationId xmlns="" xmlns:a16="http://schemas.microsoft.com/office/drawing/2014/main" id="{3A70F6E6-583C-4B4C-9F15-DC7145DF3722}"/>
              </a:ext>
            </a:extLst>
          </p:cNvPr>
          <p:cNvSpPr/>
          <p:nvPr userDrawn="1"/>
        </p:nvSpPr>
        <p:spPr>
          <a:xfrm>
            <a:off x="648387" y="3347704"/>
            <a:ext cx="960519" cy="307777"/>
          </a:xfrm>
          <a:prstGeom prst="rect">
            <a:avLst/>
          </a:prstGeom>
        </p:spPr>
        <p:txBody>
          <a:bodyPr wrap="none">
            <a:spAutoFit/>
          </a:bodyPr>
          <a:lstStyle/>
          <a:p>
            <a:pPr algn="ctr"/>
            <a:r>
              <a:rPr lang="en-US" sz="1400" b="0" i="0" dirty="0">
                <a:latin typeface="Arial" panose="020B0604020202020204" pitchFamily="34" charset="0"/>
                <a:cs typeface="Arial" panose="020B0604020202020204" pitchFamily="34" charset="0"/>
              </a:rPr>
              <a:t>Hydrogen</a:t>
            </a:r>
          </a:p>
        </p:txBody>
      </p:sp>
      <p:sp>
        <p:nvSpPr>
          <p:cNvPr id="84" name="Rectangle 83">
            <a:extLst>
              <a:ext uri="{FF2B5EF4-FFF2-40B4-BE49-F238E27FC236}">
                <a16:creationId xmlns="" xmlns:a16="http://schemas.microsoft.com/office/drawing/2014/main" id="{C965003F-22F1-AB4F-9F3D-573AD0E8D427}"/>
              </a:ext>
            </a:extLst>
          </p:cNvPr>
          <p:cNvSpPr/>
          <p:nvPr userDrawn="1"/>
        </p:nvSpPr>
        <p:spPr>
          <a:xfrm>
            <a:off x="2026382" y="3347704"/>
            <a:ext cx="1798890"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Inclusion &amp; Diversity</a:t>
            </a:r>
          </a:p>
        </p:txBody>
      </p:sp>
      <p:sp>
        <p:nvSpPr>
          <p:cNvPr id="85" name="Rectangle 84">
            <a:extLst>
              <a:ext uri="{FF2B5EF4-FFF2-40B4-BE49-F238E27FC236}">
                <a16:creationId xmlns="" xmlns:a16="http://schemas.microsoft.com/office/drawing/2014/main" id="{D7BEDD02-36F2-AC44-A48A-17814F522EA1}"/>
              </a:ext>
            </a:extLst>
          </p:cNvPr>
          <p:cNvSpPr/>
          <p:nvPr userDrawn="1"/>
        </p:nvSpPr>
        <p:spPr>
          <a:xfrm>
            <a:off x="4134496" y="3347704"/>
            <a:ext cx="1059906"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Investment</a:t>
            </a:r>
          </a:p>
        </p:txBody>
      </p:sp>
      <p:sp>
        <p:nvSpPr>
          <p:cNvPr id="86" name="Rectangle 85">
            <a:extLst>
              <a:ext uri="{FF2B5EF4-FFF2-40B4-BE49-F238E27FC236}">
                <a16:creationId xmlns="" xmlns:a16="http://schemas.microsoft.com/office/drawing/2014/main" id="{B6AC835C-1260-2C4A-869B-5B02A9DD07A1}"/>
              </a:ext>
            </a:extLst>
          </p:cNvPr>
          <p:cNvSpPr/>
          <p:nvPr userDrawn="1"/>
        </p:nvSpPr>
        <p:spPr>
          <a:xfrm>
            <a:off x="6040356" y="3347704"/>
            <a:ext cx="712054"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Mobile</a:t>
            </a:r>
          </a:p>
        </p:txBody>
      </p:sp>
      <p:sp>
        <p:nvSpPr>
          <p:cNvPr id="87" name="Rectangle 86">
            <a:extLst>
              <a:ext uri="{FF2B5EF4-FFF2-40B4-BE49-F238E27FC236}">
                <a16:creationId xmlns="" xmlns:a16="http://schemas.microsoft.com/office/drawing/2014/main" id="{A6CF901B-DF6D-7A40-AA6A-3F6B14D76856}"/>
              </a:ext>
            </a:extLst>
          </p:cNvPr>
          <p:cNvSpPr/>
          <p:nvPr userDrawn="1"/>
        </p:nvSpPr>
        <p:spPr>
          <a:xfrm>
            <a:off x="7707504" y="3347704"/>
            <a:ext cx="880370"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Net Zero</a:t>
            </a:r>
          </a:p>
        </p:txBody>
      </p:sp>
      <p:sp>
        <p:nvSpPr>
          <p:cNvPr id="88" name="Rectangle 87">
            <a:extLst>
              <a:ext uri="{FF2B5EF4-FFF2-40B4-BE49-F238E27FC236}">
                <a16:creationId xmlns="" xmlns:a16="http://schemas.microsoft.com/office/drawing/2014/main" id="{C6A933D4-D399-CD46-BA67-7B8FB4094A0D}"/>
              </a:ext>
            </a:extLst>
          </p:cNvPr>
          <p:cNvSpPr/>
          <p:nvPr userDrawn="1"/>
        </p:nvSpPr>
        <p:spPr>
          <a:xfrm>
            <a:off x="9218363" y="3347704"/>
            <a:ext cx="1329211"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Offshore Wind</a:t>
            </a:r>
          </a:p>
        </p:txBody>
      </p:sp>
      <p:sp>
        <p:nvSpPr>
          <p:cNvPr id="89" name="Rectangle 88">
            <a:extLst>
              <a:ext uri="{FF2B5EF4-FFF2-40B4-BE49-F238E27FC236}">
                <a16:creationId xmlns="" xmlns:a16="http://schemas.microsoft.com/office/drawing/2014/main" id="{2E368FF2-48D3-6F44-9B42-DC8D343ECCEE}"/>
              </a:ext>
            </a:extLst>
          </p:cNvPr>
          <p:cNvSpPr/>
          <p:nvPr userDrawn="1"/>
        </p:nvSpPr>
        <p:spPr>
          <a:xfrm>
            <a:off x="10950183" y="3347704"/>
            <a:ext cx="1329210"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Onshore Wind</a:t>
            </a:r>
          </a:p>
        </p:txBody>
      </p:sp>
      <p:sp>
        <p:nvSpPr>
          <p:cNvPr id="90" name="Rectangle 89">
            <a:extLst>
              <a:ext uri="{FF2B5EF4-FFF2-40B4-BE49-F238E27FC236}">
                <a16:creationId xmlns="" xmlns:a16="http://schemas.microsoft.com/office/drawing/2014/main" id="{85B7EEFA-EA7A-A64C-B119-AA47C6AFAE7A}"/>
              </a:ext>
            </a:extLst>
          </p:cNvPr>
          <p:cNvSpPr/>
          <p:nvPr userDrawn="1"/>
        </p:nvSpPr>
        <p:spPr>
          <a:xfrm>
            <a:off x="12751729" y="3347704"/>
            <a:ext cx="118974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Partnerships</a:t>
            </a:r>
          </a:p>
        </p:txBody>
      </p:sp>
      <p:sp>
        <p:nvSpPr>
          <p:cNvPr id="91" name="Rectangle 90">
            <a:extLst>
              <a:ext uri="{FF2B5EF4-FFF2-40B4-BE49-F238E27FC236}">
                <a16:creationId xmlns="" xmlns:a16="http://schemas.microsoft.com/office/drawing/2014/main" id="{A155FA6B-275F-4D4F-A1D9-E7553499E598}"/>
              </a:ext>
            </a:extLst>
          </p:cNvPr>
          <p:cNvSpPr/>
          <p:nvPr userDrawn="1"/>
        </p:nvSpPr>
        <p:spPr>
          <a:xfrm>
            <a:off x="14704883" y="3347704"/>
            <a:ext cx="74251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a:t>
            </a:r>
          </a:p>
        </p:txBody>
      </p:sp>
      <p:pic>
        <p:nvPicPr>
          <p:cNvPr id="92" name="Graphic 91">
            <a:extLst>
              <a:ext uri="{FF2B5EF4-FFF2-40B4-BE49-F238E27FC236}">
                <a16:creationId xmlns="" xmlns:a16="http://schemas.microsoft.com/office/drawing/2014/main" id="{FC69B870-F495-584C-A9F1-239DD2589788}"/>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p:blipFill>
        <p:spPr>
          <a:xfrm>
            <a:off x="473882" y="4182167"/>
            <a:ext cx="1440000" cy="1440000"/>
          </a:xfrm>
          <a:prstGeom prst="rect">
            <a:avLst/>
          </a:prstGeom>
        </p:spPr>
      </p:pic>
      <p:pic>
        <p:nvPicPr>
          <p:cNvPr id="93" name="Graphic 92">
            <a:extLst>
              <a:ext uri="{FF2B5EF4-FFF2-40B4-BE49-F238E27FC236}">
                <a16:creationId xmlns="" xmlns:a16="http://schemas.microsoft.com/office/drawing/2014/main" id="{2FB7091E-10CA-224C-B8BC-0DBB3115D9A9}"/>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tretch>
            <a:fillRect/>
          </a:stretch>
        </p:blipFill>
        <p:spPr>
          <a:xfrm>
            <a:off x="2209164" y="4180683"/>
            <a:ext cx="1440000" cy="1440000"/>
          </a:xfrm>
          <a:prstGeom prst="rect">
            <a:avLst/>
          </a:prstGeom>
        </p:spPr>
      </p:pic>
      <p:pic>
        <p:nvPicPr>
          <p:cNvPr id="94" name="Graphic 93">
            <a:extLst>
              <a:ext uri="{FF2B5EF4-FFF2-40B4-BE49-F238E27FC236}">
                <a16:creationId xmlns="" xmlns:a16="http://schemas.microsoft.com/office/drawing/2014/main" id="{030CD25D-D049-5C41-A86F-9C965BE11815}"/>
              </a:ext>
            </a:extLst>
          </p:cNvPr>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tretch>
            <a:fillRect/>
          </a:stretch>
        </p:blipFill>
        <p:spPr>
          <a:xfrm>
            <a:off x="3944446" y="4180683"/>
            <a:ext cx="1440000" cy="1440000"/>
          </a:xfrm>
          <a:prstGeom prst="rect">
            <a:avLst/>
          </a:prstGeom>
        </p:spPr>
      </p:pic>
      <p:pic>
        <p:nvPicPr>
          <p:cNvPr id="95" name="Graphic 94">
            <a:extLst>
              <a:ext uri="{FF2B5EF4-FFF2-40B4-BE49-F238E27FC236}">
                <a16:creationId xmlns="" xmlns:a16="http://schemas.microsoft.com/office/drawing/2014/main" id="{599F7522-880A-2346-8705-57D12676A2E2}"/>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tretch>
            <a:fillRect/>
          </a:stretch>
        </p:blipFill>
        <p:spPr>
          <a:xfrm>
            <a:off x="5679728" y="4180683"/>
            <a:ext cx="1440000" cy="1440000"/>
          </a:xfrm>
          <a:prstGeom prst="rect">
            <a:avLst/>
          </a:prstGeom>
        </p:spPr>
      </p:pic>
      <p:pic>
        <p:nvPicPr>
          <p:cNvPr id="96" name="Graphic 95">
            <a:extLst>
              <a:ext uri="{FF2B5EF4-FFF2-40B4-BE49-F238E27FC236}">
                <a16:creationId xmlns="" xmlns:a16="http://schemas.microsoft.com/office/drawing/2014/main" id="{EC3C3D36-E522-5D46-A501-19D13B3A220E}"/>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29"/>
              </a:ext>
            </a:extLst>
          </a:blip>
          <a:stretch>
            <a:fillRect/>
          </a:stretch>
        </p:blipFill>
        <p:spPr>
          <a:xfrm>
            <a:off x="7415010" y="4180683"/>
            <a:ext cx="1440000" cy="1440000"/>
          </a:xfrm>
          <a:prstGeom prst="rect">
            <a:avLst/>
          </a:prstGeom>
        </p:spPr>
      </p:pic>
      <p:pic>
        <p:nvPicPr>
          <p:cNvPr id="97" name="Graphic 96">
            <a:extLst>
              <a:ext uri="{FF2B5EF4-FFF2-40B4-BE49-F238E27FC236}">
                <a16:creationId xmlns="" xmlns:a16="http://schemas.microsoft.com/office/drawing/2014/main" id="{A34B8D87-F92A-6747-8174-95DB994177E7}"/>
              </a:ext>
            </a:extLst>
          </p:cNvPr>
          <p:cNvPicPr>
            <a:picLocks noChangeAspect="1"/>
          </p:cNvPicPr>
          <p:nvPr userDrawn="1"/>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1"/>
              </a:ext>
            </a:extLst>
          </a:blip>
          <a:stretch>
            <a:fillRect/>
          </a:stretch>
        </p:blipFill>
        <p:spPr>
          <a:xfrm>
            <a:off x="9150292" y="4180683"/>
            <a:ext cx="1440000" cy="1440000"/>
          </a:xfrm>
          <a:prstGeom prst="rect">
            <a:avLst/>
          </a:prstGeom>
        </p:spPr>
      </p:pic>
      <p:pic>
        <p:nvPicPr>
          <p:cNvPr id="98" name="Graphic 97">
            <a:extLst>
              <a:ext uri="{FF2B5EF4-FFF2-40B4-BE49-F238E27FC236}">
                <a16:creationId xmlns="" xmlns:a16="http://schemas.microsoft.com/office/drawing/2014/main" id="{83AAD909-F668-EE40-93BB-F63C512BD8F2}"/>
              </a:ext>
            </a:extLst>
          </p:cNvPr>
          <p:cNvPicPr>
            <a:picLocks noChangeAspect="1"/>
          </p:cNvPicPr>
          <p:nvPr userDrawn="1"/>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33"/>
              </a:ext>
            </a:extLst>
          </a:blip>
          <a:stretch>
            <a:fillRect/>
          </a:stretch>
        </p:blipFill>
        <p:spPr>
          <a:xfrm>
            <a:off x="10885574" y="4180683"/>
            <a:ext cx="1440000" cy="1440000"/>
          </a:xfrm>
          <a:prstGeom prst="rect">
            <a:avLst/>
          </a:prstGeom>
        </p:spPr>
      </p:pic>
      <p:pic>
        <p:nvPicPr>
          <p:cNvPr id="99" name="Graphic 98">
            <a:extLst>
              <a:ext uri="{FF2B5EF4-FFF2-40B4-BE49-F238E27FC236}">
                <a16:creationId xmlns="" xmlns:a16="http://schemas.microsoft.com/office/drawing/2014/main" id="{299217F3-6186-3448-AE37-F7F1D8CB7E08}"/>
              </a:ext>
            </a:extLst>
          </p:cNvPr>
          <p:cNvPicPr>
            <a:picLocks noChangeAspect="1"/>
          </p:cNvPicPr>
          <p:nvPr userDrawn="1"/>
        </p:nvPicPr>
        <p:blipFill>
          <a:blip r:embed="rId34">
            <a:extLst>
              <a:ext uri="{28A0092B-C50C-407E-A947-70E740481C1C}">
                <a14:useLocalDpi xmlns:a14="http://schemas.microsoft.com/office/drawing/2010/main" val="0"/>
              </a:ext>
              <a:ext uri="{96DAC541-7B7A-43D3-8B79-37D633B846F1}">
                <asvg:svgBlip xmlns="" xmlns:asvg="http://schemas.microsoft.com/office/drawing/2016/SVG/main" r:embed="rId35"/>
              </a:ext>
            </a:extLst>
          </a:blip>
          <a:stretch>
            <a:fillRect/>
          </a:stretch>
        </p:blipFill>
        <p:spPr>
          <a:xfrm>
            <a:off x="12620856" y="4180683"/>
            <a:ext cx="1440000" cy="1440000"/>
          </a:xfrm>
          <a:prstGeom prst="rect">
            <a:avLst/>
          </a:prstGeom>
        </p:spPr>
      </p:pic>
      <p:pic>
        <p:nvPicPr>
          <p:cNvPr id="100" name="Graphic 99">
            <a:extLst>
              <a:ext uri="{FF2B5EF4-FFF2-40B4-BE49-F238E27FC236}">
                <a16:creationId xmlns="" xmlns:a16="http://schemas.microsoft.com/office/drawing/2014/main" id="{823C1B4A-F7B7-F44D-B346-93446C42384D}"/>
              </a:ext>
            </a:extLst>
          </p:cNvPr>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 xmlns:asvg="http://schemas.microsoft.com/office/drawing/2016/SVG/main" r:embed="rId37"/>
              </a:ext>
            </a:extLst>
          </a:blip>
          <a:stretch>
            <a:fillRect/>
          </a:stretch>
        </p:blipFill>
        <p:spPr>
          <a:xfrm>
            <a:off x="14356136" y="4180683"/>
            <a:ext cx="1440000" cy="1440000"/>
          </a:xfrm>
          <a:prstGeom prst="rect">
            <a:avLst/>
          </a:prstGeom>
        </p:spPr>
      </p:pic>
      <p:sp>
        <p:nvSpPr>
          <p:cNvPr id="101" name="Rectangle 100">
            <a:extLst>
              <a:ext uri="{FF2B5EF4-FFF2-40B4-BE49-F238E27FC236}">
                <a16:creationId xmlns="" xmlns:a16="http://schemas.microsoft.com/office/drawing/2014/main" id="{DA65AC85-DF34-C047-BC85-D3FC937B0C9D}"/>
              </a:ext>
            </a:extLst>
          </p:cNvPr>
          <p:cNvSpPr/>
          <p:nvPr userDrawn="1"/>
        </p:nvSpPr>
        <p:spPr>
          <a:xfrm>
            <a:off x="777432" y="5620683"/>
            <a:ext cx="702436" cy="307777"/>
          </a:xfrm>
          <a:prstGeom prst="rect">
            <a:avLst/>
          </a:prstGeom>
        </p:spPr>
        <p:txBody>
          <a:bodyPr wrap="none">
            <a:spAutoFit/>
          </a:bodyPr>
          <a:lstStyle/>
          <a:p>
            <a:pPr algn="ctr"/>
            <a:r>
              <a:rPr lang="en-US" sz="1400" b="0" i="0" dirty="0">
                <a:latin typeface="Arial" panose="020B0604020202020204" pitchFamily="34" charset="0"/>
                <a:cs typeface="Arial" panose="020B0604020202020204" pitchFamily="34" charset="0"/>
              </a:rPr>
              <a:t>Phone</a:t>
            </a:r>
          </a:p>
        </p:txBody>
      </p:sp>
      <p:sp>
        <p:nvSpPr>
          <p:cNvPr id="102" name="Rectangle 101">
            <a:extLst>
              <a:ext uri="{FF2B5EF4-FFF2-40B4-BE49-F238E27FC236}">
                <a16:creationId xmlns="" xmlns:a16="http://schemas.microsoft.com/office/drawing/2014/main" id="{3E5E9608-49E8-DB40-A718-8BDAF822EF9D}"/>
              </a:ext>
            </a:extLst>
          </p:cNvPr>
          <p:cNvSpPr/>
          <p:nvPr userDrawn="1"/>
        </p:nvSpPr>
        <p:spPr>
          <a:xfrm>
            <a:off x="2410294" y="5620683"/>
            <a:ext cx="1031052" cy="307777"/>
          </a:xfrm>
          <a:prstGeom prst="rect">
            <a:avLst/>
          </a:prstGeom>
        </p:spPr>
        <p:txBody>
          <a:bodyPr wrap="none">
            <a:spAutoFit/>
          </a:bodyPr>
          <a:lstStyle/>
          <a:p>
            <a:pPr algn="ctr"/>
            <a:r>
              <a:rPr lang="en-US" sz="1400" b="0" i="0" dirty="0">
                <a:latin typeface="Arial" panose="020B0604020202020204" pitchFamily="34" charset="0"/>
                <a:cs typeface="Arial" panose="020B0604020202020204" pitchFamily="34" charset="0"/>
              </a:rPr>
              <a:t>Roof Solar</a:t>
            </a:r>
          </a:p>
        </p:txBody>
      </p:sp>
      <p:sp>
        <p:nvSpPr>
          <p:cNvPr id="103" name="Rectangle 102">
            <a:extLst>
              <a:ext uri="{FF2B5EF4-FFF2-40B4-BE49-F238E27FC236}">
                <a16:creationId xmlns="" xmlns:a16="http://schemas.microsoft.com/office/drawing/2014/main" id="{97730A0A-DC59-FC43-AB6D-860BD0DDB187}"/>
              </a:ext>
            </a:extLst>
          </p:cNvPr>
          <p:cNvSpPr/>
          <p:nvPr userDrawn="1"/>
        </p:nvSpPr>
        <p:spPr>
          <a:xfrm>
            <a:off x="4318039" y="5620683"/>
            <a:ext cx="692818"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Safety</a:t>
            </a:r>
          </a:p>
        </p:txBody>
      </p:sp>
      <p:sp>
        <p:nvSpPr>
          <p:cNvPr id="104" name="Rectangle 103">
            <a:extLst>
              <a:ext uri="{FF2B5EF4-FFF2-40B4-BE49-F238E27FC236}">
                <a16:creationId xmlns="" xmlns:a16="http://schemas.microsoft.com/office/drawing/2014/main" id="{A0B859AB-6842-3546-9D20-D4FC08B1D8F6}"/>
              </a:ext>
            </a:extLst>
          </p:cNvPr>
          <p:cNvSpPr/>
          <p:nvPr userDrawn="1"/>
        </p:nvSpPr>
        <p:spPr>
          <a:xfrm>
            <a:off x="5835975" y="5620683"/>
            <a:ext cx="1120821"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Scholarship</a:t>
            </a:r>
          </a:p>
        </p:txBody>
      </p:sp>
      <p:sp>
        <p:nvSpPr>
          <p:cNvPr id="105" name="Rectangle 104">
            <a:extLst>
              <a:ext uri="{FF2B5EF4-FFF2-40B4-BE49-F238E27FC236}">
                <a16:creationId xmlns="" xmlns:a16="http://schemas.microsoft.com/office/drawing/2014/main" id="{906D906A-E157-DF46-8D6D-4F66D8D092E5}"/>
              </a:ext>
            </a:extLst>
          </p:cNvPr>
          <p:cNvSpPr/>
          <p:nvPr userDrawn="1"/>
        </p:nvSpPr>
        <p:spPr>
          <a:xfrm>
            <a:off x="7756394" y="5620683"/>
            <a:ext cx="782587"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Service</a:t>
            </a:r>
          </a:p>
        </p:txBody>
      </p:sp>
      <p:sp>
        <p:nvSpPr>
          <p:cNvPr id="106" name="Rectangle 105">
            <a:extLst>
              <a:ext uri="{FF2B5EF4-FFF2-40B4-BE49-F238E27FC236}">
                <a16:creationId xmlns="" xmlns:a16="http://schemas.microsoft.com/office/drawing/2014/main" id="{5AB17047-8A98-1F4B-996B-DBCE8D54FE63}"/>
              </a:ext>
            </a:extLst>
          </p:cNvPr>
          <p:cNvSpPr/>
          <p:nvPr userDrawn="1"/>
        </p:nvSpPr>
        <p:spPr>
          <a:xfrm>
            <a:off x="9506904" y="5620683"/>
            <a:ext cx="75212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Storms</a:t>
            </a:r>
          </a:p>
        </p:txBody>
      </p:sp>
      <p:sp>
        <p:nvSpPr>
          <p:cNvPr id="107" name="Rectangle 106">
            <a:extLst>
              <a:ext uri="{FF2B5EF4-FFF2-40B4-BE49-F238E27FC236}">
                <a16:creationId xmlns="" xmlns:a16="http://schemas.microsoft.com/office/drawing/2014/main" id="{425D1060-CBF1-5940-883F-65E721939BC4}"/>
              </a:ext>
            </a:extLst>
          </p:cNvPr>
          <p:cNvSpPr/>
          <p:nvPr userDrawn="1"/>
        </p:nvSpPr>
        <p:spPr>
          <a:xfrm>
            <a:off x="11054377" y="5620683"/>
            <a:ext cx="1120820"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Substations</a:t>
            </a:r>
          </a:p>
        </p:txBody>
      </p:sp>
      <p:sp>
        <p:nvSpPr>
          <p:cNvPr id="108" name="Rectangle 107">
            <a:extLst>
              <a:ext uri="{FF2B5EF4-FFF2-40B4-BE49-F238E27FC236}">
                <a16:creationId xmlns="" xmlns:a16="http://schemas.microsoft.com/office/drawing/2014/main" id="{9D772A3B-7735-0D42-BF4E-63C3B3D4A03E}"/>
              </a:ext>
            </a:extLst>
          </p:cNvPr>
          <p:cNvSpPr/>
          <p:nvPr userDrawn="1"/>
        </p:nvSpPr>
        <p:spPr>
          <a:xfrm>
            <a:off x="12726082" y="5620683"/>
            <a:ext cx="124104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Supply Chain</a:t>
            </a:r>
          </a:p>
        </p:txBody>
      </p:sp>
      <p:sp>
        <p:nvSpPr>
          <p:cNvPr id="109" name="Rectangle 108">
            <a:extLst>
              <a:ext uri="{FF2B5EF4-FFF2-40B4-BE49-F238E27FC236}">
                <a16:creationId xmlns="" xmlns:a16="http://schemas.microsoft.com/office/drawing/2014/main" id="{76326106-6159-1B40-B8B7-69F6DF653B64}"/>
              </a:ext>
            </a:extLst>
          </p:cNvPr>
          <p:cNvSpPr/>
          <p:nvPr userDrawn="1"/>
        </p:nvSpPr>
        <p:spPr>
          <a:xfrm>
            <a:off x="14455616" y="5620683"/>
            <a:ext cx="124104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Sustainability</a:t>
            </a:r>
          </a:p>
        </p:txBody>
      </p:sp>
      <p:pic>
        <p:nvPicPr>
          <p:cNvPr id="110" name="Graphic 109">
            <a:extLst>
              <a:ext uri="{FF2B5EF4-FFF2-40B4-BE49-F238E27FC236}">
                <a16:creationId xmlns="" xmlns:a16="http://schemas.microsoft.com/office/drawing/2014/main" id="{DE77F669-B04B-F749-A5A7-B311F6FA8246}"/>
              </a:ext>
            </a:extLst>
          </p:cNvPr>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 xmlns:asvg="http://schemas.microsoft.com/office/drawing/2016/SVG/main" r:embed="rId39"/>
              </a:ext>
            </a:extLst>
          </a:blip>
          <a:stretch>
            <a:fillRect/>
          </a:stretch>
        </p:blipFill>
        <p:spPr>
          <a:xfrm>
            <a:off x="473882" y="6453663"/>
            <a:ext cx="1440000" cy="1440000"/>
          </a:xfrm>
          <a:prstGeom prst="rect">
            <a:avLst/>
          </a:prstGeom>
        </p:spPr>
      </p:pic>
      <p:pic>
        <p:nvPicPr>
          <p:cNvPr id="111" name="Graphic 110">
            <a:extLst>
              <a:ext uri="{FF2B5EF4-FFF2-40B4-BE49-F238E27FC236}">
                <a16:creationId xmlns="" xmlns:a16="http://schemas.microsoft.com/office/drawing/2014/main" id="{279C474E-C01F-D34D-8692-64D67AE6E7DE}"/>
              </a:ext>
            </a:extLst>
          </p:cNvPr>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 xmlns:asvg="http://schemas.microsoft.com/office/drawing/2016/SVG/main" r:embed="rId41"/>
              </a:ext>
            </a:extLst>
          </a:blip>
          <a:stretch>
            <a:fillRect/>
          </a:stretch>
        </p:blipFill>
        <p:spPr>
          <a:xfrm>
            <a:off x="2209164" y="6453663"/>
            <a:ext cx="1440000" cy="1440000"/>
          </a:xfrm>
          <a:prstGeom prst="rect">
            <a:avLst/>
          </a:prstGeom>
        </p:spPr>
      </p:pic>
      <p:pic>
        <p:nvPicPr>
          <p:cNvPr id="112" name="Graphic 111">
            <a:extLst>
              <a:ext uri="{FF2B5EF4-FFF2-40B4-BE49-F238E27FC236}">
                <a16:creationId xmlns="" xmlns:a16="http://schemas.microsoft.com/office/drawing/2014/main" id="{B60D5D70-E244-D04F-95E4-E3AF252620E9}"/>
              </a:ext>
            </a:extLst>
          </p:cNvPr>
          <p:cNvPicPr>
            <a:picLocks noChangeAspect="1"/>
          </p:cNvPicPr>
          <p:nvPr userDrawn="1"/>
        </p:nvPicPr>
        <p:blipFill>
          <a:blip r:embed="rId42">
            <a:extLst>
              <a:ext uri="{28A0092B-C50C-407E-A947-70E740481C1C}">
                <a14:useLocalDpi xmlns:a14="http://schemas.microsoft.com/office/drawing/2010/main" val="0"/>
              </a:ext>
              <a:ext uri="{96DAC541-7B7A-43D3-8B79-37D633B846F1}">
                <asvg:svgBlip xmlns="" xmlns:asvg="http://schemas.microsoft.com/office/drawing/2016/SVG/main" r:embed="rId43"/>
              </a:ext>
            </a:extLst>
          </a:blip>
          <a:stretch>
            <a:fillRect/>
          </a:stretch>
        </p:blipFill>
        <p:spPr>
          <a:xfrm>
            <a:off x="3944446" y="6453663"/>
            <a:ext cx="1440000" cy="1440000"/>
          </a:xfrm>
          <a:prstGeom prst="rect">
            <a:avLst/>
          </a:prstGeom>
        </p:spPr>
      </p:pic>
      <p:pic>
        <p:nvPicPr>
          <p:cNvPr id="113" name="Graphic 112">
            <a:extLst>
              <a:ext uri="{FF2B5EF4-FFF2-40B4-BE49-F238E27FC236}">
                <a16:creationId xmlns="" xmlns:a16="http://schemas.microsoft.com/office/drawing/2014/main" id="{1D37F15D-5ABD-194D-B814-3B71E50743A1}"/>
              </a:ext>
            </a:extLst>
          </p:cNvPr>
          <p:cNvPicPr>
            <a:picLocks noChangeAspect="1"/>
          </p:cNvPicPr>
          <p:nvPr userDrawn="1"/>
        </p:nvPicPr>
        <p:blipFill>
          <a:blip r:embed="rId44">
            <a:extLst>
              <a:ext uri="{28A0092B-C50C-407E-A947-70E740481C1C}">
                <a14:useLocalDpi xmlns:a14="http://schemas.microsoft.com/office/drawing/2010/main" val="0"/>
              </a:ext>
              <a:ext uri="{96DAC541-7B7A-43D3-8B79-37D633B846F1}">
                <asvg:svgBlip xmlns="" xmlns:asvg="http://schemas.microsoft.com/office/drawing/2016/SVG/main" r:embed="rId45"/>
              </a:ext>
            </a:extLst>
          </a:blip>
          <a:stretch>
            <a:fillRect/>
          </a:stretch>
        </p:blipFill>
        <p:spPr>
          <a:xfrm>
            <a:off x="5679728" y="6453663"/>
            <a:ext cx="1440000" cy="1440000"/>
          </a:xfrm>
          <a:prstGeom prst="rect">
            <a:avLst/>
          </a:prstGeom>
        </p:spPr>
      </p:pic>
      <p:pic>
        <p:nvPicPr>
          <p:cNvPr id="114" name="Graphic 113">
            <a:extLst>
              <a:ext uri="{FF2B5EF4-FFF2-40B4-BE49-F238E27FC236}">
                <a16:creationId xmlns="" xmlns:a16="http://schemas.microsoft.com/office/drawing/2014/main" id="{D910EC4F-11B9-1B44-8BF6-CC6822195814}"/>
              </a:ext>
            </a:extLst>
          </p:cNvPr>
          <p:cNvPicPr>
            <a:picLocks noChangeAspect="1"/>
          </p:cNvPicPr>
          <p:nvPr userDrawn="1"/>
        </p:nvPicPr>
        <p:blipFill>
          <a:blip r:embed="rId46">
            <a:extLst>
              <a:ext uri="{28A0092B-C50C-407E-A947-70E740481C1C}">
                <a14:useLocalDpi xmlns:a14="http://schemas.microsoft.com/office/drawing/2010/main" val="0"/>
              </a:ext>
              <a:ext uri="{96DAC541-7B7A-43D3-8B79-37D633B846F1}">
                <asvg:svgBlip xmlns="" xmlns:asvg="http://schemas.microsoft.com/office/drawing/2016/SVG/main" r:embed="rId47"/>
              </a:ext>
            </a:extLst>
          </a:blip>
          <a:stretch>
            <a:fillRect/>
          </a:stretch>
        </p:blipFill>
        <p:spPr>
          <a:xfrm>
            <a:off x="7415010" y="6453663"/>
            <a:ext cx="1440000" cy="1440000"/>
          </a:xfrm>
          <a:prstGeom prst="rect">
            <a:avLst/>
          </a:prstGeom>
        </p:spPr>
      </p:pic>
      <p:pic>
        <p:nvPicPr>
          <p:cNvPr id="115" name="Graphic 114">
            <a:extLst>
              <a:ext uri="{FF2B5EF4-FFF2-40B4-BE49-F238E27FC236}">
                <a16:creationId xmlns="" xmlns:a16="http://schemas.microsoft.com/office/drawing/2014/main" id="{7FA122F3-ED6E-4E41-B5C7-86A2964F48F7}"/>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 xmlns:asvg="http://schemas.microsoft.com/office/drawing/2016/SVG/main" r:embed="rId49"/>
              </a:ext>
            </a:extLst>
          </a:blip>
          <a:stretch>
            <a:fillRect/>
          </a:stretch>
        </p:blipFill>
        <p:spPr>
          <a:xfrm>
            <a:off x="9150292" y="6453663"/>
            <a:ext cx="1440000" cy="1440000"/>
          </a:xfrm>
          <a:prstGeom prst="rect">
            <a:avLst/>
          </a:prstGeom>
        </p:spPr>
      </p:pic>
      <p:pic>
        <p:nvPicPr>
          <p:cNvPr id="116" name="Graphic 115">
            <a:extLst>
              <a:ext uri="{FF2B5EF4-FFF2-40B4-BE49-F238E27FC236}">
                <a16:creationId xmlns="" xmlns:a16="http://schemas.microsoft.com/office/drawing/2014/main" id="{B3DF3551-9E24-C548-8634-D1EB3D3F8CE5}"/>
              </a:ext>
            </a:extLst>
          </p:cNvPr>
          <p:cNvPicPr>
            <a:picLocks noChangeAspect="1"/>
          </p:cNvPicPr>
          <p:nvPr userDrawn="1"/>
        </p:nvPicPr>
        <p:blipFill>
          <a:blip r:embed="rId50">
            <a:extLst>
              <a:ext uri="{28A0092B-C50C-407E-A947-70E740481C1C}">
                <a14:useLocalDpi xmlns:a14="http://schemas.microsoft.com/office/drawing/2010/main" val="0"/>
              </a:ext>
              <a:ext uri="{96DAC541-7B7A-43D3-8B79-37D633B846F1}">
                <asvg:svgBlip xmlns="" xmlns:asvg="http://schemas.microsoft.com/office/drawing/2016/SVG/main" r:embed="rId51"/>
              </a:ext>
            </a:extLst>
          </a:blip>
          <a:stretch>
            <a:fillRect/>
          </a:stretch>
        </p:blipFill>
        <p:spPr>
          <a:xfrm>
            <a:off x="10885574" y="6453663"/>
            <a:ext cx="1440000" cy="1440000"/>
          </a:xfrm>
          <a:prstGeom prst="rect">
            <a:avLst/>
          </a:prstGeom>
        </p:spPr>
      </p:pic>
      <p:pic>
        <p:nvPicPr>
          <p:cNvPr id="117" name="Graphic 116">
            <a:extLst>
              <a:ext uri="{FF2B5EF4-FFF2-40B4-BE49-F238E27FC236}">
                <a16:creationId xmlns="" xmlns:a16="http://schemas.microsoft.com/office/drawing/2014/main" id="{CDE11114-50E1-1240-BA81-0508FB206585}"/>
              </a:ext>
            </a:extLst>
          </p:cNvPr>
          <p:cNvPicPr>
            <a:picLocks noChangeAspect="1"/>
          </p:cNvPicPr>
          <p:nvPr userDrawn="1"/>
        </p:nvPicPr>
        <p:blipFill>
          <a:blip r:embed="rId52">
            <a:extLst>
              <a:ext uri="{28A0092B-C50C-407E-A947-70E740481C1C}">
                <a14:useLocalDpi xmlns:a14="http://schemas.microsoft.com/office/drawing/2010/main" val="0"/>
              </a:ext>
              <a:ext uri="{96DAC541-7B7A-43D3-8B79-37D633B846F1}">
                <asvg:svgBlip xmlns="" xmlns:asvg="http://schemas.microsoft.com/office/drawing/2016/SVG/main" r:embed="rId53"/>
              </a:ext>
            </a:extLst>
          </a:blip>
          <a:stretch>
            <a:fillRect/>
          </a:stretch>
        </p:blipFill>
        <p:spPr>
          <a:xfrm>
            <a:off x="12620856" y="6453663"/>
            <a:ext cx="1440000" cy="1440000"/>
          </a:xfrm>
          <a:prstGeom prst="rect">
            <a:avLst/>
          </a:prstGeom>
        </p:spPr>
      </p:pic>
      <p:pic>
        <p:nvPicPr>
          <p:cNvPr id="118" name="Graphic 117">
            <a:extLst>
              <a:ext uri="{FF2B5EF4-FFF2-40B4-BE49-F238E27FC236}">
                <a16:creationId xmlns="" xmlns:a16="http://schemas.microsoft.com/office/drawing/2014/main" id="{45665980-8ECE-DF40-B4F6-2830DA0C9EF8}"/>
              </a:ext>
            </a:extLst>
          </p:cNvPr>
          <p:cNvPicPr>
            <a:picLocks noChangeAspect="1"/>
          </p:cNvPicPr>
          <p:nvPr userDrawn="1"/>
        </p:nvPicPr>
        <p:blipFill>
          <a:blip r:embed="rId54">
            <a:extLst>
              <a:ext uri="{28A0092B-C50C-407E-A947-70E740481C1C}">
                <a14:useLocalDpi xmlns:a14="http://schemas.microsoft.com/office/drawing/2010/main" val="0"/>
              </a:ext>
              <a:ext uri="{96DAC541-7B7A-43D3-8B79-37D633B846F1}">
                <asvg:svgBlip xmlns="" xmlns:asvg="http://schemas.microsoft.com/office/drawing/2016/SVG/main" r:embed="rId55"/>
              </a:ext>
            </a:extLst>
          </a:blip>
          <a:stretch>
            <a:fillRect/>
          </a:stretch>
        </p:blipFill>
        <p:spPr>
          <a:xfrm>
            <a:off x="14356136" y="6453663"/>
            <a:ext cx="1440000" cy="1440000"/>
          </a:xfrm>
          <a:prstGeom prst="rect">
            <a:avLst/>
          </a:prstGeom>
        </p:spPr>
      </p:pic>
      <p:sp>
        <p:nvSpPr>
          <p:cNvPr id="119" name="Rectangle 118">
            <a:extLst>
              <a:ext uri="{FF2B5EF4-FFF2-40B4-BE49-F238E27FC236}">
                <a16:creationId xmlns="" xmlns:a16="http://schemas.microsoft.com/office/drawing/2014/main" id="{4CD1C4CF-9049-F147-BF3D-8168CEC32FF8}"/>
              </a:ext>
            </a:extLst>
          </p:cNvPr>
          <p:cNvSpPr/>
          <p:nvPr userDrawn="1"/>
        </p:nvSpPr>
        <p:spPr>
          <a:xfrm>
            <a:off x="628669" y="7893663"/>
            <a:ext cx="999954" cy="307777"/>
          </a:xfrm>
          <a:prstGeom prst="rect">
            <a:avLst/>
          </a:prstGeom>
        </p:spPr>
        <p:txBody>
          <a:bodyPr wrap="none">
            <a:spAutoFit/>
          </a:bodyPr>
          <a:lstStyle/>
          <a:p>
            <a:pPr algn="ctr"/>
            <a:r>
              <a:rPr lang="en-US" sz="1400" b="0" i="0" dirty="0">
                <a:latin typeface="Arial" panose="020B0604020202020204" pitchFamily="34" charset="0"/>
                <a:cs typeface="Arial" panose="020B0604020202020204" pitchFamily="34" charset="0"/>
              </a:rPr>
              <a:t>Teamwork</a:t>
            </a:r>
          </a:p>
        </p:txBody>
      </p:sp>
      <p:sp>
        <p:nvSpPr>
          <p:cNvPr id="120" name="Rectangle 119">
            <a:extLst>
              <a:ext uri="{FF2B5EF4-FFF2-40B4-BE49-F238E27FC236}">
                <a16:creationId xmlns="" xmlns:a16="http://schemas.microsoft.com/office/drawing/2014/main" id="{866FC00D-1176-8B40-AF62-6CDD8928BDB9}"/>
              </a:ext>
            </a:extLst>
          </p:cNvPr>
          <p:cNvSpPr/>
          <p:nvPr userDrawn="1"/>
        </p:nvSpPr>
        <p:spPr>
          <a:xfrm>
            <a:off x="2304624" y="7893663"/>
            <a:ext cx="1242391"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Transmission</a:t>
            </a:r>
          </a:p>
        </p:txBody>
      </p:sp>
      <p:sp>
        <p:nvSpPr>
          <p:cNvPr id="121" name="Rectangle 120">
            <a:extLst>
              <a:ext uri="{FF2B5EF4-FFF2-40B4-BE49-F238E27FC236}">
                <a16:creationId xmlns="" xmlns:a16="http://schemas.microsoft.com/office/drawing/2014/main" id="{86838887-946A-054D-865A-6FA5C5FB4109}"/>
              </a:ext>
            </a:extLst>
          </p:cNvPr>
          <p:cNvSpPr/>
          <p:nvPr userDrawn="1"/>
        </p:nvSpPr>
        <p:spPr>
          <a:xfrm>
            <a:off x="3792290" y="7893663"/>
            <a:ext cx="1744324"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Workers/Apprentice</a:t>
            </a:r>
          </a:p>
        </p:txBody>
      </p:sp>
      <p:sp>
        <p:nvSpPr>
          <p:cNvPr id="122" name="Rectangle 121">
            <a:extLst>
              <a:ext uri="{FF2B5EF4-FFF2-40B4-BE49-F238E27FC236}">
                <a16:creationId xmlns="" xmlns:a16="http://schemas.microsoft.com/office/drawing/2014/main" id="{7F4E8CD5-4D06-214D-9AC5-B3240258910B}"/>
              </a:ext>
            </a:extLst>
          </p:cNvPr>
          <p:cNvSpPr/>
          <p:nvPr userDrawn="1"/>
        </p:nvSpPr>
        <p:spPr>
          <a:xfrm>
            <a:off x="5671669" y="7893663"/>
            <a:ext cx="1449436"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Social: LinkedIn</a:t>
            </a:r>
          </a:p>
        </p:txBody>
      </p:sp>
      <p:sp>
        <p:nvSpPr>
          <p:cNvPr id="123" name="Rectangle 122">
            <a:extLst>
              <a:ext uri="{FF2B5EF4-FFF2-40B4-BE49-F238E27FC236}">
                <a16:creationId xmlns="" xmlns:a16="http://schemas.microsoft.com/office/drawing/2014/main" id="{1F0A4F00-54F9-D64D-AC63-B320531CE007}"/>
              </a:ext>
            </a:extLst>
          </p:cNvPr>
          <p:cNvSpPr/>
          <p:nvPr userDrawn="1"/>
        </p:nvSpPr>
        <p:spPr>
          <a:xfrm>
            <a:off x="7499273" y="7893663"/>
            <a:ext cx="1296830"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Social: Twitter</a:t>
            </a:r>
          </a:p>
        </p:txBody>
      </p:sp>
      <p:sp>
        <p:nvSpPr>
          <p:cNvPr id="124" name="Rectangle 123">
            <a:extLst>
              <a:ext uri="{FF2B5EF4-FFF2-40B4-BE49-F238E27FC236}">
                <a16:creationId xmlns="" xmlns:a16="http://schemas.microsoft.com/office/drawing/2014/main" id="{9029AE1A-EAED-A041-A1C2-4F7CA495A658}"/>
              </a:ext>
            </a:extLst>
          </p:cNvPr>
          <p:cNvSpPr/>
          <p:nvPr userDrawn="1"/>
        </p:nvSpPr>
        <p:spPr>
          <a:xfrm>
            <a:off x="9128916" y="7893663"/>
            <a:ext cx="150810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Target: 10m EVs</a:t>
            </a:r>
          </a:p>
        </p:txBody>
      </p:sp>
      <p:sp>
        <p:nvSpPr>
          <p:cNvPr id="125" name="Rectangle 124">
            <a:extLst>
              <a:ext uri="{FF2B5EF4-FFF2-40B4-BE49-F238E27FC236}">
                <a16:creationId xmlns="" xmlns:a16="http://schemas.microsoft.com/office/drawing/2014/main" id="{3EC953CD-9CB9-F547-8BF8-4BC11ADE6255}"/>
              </a:ext>
            </a:extLst>
          </p:cNvPr>
          <p:cNvSpPr/>
          <p:nvPr userDrawn="1"/>
        </p:nvSpPr>
        <p:spPr>
          <a:xfrm>
            <a:off x="10766960" y="7893663"/>
            <a:ext cx="1695657"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Target: Cut Carbon</a:t>
            </a:r>
          </a:p>
        </p:txBody>
      </p:sp>
      <p:sp>
        <p:nvSpPr>
          <p:cNvPr id="126" name="Rectangle 125">
            <a:extLst>
              <a:ext uri="{FF2B5EF4-FFF2-40B4-BE49-F238E27FC236}">
                <a16:creationId xmlns="" xmlns:a16="http://schemas.microsoft.com/office/drawing/2014/main" id="{1C46EF1F-780A-654F-B53A-5B350E9ABD7F}"/>
              </a:ext>
            </a:extLst>
          </p:cNvPr>
          <p:cNvSpPr/>
          <p:nvPr userDrawn="1"/>
        </p:nvSpPr>
        <p:spPr>
          <a:xfrm>
            <a:off x="12433535" y="7893663"/>
            <a:ext cx="182614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Target: Tax &amp; Wages</a:t>
            </a:r>
          </a:p>
        </p:txBody>
      </p:sp>
      <p:sp>
        <p:nvSpPr>
          <p:cNvPr id="127" name="Rectangle 126">
            <a:extLst>
              <a:ext uri="{FF2B5EF4-FFF2-40B4-BE49-F238E27FC236}">
                <a16:creationId xmlns="" xmlns:a16="http://schemas.microsoft.com/office/drawing/2014/main" id="{2CCC19D8-84A6-F041-AC0D-421E4D993374}"/>
              </a:ext>
            </a:extLst>
          </p:cNvPr>
          <p:cNvSpPr/>
          <p:nvPr userDrawn="1"/>
        </p:nvSpPr>
        <p:spPr>
          <a:xfrm>
            <a:off x="14118503" y="7893663"/>
            <a:ext cx="191526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Target: 3x Renewable</a:t>
            </a:r>
          </a:p>
        </p:txBody>
      </p:sp>
      <p:sp>
        <p:nvSpPr>
          <p:cNvPr id="128" name="Title 1">
            <a:extLst>
              <a:ext uri="{FF2B5EF4-FFF2-40B4-BE49-F238E27FC236}">
                <a16:creationId xmlns="" xmlns:a16="http://schemas.microsoft.com/office/drawing/2014/main" id="{D19AF867-EF4D-A440-882F-7BB63D78CE41}"/>
              </a:ext>
            </a:extLst>
          </p:cNvPr>
          <p:cNvSpPr>
            <a:spLocks noGrp="1"/>
          </p:cNvSpPr>
          <p:nvPr>
            <p:ph type="title" hasCustomPrompt="1"/>
          </p:nvPr>
        </p:nvSpPr>
        <p:spPr>
          <a:xfrm>
            <a:off x="1219201" y="486833"/>
            <a:ext cx="13817599" cy="1146048"/>
          </a:xfrm>
        </p:spPr>
        <p:txBody>
          <a:bodyPr>
            <a:normAutofit/>
          </a:bodyPr>
          <a:lstStyle>
            <a:lvl1pPr>
              <a:defRPr sz="4400" cap="all" baseline="0"/>
            </a:lvl1pPr>
          </a:lstStyle>
          <a:p>
            <a:r>
              <a:rPr lang="en-US" dirty="0"/>
              <a:t>Icon set</a:t>
            </a:r>
            <a:endParaRPr lang="en-GB" dirty="0"/>
          </a:p>
        </p:txBody>
      </p:sp>
      <p:sp>
        <p:nvSpPr>
          <p:cNvPr id="129" name="Text Placeholder 7">
            <a:extLst>
              <a:ext uri="{FF2B5EF4-FFF2-40B4-BE49-F238E27FC236}">
                <a16:creationId xmlns="" xmlns:a16="http://schemas.microsoft.com/office/drawing/2014/main" id="{C7E516B7-9A67-8049-BA67-6316BA0D1A77}"/>
              </a:ext>
            </a:extLst>
          </p:cNvPr>
          <p:cNvSpPr>
            <a:spLocks noGrp="1"/>
          </p:cNvSpPr>
          <p:nvPr>
            <p:ph type="body" sz="quarter" idx="24" hasCustomPrompt="1"/>
          </p:nvPr>
        </p:nvSpPr>
        <p:spPr>
          <a:xfrm>
            <a:off x="1206504" y="1288233"/>
            <a:ext cx="13817600" cy="672704"/>
          </a:xfrm>
        </p:spPr>
        <p:txBody>
          <a:bodyPr>
            <a:noAutofit/>
          </a:bodyPr>
          <a:lstStyle>
            <a:lvl1pPr marL="0" indent="0">
              <a:buNone/>
              <a:defRPr sz="2600">
                <a:solidFill>
                  <a:schemeClr val="accent1"/>
                </a:solidFill>
              </a:defRPr>
            </a:lvl1pPr>
          </a:lstStyle>
          <a:p>
            <a:pPr lvl="0"/>
            <a:r>
              <a:rPr lang="en-US" dirty="0"/>
              <a:t>Page 2</a:t>
            </a:r>
            <a:endParaRPr lang="en-GB" dirty="0"/>
          </a:p>
        </p:txBody>
      </p:sp>
      <p:grpSp>
        <p:nvGrpSpPr>
          <p:cNvPr id="130" name="Group 129">
            <a:extLst>
              <a:ext uri="{FF2B5EF4-FFF2-40B4-BE49-F238E27FC236}">
                <a16:creationId xmlns="" xmlns:a16="http://schemas.microsoft.com/office/drawing/2014/main" id="{DF0B54AE-91C2-F74E-986A-E4E294D9F8CF}"/>
              </a:ext>
            </a:extLst>
          </p:cNvPr>
          <p:cNvGrpSpPr/>
          <p:nvPr userDrawn="1"/>
        </p:nvGrpSpPr>
        <p:grpSpPr>
          <a:xfrm>
            <a:off x="1104904" y="838200"/>
            <a:ext cx="68580" cy="794681"/>
            <a:chOff x="1117600" y="762000"/>
            <a:chExt cx="76200" cy="914400"/>
          </a:xfrm>
        </p:grpSpPr>
        <p:cxnSp>
          <p:nvCxnSpPr>
            <p:cNvPr id="131" name="Straight Connector 130">
              <a:extLst>
                <a:ext uri="{FF2B5EF4-FFF2-40B4-BE49-F238E27FC236}">
                  <a16:creationId xmlns="" xmlns:a16="http://schemas.microsoft.com/office/drawing/2014/main" id="{F450D8D1-256A-B741-9648-65BB20E3CBCB}"/>
                </a:ext>
              </a:extLst>
            </p:cNvPr>
            <p:cNvCxnSpPr>
              <a:cxnSpLocks/>
            </p:cNvCxnSpPr>
            <p:nvPr userDrawn="1"/>
          </p:nvCxnSpPr>
          <p:spPr>
            <a:xfrm>
              <a:off x="1193800" y="762000"/>
              <a:ext cx="0" cy="914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 xmlns:a16="http://schemas.microsoft.com/office/drawing/2014/main" id="{3B36676B-C88D-204C-827C-8087F56D3311}"/>
                </a:ext>
              </a:extLst>
            </p:cNvPr>
            <p:cNvCxnSpPr>
              <a:cxnSpLocks/>
            </p:cNvCxnSpPr>
            <p:nvPr userDrawn="1"/>
          </p:nvCxnSpPr>
          <p:spPr>
            <a:xfrm>
              <a:off x="1117600" y="762000"/>
              <a:ext cx="0" cy="914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705157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mage Template">
    <p:spTree>
      <p:nvGrpSpPr>
        <p:cNvPr id="1" name=""/>
        <p:cNvGrpSpPr/>
        <p:nvPr/>
      </p:nvGrpSpPr>
      <p:grpSpPr>
        <a:xfrm>
          <a:off x="0" y="0"/>
          <a:ext cx="0" cy="0"/>
          <a:chOff x="0" y="0"/>
          <a:chExt cx="0" cy="0"/>
        </a:xfrm>
      </p:grpSpPr>
      <p:sp>
        <p:nvSpPr>
          <p:cNvPr id="25" name="Picture Placeholder 24">
            <a:extLst>
              <a:ext uri="{FF2B5EF4-FFF2-40B4-BE49-F238E27FC236}">
                <a16:creationId xmlns="" xmlns:a16="http://schemas.microsoft.com/office/drawing/2014/main" id="{EBB71B06-6ED4-48D1-9C3D-98F28AF7BAA9}"/>
              </a:ext>
            </a:extLst>
          </p:cNvPr>
          <p:cNvSpPr>
            <a:spLocks noGrp="1"/>
          </p:cNvSpPr>
          <p:nvPr>
            <p:ph type="pic" sz="quarter" idx="12"/>
          </p:nvPr>
        </p:nvSpPr>
        <p:spPr>
          <a:xfrm>
            <a:off x="1117600" y="1116013"/>
            <a:ext cx="14020800" cy="6480175"/>
          </a:xfrm>
          <a:custGeom>
            <a:avLst/>
            <a:gdLst>
              <a:gd name="connsiteX0" fmla="*/ 0 w 14020800"/>
              <a:gd name="connsiteY0" fmla="*/ 0 h 6480175"/>
              <a:gd name="connsiteX1" fmla="*/ 14020800 w 14020800"/>
              <a:gd name="connsiteY1" fmla="*/ 0 h 6480175"/>
              <a:gd name="connsiteX2" fmla="*/ 14020800 w 14020800"/>
              <a:gd name="connsiteY2" fmla="*/ 6480175 h 6480175"/>
              <a:gd name="connsiteX3" fmla="*/ 1069350 w 14020800"/>
              <a:gd name="connsiteY3" fmla="*/ 6480175 h 6480175"/>
              <a:gd name="connsiteX4" fmla="*/ 969704 w 14020800"/>
              <a:gd name="connsiteY4" fmla="*/ 6475144 h 6480175"/>
              <a:gd name="connsiteX5" fmla="*/ 0 w 14020800"/>
              <a:gd name="connsiteY5" fmla="*/ 5400578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0800" h="6480175">
                <a:moveTo>
                  <a:pt x="0" y="0"/>
                </a:moveTo>
                <a:lnTo>
                  <a:pt x="14020800" y="0"/>
                </a:lnTo>
                <a:lnTo>
                  <a:pt x="14020800" y="6480175"/>
                </a:lnTo>
                <a:lnTo>
                  <a:pt x="1069350" y="6480175"/>
                </a:lnTo>
                <a:lnTo>
                  <a:pt x="969704" y="6475144"/>
                </a:lnTo>
                <a:cubicBezTo>
                  <a:pt x="425036" y="6419830"/>
                  <a:pt x="0" y="5959840"/>
                  <a:pt x="0" y="5400578"/>
                </a:cubicBezTo>
                <a:close/>
              </a:path>
            </a:pathLst>
          </a:custGeom>
        </p:spPr>
        <p:txBody>
          <a:bodyPr wrap="square">
            <a:noAutofit/>
          </a:bodyPr>
          <a:lstStyle/>
          <a:p>
            <a:endParaRPr lang="en-GB"/>
          </a:p>
        </p:txBody>
      </p:sp>
      <p:sp>
        <p:nvSpPr>
          <p:cNvPr id="3" name="Footer Placeholder 2">
            <a:extLst>
              <a:ext uri="{FF2B5EF4-FFF2-40B4-BE49-F238E27FC236}">
                <a16:creationId xmlns="" xmlns:a16="http://schemas.microsoft.com/office/drawing/2014/main" id="{44801F67-D7C2-498A-A54B-4F3F7860AAC8}"/>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EB1D30A0-A41F-4C26-8E68-041653AB85F3}"/>
              </a:ext>
            </a:extLst>
          </p:cNvPr>
          <p:cNvSpPr>
            <a:spLocks noGrp="1"/>
          </p:cNvSpPr>
          <p:nvPr>
            <p:ph type="sldNum" sz="quarter" idx="11"/>
          </p:nvPr>
        </p:nvSpPr>
        <p:spPr/>
        <p:txBody>
          <a:bodyPr/>
          <a:lstStyle/>
          <a:p>
            <a:fld id="{40FC62D0-A2F2-4BF8-8DAC-E86C11000EC3}" type="slidenum">
              <a:rPr lang="en-GB" smtClean="0"/>
              <a:t>‹#›</a:t>
            </a:fld>
            <a:endParaRPr lang="en-GB"/>
          </a:p>
        </p:txBody>
      </p:sp>
    </p:spTree>
    <p:extLst>
      <p:ext uri="{BB962C8B-B14F-4D97-AF65-F5344CB8AC3E}">
        <p14:creationId xmlns:p14="http://schemas.microsoft.com/office/powerpoint/2010/main" val="2272937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Image Template">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A7C72BB7-A835-43FC-92B1-5157461C83CB}"/>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278671A0-0FF7-4623-93F3-67B4D879EF56}"/>
              </a:ext>
            </a:extLst>
          </p:cNvPr>
          <p:cNvSpPr>
            <a:spLocks noGrp="1"/>
          </p:cNvSpPr>
          <p:nvPr>
            <p:ph type="sldNum" sz="quarter" idx="11"/>
          </p:nvPr>
        </p:nvSpPr>
        <p:spPr/>
        <p:txBody>
          <a:bodyPr/>
          <a:lstStyle/>
          <a:p>
            <a:fld id="{40FC62D0-A2F2-4BF8-8DAC-E86C11000EC3}" type="slidenum">
              <a:rPr lang="en-GB" smtClean="0"/>
              <a:t>‹#›</a:t>
            </a:fld>
            <a:endParaRPr lang="en-GB"/>
          </a:p>
        </p:txBody>
      </p:sp>
      <p:sp>
        <p:nvSpPr>
          <p:cNvPr id="5" name="Picture Placeholder 4">
            <a:extLst>
              <a:ext uri="{FF2B5EF4-FFF2-40B4-BE49-F238E27FC236}">
                <a16:creationId xmlns="" xmlns:a16="http://schemas.microsoft.com/office/drawing/2014/main" id="{E8C375D6-CAE4-4CB6-87C2-B087CA251DC0}"/>
              </a:ext>
            </a:extLst>
          </p:cNvPr>
          <p:cNvSpPr>
            <a:spLocks noGrp="1"/>
          </p:cNvSpPr>
          <p:nvPr>
            <p:ph type="pic" sz="quarter" idx="12"/>
          </p:nvPr>
        </p:nvSpPr>
        <p:spPr>
          <a:xfrm flipH="1">
            <a:off x="1117600" y="1116013"/>
            <a:ext cx="14020800" cy="6480175"/>
          </a:xfrm>
          <a:custGeom>
            <a:avLst/>
            <a:gdLst>
              <a:gd name="connsiteX0" fmla="*/ 0 w 14020800"/>
              <a:gd name="connsiteY0" fmla="*/ 0 h 6480175"/>
              <a:gd name="connsiteX1" fmla="*/ 14020800 w 14020800"/>
              <a:gd name="connsiteY1" fmla="*/ 0 h 6480175"/>
              <a:gd name="connsiteX2" fmla="*/ 14020800 w 14020800"/>
              <a:gd name="connsiteY2" fmla="*/ 6480175 h 6480175"/>
              <a:gd name="connsiteX3" fmla="*/ 1069350 w 14020800"/>
              <a:gd name="connsiteY3" fmla="*/ 6480175 h 6480175"/>
              <a:gd name="connsiteX4" fmla="*/ 969704 w 14020800"/>
              <a:gd name="connsiteY4" fmla="*/ 6475144 h 6480175"/>
              <a:gd name="connsiteX5" fmla="*/ 0 w 14020800"/>
              <a:gd name="connsiteY5" fmla="*/ 5400578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0800" h="6480175">
                <a:moveTo>
                  <a:pt x="0" y="0"/>
                </a:moveTo>
                <a:lnTo>
                  <a:pt x="14020800" y="0"/>
                </a:lnTo>
                <a:lnTo>
                  <a:pt x="14020800" y="6480175"/>
                </a:lnTo>
                <a:lnTo>
                  <a:pt x="1069350" y="6480175"/>
                </a:lnTo>
                <a:lnTo>
                  <a:pt x="969704" y="6475144"/>
                </a:lnTo>
                <a:cubicBezTo>
                  <a:pt x="425036" y="6419830"/>
                  <a:pt x="0" y="5959840"/>
                  <a:pt x="0" y="5400578"/>
                </a:cubicBezTo>
                <a:close/>
              </a:path>
            </a:pathLst>
          </a:custGeom>
        </p:spPr>
        <p:txBody>
          <a:bodyPr wrap="square">
            <a:noAutofit/>
          </a:bodyPr>
          <a:lstStyle/>
          <a:p>
            <a:endParaRPr lang="en-GB"/>
          </a:p>
        </p:txBody>
      </p:sp>
    </p:spTree>
    <p:extLst>
      <p:ext uri="{BB962C8B-B14F-4D97-AF65-F5344CB8AC3E}">
        <p14:creationId xmlns:p14="http://schemas.microsoft.com/office/powerpoint/2010/main" val="321782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_4">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1B30BF7-3484-844D-A005-4A1F5E332C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3"/>
            <a:ext cx="16251936" cy="9141714"/>
          </a:xfrm>
          <a:prstGeom prst="rect">
            <a:avLst/>
          </a:prstGeom>
        </p:spPr>
      </p:pic>
      <p:sp>
        <p:nvSpPr>
          <p:cNvPr id="36" name="Text Placeholder 19">
            <a:extLst>
              <a:ext uri="{FF2B5EF4-FFF2-40B4-BE49-F238E27FC236}">
                <a16:creationId xmlns="" xmlns:a16="http://schemas.microsoft.com/office/drawing/2014/main" id="{ECACF40D-0D2C-41B1-AE7A-1AD3FFF17095}"/>
              </a:ext>
            </a:extLst>
          </p:cNvPr>
          <p:cNvSpPr>
            <a:spLocks noGrp="1"/>
          </p:cNvSpPr>
          <p:nvPr>
            <p:ph type="body" sz="quarter" idx="18"/>
          </p:nvPr>
        </p:nvSpPr>
        <p:spPr>
          <a:xfrm>
            <a:off x="1117600" y="3856575"/>
            <a:ext cx="3643930" cy="1180033"/>
          </a:xfrm>
        </p:spPr>
        <p:txBody>
          <a:bodyPr>
            <a:normAutofit/>
          </a:bodyPr>
          <a:lstStyle>
            <a:lvl1pPr marL="0" indent="0">
              <a:buNone/>
              <a:defRPr sz="2300" b="1">
                <a:solidFill>
                  <a:schemeClr val="accent1"/>
                </a:solidFill>
              </a:defRPr>
            </a:lvl1pPr>
          </a:lstStyle>
          <a:p>
            <a:pPr lvl="0"/>
            <a:r>
              <a:rPr lang="en-US"/>
              <a:t>Click to edit Master text styles</a:t>
            </a:r>
          </a:p>
        </p:txBody>
      </p:sp>
      <p:sp>
        <p:nvSpPr>
          <p:cNvPr id="37" name="Text Placeholder 22">
            <a:extLst>
              <a:ext uri="{FF2B5EF4-FFF2-40B4-BE49-F238E27FC236}">
                <a16:creationId xmlns="" xmlns:a16="http://schemas.microsoft.com/office/drawing/2014/main" id="{3C848223-3355-4F67-A7D5-32524A6C2D16}"/>
              </a:ext>
            </a:extLst>
          </p:cNvPr>
          <p:cNvSpPr>
            <a:spLocks noGrp="1"/>
          </p:cNvSpPr>
          <p:nvPr>
            <p:ph type="body" sz="quarter" idx="16"/>
          </p:nvPr>
        </p:nvSpPr>
        <p:spPr>
          <a:xfrm>
            <a:off x="1117600" y="5148064"/>
            <a:ext cx="3643930" cy="1180033"/>
          </a:xfrm>
        </p:spPr>
        <p:txBody>
          <a:bodyPr>
            <a:normAutofit/>
          </a:bodyPr>
          <a:lstStyle>
            <a:lvl1pPr marL="0" indent="0">
              <a:buNone/>
              <a:defRPr sz="2300">
                <a:solidFill>
                  <a:srgbClr val="425563"/>
                </a:solidFill>
              </a:defRPr>
            </a:lvl1pPr>
          </a:lstStyle>
          <a:p>
            <a:pPr lvl="0"/>
            <a:r>
              <a:rPr lang="en-US"/>
              <a:t>Click to edit Master text styles</a:t>
            </a:r>
          </a:p>
        </p:txBody>
      </p:sp>
      <p:sp>
        <p:nvSpPr>
          <p:cNvPr id="38" name="Text Placeholder 28">
            <a:extLst>
              <a:ext uri="{FF2B5EF4-FFF2-40B4-BE49-F238E27FC236}">
                <a16:creationId xmlns="" xmlns:a16="http://schemas.microsoft.com/office/drawing/2014/main" id="{8355F994-011B-4244-952A-1BD103ABFC9F}"/>
              </a:ext>
            </a:extLst>
          </p:cNvPr>
          <p:cNvSpPr>
            <a:spLocks noGrp="1"/>
          </p:cNvSpPr>
          <p:nvPr>
            <p:ph type="body" sz="quarter" idx="15" hasCustomPrompt="1"/>
          </p:nvPr>
        </p:nvSpPr>
        <p:spPr>
          <a:xfrm>
            <a:off x="1118423" y="981642"/>
            <a:ext cx="4057249" cy="921241"/>
          </a:xfrm>
        </p:spPr>
        <p:txBody>
          <a:bodyPr>
            <a:noAutofit/>
          </a:bodyPr>
          <a:lstStyle>
            <a:lvl1pPr marL="0" indent="0">
              <a:buNone/>
              <a:defRPr sz="4600" cap="all" baseline="0">
                <a:solidFill>
                  <a:schemeClr val="tx2"/>
                </a:solidFill>
              </a:defRPr>
            </a:lvl1pPr>
          </a:lstStyle>
          <a:p>
            <a:pPr lvl="0"/>
            <a:r>
              <a:rPr lang="en-US" dirty="0"/>
              <a:t>LONGER HEADINGS </a:t>
            </a:r>
            <a:endParaRPr lang="en-GB" dirty="0"/>
          </a:p>
        </p:txBody>
      </p:sp>
      <p:sp>
        <p:nvSpPr>
          <p:cNvPr id="39" name="Text Placeholder 17">
            <a:extLst>
              <a:ext uri="{FF2B5EF4-FFF2-40B4-BE49-F238E27FC236}">
                <a16:creationId xmlns="" xmlns:a16="http://schemas.microsoft.com/office/drawing/2014/main" id="{9D3A44D4-0C3E-4206-8E2C-A60708CD3B53}"/>
              </a:ext>
            </a:extLst>
          </p:cNvPr>
          <p:cNvSpPr>
            <a:spLocks noGrp="1"/>
          </p:cNvSpPr>
          <p:nvPr>
            <p:ph type="body" sz="quarter" idx="17" hasCustomPrompt="1"/>
          </p:nvPr>
        </p:nvSpPr>
        <p:spPr>
          <a:xfrm>
            <a:off x="1118423" y="2204500"/>
            <a:ext cx="4057249" cy="1153584"/>
          </a:xfrm>
        </p:spPr>
        <p:txBody>
          <a:bodyPr>
            <a:normAutofit/>
          </a:bodyPr>
          <a:lstStyle>
            <a:lvl1pPr marL="0" indent="0">
              <a:buNone/>
              <a:defRPr sz="4600" b="1" cap="all" baseline="0">
                <a:solidFill>
                  <a:schemeClr val="tx2"/>
                </a:solidFill>
              </a:defRPr>
            </a:lvl1pPr>
          </a:lstStyle>
          <a:p>
            <a:pPr lvl="0"/>
            <a:r>
              <a:rPr lang="en-US" b="1" dirty="0"/>
              <a:t>SHOULD USE THIS LAYOUT</a:t>
            </a:r>
            <a:endParaRPr lang="en-GB" dirty="0"/>
          </a:p>
        </p:txBody>
      </p:sp>
      <p:pic>
        <p:nvPicPr>
          <p:cNvPr id="12" name="Picture 11">
            <a:extLst>
              <a:ext uri="{FF2B5EF4-FFF2-40B4-BE49-F238E27FC236}">
                <a16:creationId xmlns="" xmlns:a16="http://schemas.microsoft.com/office/drawing/2014/main" id="{FF3502F7-DCB9-0A49-82AA-02E137AD4A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4062" t="79177"/>
          <a:stretch/>
        </p:blipFill>
        <p:spPr>
          <a:xfrm>
            <a:off x="10414002" y="7240143"/>
            <a:ext cx="5841998" cy="1903857"/>
          </a:xfrm>
          <a:prstGeom prst="rect">
            <a:avLst/>
          </a:prstGeom>
        </p:spPr>
      </p:pic>
    </p:spTree>
    <p:extLst>
      <p:ext uri="{BB962C8B-B14F-4D97-AF65-F5344CB8AC3E}">
        <p14:creationId xmlns:p14="http://schemas.microsoft.com/office/powerpoint/2010/main" val="1366683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Image Templat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234C4E6B-BEC8-4C6A-9D46-6F7A27539930}"/>
              </a:ext>
            </a:extLst>
          </p:cNvPr>
          <p:cNvSpPr>
            <a:spLocks noGrp="1"/>
          </p:cNvSpPr>
          <p:nvPr>
            <p:ph type="pic" sz="quarter" idx="12"/>
          </p:nvPr>
        </p:nvSpPr>
        <p:spPr>
          <a:xfrm>
            <a:off x="1117600" y="4572000"/>
            <a:ext cx="14020800" cy="3600400"/>
          </a:xfrm>
          <a:custGeom>
            <a:avLst/>
            <a:gdLst>
              <a:gd name="connsiteX0" fmla="*/ 0 w 14020800"/>
              <a:gd name="connsiteY0" fmla="*/ 0 h 3600400"/>
              <a:gd name="connsiteX1" fmla="*/ 14020800 w 14020800"/>
              <a:gd name="connsiteY1" fmla="*/ 0 h 3600400"/>
              <a:gd name="connsiteX2" fmla="*/ 14020800 w 14020800"/>
              <a:gd name="connsiteY2" fmla="*/ 3000321 h 3600400"/>
              <a:gd name="connsiteX3" fmla="*/ 13420721 w 14020800"/>
              <a:gd name="connsiteY3" fmla="*/ 3600400 h 3600400"/>
              <a:gd name="connsiteX4" fmla="*/ 0 w 14020800"/>
              <a:gd name="connsiteY4" fmla="*/ 3600400 h 36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0800" h="3600400">
                <a:moveTo>
                  <a:pt x="0" y="0"/>
                </a:moveTo>
                <a:lnTo>
                  <a:pt x="14020800" y="0"/>
                </a:lnTo>
                <a:lnTo>
                  <a:pt x="14020800" y="3000321"/>
                </a:lnTo>
                <a:cubicBezTo>
                  <a:pt x="14020800" y="3331735"/>
                  <a:pt x="13752135" y="3600400"/>
                  <a:pt x="13420721" y="3600400"/>
                </a:cubicBezTo>
                <a:lnTo>
                  <a:pt x="0" y="3600400"/>
                </a:lnTo>
                <a:close/>
              </a:path>
            </a:pathLst>
          </a:custGeom>
        </p:spPr>
        <p:txBody>
          <a:bodyPr wrap="square">
            <a:noAutofit/>
          </a:bodyPr>
          <a:lstStyle/>
          <a:p>
            <a:endParaRPr lang="en-GB"/>
          </a:p>
        </p:txBody>
      </p:sp>
      <p:sp>
        <p:nvSpPr>
          <p:cNvPr id="3" name="Footer Placeholder 2">
            <a:extLst>
              <a:ext uri="{FF2B5EF4-FFF2-40B4-BE49-F238E27FC236}">
                <a16:creationId xmlns="" xmlns:a16="http://schemas.microsoft.com/office/drawing/2014/main" id="{49DE95F9-FE5E-4A6B-9C66-60E98756389B}"/>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6EE41177-BD12-4A44-ABB5-1E9BB0BE3B8E}"/>
              </a:ext>
            </a:extLst>
          </p:cNvPr>
          <p:cNvSpPr>
            <a:spLocks noGrp="1"/>
          </p:cNvSpPr>
          <p:nvPr>
            <p:ph type="sldNum" sz="quarter" idx="11"/>
          </p:nvPr>
        </p:nvSpPr>
        <p:spPr/>
        <p:txBody>
          <a:bodyPr/>
          <a:lstStyle/>
          <a:p>
            <a:fld id="{40FC62D0-A2F2-4BF8-8DAC-E86C11000EC3}" type="slidenum">
              <a:rPr lang="en-GB" smtClean="0"/>
              <a:t>‹#›</a:t>
            </a:fld>
            <a:endParaRPr lang="en-GB"/>
          </a:p>
        </p:txBody>
      </p:sp>
      <p:sp>
        <p:nvSpPr>
          <p:cNvPr id="9" name="Picture Placeholder 8">
            <a:extLst>
              <a:ext uri="{FF2B5EF4-FFF2-40B4-BE49-F238E27FC236}">
                <a16:creationId xmlns="" xmlns:a16="http://schemas.microsoft.com/office/drawing/2014/main" id="{BA81D345-D242-40BE-93D1-48B88CBED9C3}"/>
              </a:ext>
            </a:extLst>
          </p:cNvPr>
          <p:cNvSpPr>
            <a:spLocks noGrp="1"/>
          </p:cNvSpPr>
          <p:nvPr>
            <p:ph type="pic" sz="quarter" idx="13"/>
          </p:nvPr>
        </p:nvSpPr>
        <p:spPr>
          <a:xfrm flipH="1">
            <a:off x="1117600" y="819200"/>
            <a:ext cx="14020800" cy="3600400"/>
          </a:xfrm>
          <a:custGeom>
            <a:avLst/>
            <a:gdLst>
              <a:gd name="connsiteX0" fmla="*/ 0 w 14020800"/>
              <a:gd name="connsiteY0" fmla="*/ 0 h 3600400"/>
              <a:gd name="connsiteX1" fmla="*/ 14020800 w 14020800"/>
              <a:gd name="connsiteY1" fmla="*/ 0 h 3600400"/>
              <a:gd name="connsiteX2" fmla="*/ 14020800 w 14020800"/>
              <a:gd name="connsiteY2" fmla="*/ 3000321 h 3600400"/>
              <a:gd name="connsiteX3" fmla="*/ 13420721 w 14020800"/>
              <a:gd name="connsiteY3" fmla="*/ 3600400 h 3600400"/>
              <a:gd name="connsiteX4" fmla="*/ 0 w 14020800"/>
              <a:gd name="connsiteY4" fmla="*/ 3600400 h 36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0800" h="3600400">
                <a:moveTo>
                  <a:pt x="0" y="0"/>
                </a:moveTo>
                <a:lnTo>
                  <a:pt x="14020800" y="0"/>
                </a:lnTo>
                <a:lnTo>
                  <a:pt x="14020800" y="3000321"/>
                </a:lnTo>
                <a:cubicBezTo>
                  <a:pt x="14020800" y="3331735"/>
                  <a:pt x="13752135" y="3600400"/>
                  <a:pt x="13420721" y="3600400"/>
                </a:cubicBezTo>
                <a:lnTo>
                  <a:pt x="0" y="3600400"/>
                </a:lnTo>
                <a:close/>
              </a:path>
            </a:pathLst>
          </a:custGeom>
        </p:spPr>
        <p:txBody>
          <a:bodyPr wrap="square">
            <a:noAutofit/>
          </a:bodyPr>
          <a:lstStyle/>
          <a:p>
            <a:endParaRPr lang="en-GB"/>
          </a:p>
        </p:txBody>
      </p:sp>
    </p:spTree>
    <p:extLst>
      <p:ext uri="{BB962C8B-B14F-4D97-AF65-F5344CB8AC3E}">
        <p14:creationId xmlns:p14="http://schemas.microsoft.com/office/powerpoint/2010/main" val="395170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Image Template">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5DC6261C-A16D-4AFD-9BF0-4EDC6973453F}"/>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35F3A2C9-08D0-48F9-AC52-89568F25A0F1}"/>
              </a:ext>
            </a:extLst>
          </p:cNvPr>
          <p:cNvSpPr>
            <a:spLocks noGrp="1"/>
          </p:cNvSpPr>
          <p:nvPr>
            <p:ph type="sldNum" sz="quarter" idx="11"/>
          </p:nvPr>
        </p:nvSpPr>
        <p:spPr/>
        <p:txBody>
          <a:bodyPr/>
          <a:lstStyle/>
          <a:p>
            <a:fld id="{40FC62D0-A2F2-4BF8-8DAC-E86C11000EC3}" type="slidenum">
              <a:rPr lang="en-GB" smtClean="0"/>
              <a:t>‹#›</a:t>
            </a:fld>
            <a:endParaRPr lang="en-GB"/>
          </a:p>
        </p:txBody>
      </p:sp>
      <p:sp>
        <p:nvSpPr>
          <p:cNvPr id="5" name="Picture Placeholder 14">
            <a:extLst>
              <a:ext uri="{FF2B5EF4-FFF2-40B4-BE49-F238E27FC236}">
                <a16:creationId xmlns="" xmlns:a16="http://schemas.microsoft.com/office/drawing/2014/main" id="{AD26C8AF-5A90-4A1C-961E-B89A41DCE69F}"/>
              </a:ext>
            </a:extLst>
          </p:cNvPr>
          <p:cNvSpPr>
            <a:spLocks noGrp="1"/>
          </p:cNvSpPr>
          <p:nvPr>
            <p:ph type="pic" sz="quarter" idx="14"/>
          </p:nvPr>
        </p:nvSpPr>
        <p:spPr>
          <a:xfrm>
            <a:off x="11010900" y="0"/>
            <a:ext cx="5245099" cy="7643811"/>
          </a:xfrm>
          <a:custGeom>
            <a:avLst/>
            <a:gdLst>
              <a:gd name="connsiteX0" fmla="*/ 0 w 3933824"/>
              <a:gd name="connsiteY0" fmla="*/ 0 h 5732858"/>
              <a:gd name="connsiteX1" fmla="*/ 3933824 w 3933824"/>
              <a:gd name="connsiteY1" fmla="*/ 0 h 5732858"/>
              <a:gd name="connsiteX2" fmla="*/ 3933824 w 3933824"/>
              <a:gd name="connsiteY2" fmla="*/ 5732858 h 5732858"/>
              <a:gd name="connsiteX3" fmla="*/ 384557 w 3933824"/>
              <a:gd name="connsiteY3" fmla="*/ 5732858 h 5732858"/>
              <a:gd name="connsiteX4" fmla="*/ 7628 w 3933824"/>
              <a:gd name="connsiteY4" fmla="*/ 5425652 h 5732858"/>
              <a:gd name="connsiteX5" fmla="*/ 0 w 3933824"/>
              <a:gd name="connsiteY5" fmla="*/ 5349987 h 573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3824" h="5732858">
                <a:moveTo>
                  <a:pt x="0" y="0"/>
                </a:moveTo>
                <a:lnTo>
                  <a:pt x="3933824" y="0"/>
                </a:lnTo>
                <a:lnTo>
                  <a:pt x="3933824" y="5732858"/>
                </a:lnTo>
                <a:lnTo>
                  <a:pt x="384557" y="5732858"/>
                </a:lnTo>
                <a:cubicBezTo>
                  <a:pt x="198629" y="5732858"/>
                  <a:pt x="43504" y="5600974"/>
                  <a:pt x="7628" y="5425652"/>
                </a:cubicBezTo>
                <a:lnTo>
                  <a:pt x="0" y="5349987"/>
                </a:lnTo>
                <a:close/>
              </a:path>
            </a:pathLst>
          </a:custGeom>
        </p:spPr>
        <p:txBody>
          <a:bodyPr wrap="square">
            <a:noAutofit/>
          </a:bodyPr>
          <a:lstStyle/>
          <a:p>
            <a:r>
              <a:rPr lang="en-US"/>
              <a:t>Click icon to add picture</a:t>
            </a:r>
            <a:endParaRPr lang="en-GB" dirty="0"/>
          </a:p>
        </p:txBody>
      </p:sp>
      <p:sp>
        <p:nvSpPr>
          <p:cNvPr id="6" name="Picture Placeholder 14">
            <a:extLst>
              <a:ext uri="{FF2B5EF4-FFF2-40B4-BE49-F238E27FC236}">
                <a16:creationId xmlns="" xmlns:a16="http://schemas.microsoft.com/office/drawing/2014/main" id="{507B8B40-BD7F-4E85-9048-38DC3587664C}"/>
              </a:ext>
            </a:extLst>
          </p:cNvPr>
          <p:cNvSpPr>
            <a:spLocks noGrp="1"/>
          </p:cNvSpPr>
          <p:nvPr>
            <p:ph type="pic" sz="quarter" idx="15"/>
          </p:nvPr>
        </p:nvSpPr>
        <p:spPr>
          <a:xfrm flipH="1">
            <a:off x="17672" y="0"/>
            <a:ext cx="5486399" cy="7643811"/>
          </a:xfrm>
          <a:custGeom>
            <a:avLst/>
            <a:gdLst>
              <a:gd name="connsiteX0" fmla="*/ 0 w 3933824"/>
              <a:gd name="connsiteY0" fmla="*/ 0 h 5732858"/>
              <a:gd name="connsiteX1" fmla="*/ 3933824 w 3933824"/>
              <a:gd name="connsiteY1" fmla="*/ 0 h 5732858"/>
              <a:gd name="connsiteX2" fmla="*/ 3933824 w 3933824"/>
              <a:gd name="connsiteY2" fmla="*/ 5732858 h 5732858"/>
              <a:gd name="connsiteX3" fmla="*/ 384557 w 3933824"/>
              <a:gd name="connsiteY3" fmla="*/ 5732858 h 5732858"/>
              <a:gd name="connsiteX4" fmla="*/ 7628 w 3933824"/>
              <a:gd name="connsiteY4" fmla="*/ 5425652 h 5732858"/>
              <a:gd name="connsiteX5" fmla="*/ 0 w 3933824"/>
              <a:gd name="connsiteY5" fmla="*/ 5349987 h 573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3824" h="5732858">
                <a:moveTo>
                  <a:pt x="0" y="0"/>
                </a:moveTo>
                <a:lnTo>
                  <a:pt x="3933824" y="0"/>
                </a:lnTo>
                <a:lnTo>
                  <a:pt x="3933824" y="5732858"/>
                </a:lnTo>
                <a:lnTo>
                  <a:pt x="384557" y="5732858"/>
                </a:lnTo>
                <a:cubicBezTo>
                  <a:pt x="198629" y="5732858"/>
                  <a:pt x="43504" y="5600974"/>
                  <a:pt x="7628" y="5425652"/>
                </a:cubicBezTo>
                <a:lnTo>
                  <a:pt x="0" y="5349987"/>
                </a:lnTo>
                <a:close/>
              </a:path>
            </a:pathLst>
          </a:custGeom>
        </p:spPr>
        <p:txBody>
          <a:bodyPr wrap="square">
            <a:noAutofit/>
          </a:bodyPr>
          <a:lstStyle/>
          <a:p>
            <a:r>
              <a:rPr lang="en-US"/>
              <a:t>Click icon to add picture</a:t>
            </a:r>
            <a:endParaRPr lang="en-GB" dirty="0"/>
          </a:p>
        </p:txBody>
      </p:sp>
    </p:spTree>
    <p:extLst>
      <p:ext uri="{BB962C8B-B14F-4D97-AF65-F5344CB8AC3E}">
        <p14:creationId xmlns:p14="http://schemas.microsoft.com/office/powerpoint/2010/main" val="42163529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Image Template">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5F7D8DD4-BD8D-46D6-903D-9F445A613ADB}"/>
              </a:ext>
            </a:extLst>
          </p:cNvPr>
          <p:cNvSpPr>
            <a:spLocks noGrp="1"/>
          </p:cNvSpPr>
          <p:nvPr>
            <p:ph type="pic" sz="quarter" idx="13"/>
          </p:nvPr>
        </p:nvSpPr>
        <p:spPr>
          <a:xfrm>
            <a:off x="1070253" y="2124075"/>
            <a:ext cx="3963710" cy="5616575"/>
          </a:xfrm>
          <a:custGeom>
            <a:avLst/>
            <a:gdLst>
              <a:gd name="connsiteX0" fmla="*/ 0 w 3963710"/>
              <a:gd name="connsiteY0" fmla="*/ 0 h 5616575"/>
              <a:gd name="connsiteX1" fmla="*/ 3963710 w 3963710"/>
              <a:gd name="connsiteY1" fmla="*/ 0 h 5616575"/>
              <a:gd name="connsiteX2" fmla="*/ 3963710 w 3963710"/>
              <a:gd name="connsiteY2" fmla="*/ 5616575 h 5616575"/>
              <a:gd name="connsiteX3" fmla="*/ 660644 w 3963710"/>
              <a:gd name="connsiteY3" fmla="*/ 5616575 h 5616575"/>
              <a:gd name="connsiteX4" fmla="*/ 0 w 3963710"/>
              <a:gd name="connsiteY4" fmla="*/ 4955931 h 561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710" h="5616575">
                <a:moveTo>
                  <a:pt x="0" y="0"/>
                </a:moveTo>
                <a:lnTo>
                  <a:pt x="3963710" y="0"/>
                </a:lnTo>
                <a:lnTo>
                  <a:pt x="3963710" y="5616575"/>
                </a:lnTo>
                <a:lnTo>
                  <a:pt x="660644" y="5616575"/>
                </a:lnTo>
                <a:cubicBezTo>
                  <a:pt x="295780" y="5616575"/>
                  <a:pt x="0" y="5320795"/>
                  <a:pt x="0" y="4955931"/>
                </a:cubicBezTo>
                <a:close/>
              </a:path>
            </a:pathLst>
          </a:custGeom>
        </p:spPr>
        <p:txBody>
          <a:bodyPr wrap="square">
            <a:noAutofit/>
          </a:bodyPr>
          <a:lstStyle/>
          <a:p>
            <a:endParaRPr lang="en-GB"/>
          </a:p>
        </p:txBody>
      </p:sp>
      <p:sp>
        <p:nvSpPr>
          <p:cNvPr id="8" name="Picture Placeholder 7">
            <a:extLst>
              <a:ext uri="{FF2B5EF4-FFF2-40B4-BE49-F238E27FC236}">
                <a16:creationId xmlns="" xmlns:a16="http://schemas.microsoft.com/office/drawing/2014/main" id="{F8E79FBB-6DB5-4E2A-93AA-4B1E6D4B6916}"/>
              </a:ext>
            </a:extLst>
          </p:cNvPr>
          <p:cNvSpPr>
            <a:spLocks noGrp="1"/>
          </p:cNvSpPr>
          <p:nvPr>
            <p:ph type="pic" sz="quarter" idx="12"/>
          </p:nvPr>
        </p:nvSpPr>
        <p:spPr>
          <a:xfrm>
            <a:off x="5438775" y="2124075"/>
            <a:ext cx="9745663" cy="5616575"/>
          </a:xfrm>
          <a:prstGeom prst="rect">
            <a:avLst/>
          </a:prstGeom>
        </p:spPr>
        <p:txBody>
          <a:bodyPr/>
          <a:lstStyle/>
          <a:p>
            <a:endParaRPr lang="en-GB"/>
          </a:p>
        </p:txBody>
      </p:sp>
      <p:sp>
        <p:nvSpPr>
          <p:cNvPr id="3" name="Footer Placeholder 2">
            <a:extLst>
              <a:ext uri="{FF2B5EF4-FFF2-40B4-BE49-F238E27FC236}">
                <a16:creationId xmlns="" xmlns:a16="http://schemas.microsoft.com/office/drawing/2014/main" id="{85A1E2AB-1388-446F-969F-308C5E8F9B96}"/>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75143E48-CB93-431D-8DA1-C5B98CA3CC7D}"/>
              </a:ext>
            </a:extLst>
          </p:cNvPr>
          <p:cNvSpPr>
            <a:spLocks noGrp="1"/>
          </p:cNvSpPr>
          <p:nvPr>
            <p:ph type="sldNum" sz="quarter" idx="11"/>
          </p:nvPr>
        </p:nvSpPr>
        <p:spPr/>
        <p:txBody>
          <a:bodyPr/>
          <a:lstStyle/>
          <a:p>
            <a:fld id="{40FC62D0-A2F2-4BF8-8DAC-E86C11000EC3}" type="slidenum">
              <a:rPr lang="en-GB" smtClean="0"/>
              <a:t>‹#›</a:t>
            </a:fld>
            <a:endParaRPr lang="en-GB"/>
          </a:p>
        </p:txBody>
      </p:sp>
    </p:spTree>
    <p:extLst>
      <p:ext uri="{BB962C8B-B14F-4D97-AF65-F5344CB8AC3E}">
        <p14:creationId xmlns:p14="http://schemas.microsoft.com/office/powerpoint/2010/main" val="2854446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Image Template">
    <p:spTree>
      <p:nvGrpSpPr>
        <p:cNvPr id="1" name=""/>
        <p:cNvGrpSpPr/>
        <p:nvPr/>
      </p:nvGrpSpPr>
      <p:grpSpPr>
        <a:xfrm>
          <a:off x="0" y="0"/>
          <a:ext cx="0" cy="0"/>
          <a:chOff x="0" y="0"/>
          <a:chExt cx="0" cy="0"/>
        </a:xfrm>
      </p:grpSpPr>
      <p:sp>
        <p:nvSpPr>
          <p:cNvPr id="48" name="Picture Placeholder 47">
            <a:extLst>
              <a:ext uri="{FF2B5EF4-FFF2-40B4-BE49-F238E27FC236}">
                <a16:creationId xmlns="" xmlns:a16="http://schemas.microsoft.com/office/drawing/2014/main" id="{954DCA82-A4A6-4170-B552-19FA51D606CA}"/>
              </a:ext>
            </a:extLst>
          </p:cNvPr>
          <p:cNvSpPr>
            <a:spLocks noGrp="1"/>
          </p:cNvSpPr>
          <p:nvPr>
            <p:ph type="pic" sz="quarter" idx="23"/>
          </p:nvPr>
        </p:nvSpPr>
        <p:spPr>
          <a:xfrm>
            <a:off x="4527600" y="1392239"/>
            <a:ext cx="3223516" cy="6788101"/>
          </a:xfrm>
          <a:custGeom>
            <a:avLst/>
            <a:gdLst>
              <a:gd name="connsiteX0" fmla="*/ 0 w 3223516"/>
              <a:gd name="connsiteY0" fmla="*/ 0 h 6788101"/>
              <a:gd name="connsiteX1" fmla="*/ 3223516 w 3223516"/>
              <a:gd name="connsiteY1" fmla="*/ 0 h 6788101"/>
              <a:gd name="connsiteX2" fmla="*/ 3223516 w 3223516"/>
              <a:gd name="connsiteY2" fmla="*/ 6250838 h 6788101"/>
              <a:gd name="connsiteX3" fmla="*/ 2686253 w 3223516"/>
              <a:gd name="connsiteY3" fmla="*/ 6788101 h 6788101"/>
              <a:gd name="connsiteX4" fmla="*/ 0 w 3223516"/>
              <a:gd name="connsiteY4" fmla="*/ 6788101 h 6788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3516" h="6788101">
                <a:moveTo>
                  <a:pt x="0" y="0"/>
                </a:moveTo>
                <a:lnTo>
                  <a:pt x="3223516" y="0"/>
                </a:lnTo>
                <a:lnTo>
                  <a:pt x="3223516" y="6250838"/>
                </a:lnTo>
                <a:cubicBezTo>
                  <a:pt x="3223516" y="6547560"/>
                  <a:pt x="2982975" y="6788101"/>
                  <a:pt x="2686253" y="6788101"/>
                </a:cubicBezTo>
                <a:lnTo>
                  <a:pt x="0" y="6788101"/>
                </a:lnTo>
                <a:close/>
              </a:path>
            </a:pathLst>
          </a:custGeom>
        </p:spPr>
        <p:txBody>
          <a:bodyPr wrap="square">
            <a:noAutofit/>
          </a:bodyPr>
          <a:lstStyle/>
          <a:p>
            <a:endParaRPr lang="en-GB"/>
          </a:p>
        </p:txBody>
      </p:sp>
      <p:sp>
        <p:nvSpPr>
          <p:cNvPr id="45" name="Picture Placeholder 44">
            <a:extLst>
              <a:ext uri="{FF2B5EF4-FFF2-40B4-BE49-F238E27FC236}">
                <a16:creationId xmlns="" xmlns:a16="http://schemas.microsoft.com/office/drawing/2014/main" id="{2A7D3A80-6DB5-4FC1-A471-E36676C52F41}"/>
              </a:ext>
            </a:extLst>
          </p:cNvPr>
          <p:cNvSpPr>
            <a:spLocks noGrp="1"/>
          </p:cNvSpPr>
          <p:nvPr>
            <p:ph type="pic" sz="quarter" idx="22"/>
          </p:nvPr>
        </p:nvSpPr>
        <p:spPr>
          <a:xfrm>
            <a:off x="1117600" y="1392238"/>
            <a:ext cx="3223517" cy="6788100"/>
          </a:xfrm>
          <a:custGeom>
            <a:avLst/>
            <a:gdLst>
              <a:gd name="connsiteX0" fmla="*/ 0 w 3223517"/>
              <a:gd name="connsiteY0" fmla="*/ 0 h 6788100"/>
              <a:gd name="connsiteX1" fmla="*/ 3223517 w 3223517"/>
              <a:gd name="connsiteY1" fmla="*/ 0 h 6788100"/>
              <a:gd name="connsiteX2" fmla="*/ 3223517 w 3223517"/>
              <a:gd name="connsiteY2" fmla="*/ 6788100 h 6788100"/>
              <a:gd name="connsiteX3" fmla="*/ 537264 w 3223517"/>
              <a:gd name="connsiteY3" fmla="*/ 6788100 h 6788100"/>
              <a:gd name="connsiteX4" fmla="*/ 0 w 3223517"/>
              <a:gd name="connsiteY4" fmla="*/ 6250836 h 678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3517" h="6788100">
                <a:moveTo>
                  <a:pt x="0" y="0"/>
                </a:moveTo>
                <a:lnTo>
                  <a:pt x="3223517" y="0"/>
                </a:lnTo>
                <a:lnTo>
                  <a:pt x="3223517" y="6788100"/>
                </a:lnTo>
                <a:lnTo>
                  <a:pt x="537264" y="6788100"/>
                </a:lnTo>
                <a:cubicBezTo>
                  <a:pt x="240541" y="6788100"/>
                  <a:pt x="0" y="6547559"/>
                  <a:pt x="0" y="6250836"/>
                </a:cubicBezTo>
                <a:close/>
              </a:path>
            </a:pathLst>
          </a:custGeom>
        </p:spPr>
        <p:txBody>
          <a:bodyPr wrap="square">
            <a:noAutofit/>
          </a:bodyPr>
          <a:lstStyle/>
          <a:p>
            <a:endParaRPr lang="en-GB"/>
          </a:p>
        </p:txBody>
      </p:sp>
      <p:sp>
        <p:nvSpPr>
          <p:cNvPr id="3" name="Footer Placeholder 2">
            <a:extLst>
              <a:ext uri="{FF2B5EF4-FFF2-40B4-BE49-F238E27FC236}">
                <a16:creationId xmlns="" xmlns:a16="http://schemas.microsoft.com/office/drawing/2014/main" id="{44DE419D-F5EA-40DA-92AD-BEABF306EF5C}"/>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6B0221E7-A7E3-4604-B5BB-289A480B8663}"/>
              </a:ext>
            </a:extLst>
          </p:cNvPr>
          <p:cNvSpPr>
            <a:spLocks noGrp="1"/>
          </p:cNvSpPr>
          <p:nvPr>
            <p:ph type="sldNum" sz="quarter" idx="11"/>
          </p:nvPr>
        </p:nvSpPr>
        <p:spPr/>
        <p:txBody>
          <a:bodyPr/>
          <a:lstStyle/>
          <a:p>
            <a:fld id="{40FC62D0-A2F2-4BF8-8DAC-E86C11000EC3}" type="slidenum">
              <a:rPr lang="en-GB" smtClean="0"/>
              <a:t>‹#›</a:t>
            </a:fld>
            <a:endParaRPr lang="en-GB"/>
          </a:p>
        </p:txBody>
      </p:sp>
      <p:sp>
        <p:nvSpPr>
          <p:cNvPr id="10" name="Picture Placeholder 9">
            <a:extLst>
              <a:ext uri="{FF2B5EF4-FFF2-40B4-BE49-F238E27FC236}">
                <a16:creationId xmlns="" xmlns:a16="http://schemas.microsoft.com/office/drawing/2014/main" id="{3E93683F-8CE7-47EF-8369-F9C5879D737E}"/>
              </a:ext>
            </a:extLst>
          </p:cNvPr>
          <p:cNvSpPr>
            <a:spLocks noGrp="1"/>
          </p:cNvSpPr>
          <p:nvPr>
            <p:ph type="pic" sz="quarter" idx="14"/>
          </p:nvPr>
        </p:nvSpPr>
        <p:spPr>
          <a:xfrm>
            <a:off x="9568160" y="5948314"/>
            <a:ext cx="5832472" cy="2232024"/>
          </a:xfrm>
          <a:custGeom>
            <a:avLst/>
            <a:gdLst>
              <a:gd name="connsiteX0" fmla="*/ 0 w 5832472"/>
              <a:gd name="connsiteY0" fmla="*/ 0 h 2232024"/>
              <a:gd name="connsiteX1" fmla="*/ 5832472 w 5832472"/>
              <a:gd name="connsiteY1" fmla="*/ 0 h 2232024"/>
              <a:gd name="connsiteX2" fmla="*/ 5832472 w 5832472"/>
              <a:gd name="connsiteY2" fmla="*/ 1860015 h 2232024"/>
              <a:gd name="connsiteX3" fmla="*/ 5535434 w 5832472"/>
              <a:gd name="connsiteY3" fmla="*/ 2224469 h 2232024"/>
              <a:gd name="connsiteX4" fmla="*/ 5460485 w 5832472"/>
              <a:gd name="connsiteY4" fmla="*/ 2232024 h 2232024"/>
              <a:gd name="connsiteX5" fmla="*/ 0 w 5832472"/>
              <a:gd name="connsiteY5" fmla="*/ 2232024 h 22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2472" h="2232024">
                <a:moveTo>
                  <a:pt x="0" y="0"/>
                </a:moveTo>
                <a:lnTo>
                  <a:pt x="5832472" y="0"/>
                </a:lnTo>
                <a:lnTo>
                  <a:pt x="5832472" y="1860015"/>
                </a:lnTo>
                <a:cubicBezTo>
                  <a:pt x="5832472" y="2039790"/>
                  <a:pt x="5704954" y="2189780"/>
                  <a:pt x="5535434" y="2224469"/>
                </a:cubicBezTo>
                <a:lnTo>
                  <a:pt x="5460485" y="2232024"/>
                </a:lnTo>
                <a:lnTo>
                  <a:pt x="0" y="2232024"/>
                </a:lnTo>
                <a:close/>
              </a:path>
            </a:pathLst>
          </a:custGeom>
        </p:spPr>
        <p:txBody>
          <a:bodyPr wrap="square">
            <a:noAutofit/>
          </a:bodyPr>
          <a:lstStyle/>
          <a:p>
            <a:endParaRPr lang="en-GB"/>
          </a:p>
        </p:txBody>
      </p:sp>
      <p:sp>
        <p:nvSpPr>
          <p:cNvPr id="19" name="Picture Placeholder 18">
            <a:extLst>
              <a:ext uri="{FF2B5EF4-FFF2-40B4-BE49-F238E27FC236}">
                <a16:creationId xmlns="" xmlns:a16="http://schemas.microsoft.com/office/drawing/2014/main" id="{C0A0E0A7-915D-42DC-9DDD-0EED3A00AB27}"/>
              </a:ext>
            </a:extLst>
          </p:cNvPr>
          <p:cNvSpPr>
            <a:spLocks noGrp="1"/>
          </p:cNvSpPr>
          <p:nvPr>
            <p:ph type="pic" sz="quarter" idx="15"/>
          </p:nvPr>
        </p:nvSpPr>
        <p:spPr>
          <a:xfrm flipH="1">
            <a:off x="9580470" y="3419872"/>
            <a:ext cx="5832473" cy="2232024"/>
          </a:xfrm>
          <a:custGeom>
            <a:avLst/>
            <a:gdLst>
              <a:gd name="connsiteX0" fmla="*/ 0 w 5832472"/>
              <a:gd name="connsiteY0" fmla="*/ 0 h 2232024"/>
              <a:gd name="connsiteX1" fmla="*/ 5832472 w 5832472"/>
              <a:gd name="connsiteY1" fmla="*/ 0 h 2232024"/>
              <a:gd name="connsiteX2" fmla="*/ 5832472 w 5832472"/>
              <a:gd name="connsiteY2" fmla="*/ 1860015 h 2232024"/>
              <a:gd name="connsiteX3" fmla="*/ 5535434 w 5832472"/>
              <a:gd name="connsiteY3" fmla="*/ 2224469 h 2232024"/>
              <a:gd name="connsiteX4" fmla="*/ 5460485 w 5832472"/>
              <a:gd name="connsiteY4" fmla="*/ 2232024 h 2232024"/>
              <a:gd name="connsiteX5" fmla="*/ 0 w 5832472"/>
              <a:gd name="connsiteY5" fmla="*/ 2232024 h 22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2472" h="2232024">
                <a:moveTo>
                  <a:pt x="0" y="0"/>
                </a:moveTo>
                <a:lnTo>
                  <a:pt x="5832472" y="0"/>
                </a:lnTo>
                <a:lnTo>
                  <a:pt x="5832472" y="1860015"/>
                </a:lnTo>
                <a:cubicBezTo>
                  <a:pt x="5832472" y="2039790"/>
                  <a:pt x="5704954" y="2189780"/>
                  <a:pt x="5535434" y="2224469"/>
                </a:cubicBezTo>
                <a:lnTo>
                  <a:pt x="5460485" y="2232024"/>
                </a:lnTo>
                <a:lnTo>
                  <a:pt x="0" y="2232024"/>
                </a:lnTo>
                <a:close/>
              </a:path>
            </a:pathLst>
          </a:custGeom>
        </p:spPr>
        <p:txBody>
          <a:bodyPr wrap="square">
            <a:noAutofit/>
          </a:bodyPr>
          <a:lstStyle/>
          <a:p>
            <a:endParaRPr lang="en-GB"/>
          </a:p>
        </p:txBody>
      </p:sp>
      <p:sp>
        <p:nvSpPr>
          <p:cNvPr id="40" name="Picture Placeholder 39">
            <a:extLst>
              <a:ext uri="{FF2B5EF4-FFF2-40B4-BE49-F238E27FC236}">
                <a16:creationId xmlns="" xmlns:a16="http://schemas.microsoft.com/office/drawing/2014/main" id="{082FC790-541C-465A-8453-18269840E19A}"/>
              </a:ext>
            </a:extLst>
          </p:cNvPr>
          <p:cNvSpPr>
            <a:spLocks noGrp="1"/>
          </p:cNvSpPr>
          <p:nvPr>
            <p:ph type="pic" sz="quarter" idx="21"/>
          </p:nvPr>
        </p:nvSpPr>
        <p:spPr>
          <a:xfrm>
            <a:off x="10733042" y="1726594"/>
            <a:ext cx="4679900" cy="1446212"/>
          </a:xfrm>
          <a:custGeom>
            <a:avLst/>
            <a:gdLst>
              <a:gd name="connsiteX0" fmla="*/ 0 w 4679900"/>
              <a:gd name="connsiteY0" fmla="*/ 0 h 1446212"/>
              <a:gd name="connsiteX1" fmla="*/ 4679900 w 4679900"/>
              <a:gd name="connsiteY1" fmla="*/ 0 h 1446212"/>
              <a:gd name="connsiteX2" fmla="*/ 4679900 w 4679900"/>
              <a:gd name="connsiteY2" fmla="*/ 1208595 h 1446212"/>
              <a:gd name="connsiteX3" fmla="*/ 4661377 w 4679900"/>
              <a:gd name="connsiteY3" fmla="*/ 1300342 h 1446212"/>
              <a:gd name="connsiteX4" fmla="*/ 4487631 w 4679900"/>
              <a:gd name="connsiteY4" fmla="*/ 1442847 h 1446212"/>
              <a:gd name="connsiteX5" fmla="*/ 4454252 w 4679900"/>
              <a:gd name="connsiteY5" fmla="*/ 1446212 h 1446212"/>
              <a:gd name="connsiteX6" fmla="*/ 0 w 4679900"/>
              <a:gd name="connsiteY6" fmla="*/ 1446212 h 144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9900" h="1446212">
                <a:moveTo>
                  <a:pt x="0" y="0"/>
                </a:moveTo>
                <a:lnTo>
                  <a:pt x="4679900" y="0"/>
                </a:lnTo>
                <a:lnTo>
                  <a:pt x="4679900" y="1208595"/>
                </a:lnTo>
                <a:lnTo>
                  <a:pt x="4661377" y="1300342"/>
                </a:lnTo>
                <a:cubicBezTo>
                  <a:pt x="4630844" y="1372530"/>
                  <a:pt x="4566189" y="1426772"/>
                  <a:pt x="4487631" y="1442847"/>
                </a:cubicBezTo>
                <a:lnTo>
                  <a:pt x="4454252" y="1446212"/>
                </a:lnTo>
                <a:lnTo>
                  <a:pt x="0" y="1446212"/>
                </a:lnTo>
                <a:close/>
              </a:path>
            </a:pathLst>
          </a:custGeom>
        </p:spPr>
        <p:txBody>
          <a:bodyPr wrap="square">
            <a:noAutofit/>
          </a:bodyPr>
          <a:lstStyle/>
          <a:p>
            <a:endParaRPr lang="en-GB"/>
          </a:p>
        </p:txBody>
      </p:sp>
      <p:sp>
        <p:nvSpPr>
          <p:cNvPr id="41" name="Picture Placeholder 40">
            <a:extLst>
              <a:ext uri="{FF2B5EF4-FFF2-40B4-BE49-F238E27FC236}">
                <a16:creationId xmlns="" xmlns:a16="http://schemas.microsoft.com/office/drawing/2014/main" id="{0110C3FF-202B-4DB4-BFE8-0F61C5E5A7F8}"/>
              </a:ext>
            </a:extLst>
          </p:cNvPr>
          <p:cNvSpPr>
            <a:spLocks noGrp="1"/>
          </p:cNvSpPr>
          <p:nvPr>
            <p:ph type="pic" sz="quarter" idx="20"/>
          </p:nvPr>
        </p:nvSpPr>
        <p:spPr>
          <a:xfrm>
            <a:off x="10733042" y="70062"/>
            <a:ext cx="4679901" cy="1446983"/>
          </a:xfrm>
          <a:custGeom>
            <a:avLst/>
            <a:gdLst>
              <a:gd name="connsiteX0" fmla="*/ 0 w 4679901"/>
              <a:gd name="connsiteY0" fmla="*/ 0 h 1446983"/>
              <a:gd name="connsiteX1" fmla="*/ 4679901 w 4679901"/>
              <a:gd name="connsiteY1" fmla="*/ 0 h 1446983"/>
              <a:gd name="connsiteX2" fmla="*/ 4679901 w 4679901"/>
              <a:gd name="connsiteY2" fmla="*/ 1446983 h 1446983"/>
              <a:gd name="connsiteX3" fmla="*/ 230275 w 4679901"/>
              <a:gd name="connsiteY3" fmla="*/ 1446983 h 1446983"/>
              <a:gd name="connsiteX4" fmla="*/ 192714 w 4679901"/>
              <a:gd name="connsiteY4" fmla="*/ 1443197 h 1446983"/>
              <a:gd name="connsiteX5" fmla="*/ 0 w 4679901"/>
              <a:gd name="connsiteY5" fmla="*/ 1206745 h 144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9901" h="1446983">
                <a:moveTo>
                  <a:pt x="0" y="0"/>
                </a:moveTo>
                <a:lnTo>
                  <a:pt x="4679901" y="0"/>
                </a:lnTo>
                <a:lnTo>
                  <a:pt x="4679901" y="1446983"/>
                </a:lnTo>
                <a:lnTo>
                  <a:pt x="230275" y="1446983"/>
                </a:lnTo>
                <a:lnTo>
                  <a:pt x="192714" y="1443197"/>
                </a:lnTo>
                <a:cubicBezTo>
                  <a:pt x="82732" y="1420691"/>
                  <a:pt x="0" y="1323380"/>
                  <a:pt x="0" y="1206745"/>
                </a:cubicBezTo>
                <a:close/>
              </a:path>
            </a:pathLst>
          </a:custGeom>
        </p:spPr>
        <p:txBody>
          <a:bodyPr wrap="square">
            <a:noAutofit/>
          </a:bodyPr>
          <a:lstStyle/>
          <a:p>
            <a:endParaRPr lang="en-GB"/>
          </a:p>
        </p:txBody>
      </p:sp>
    </p:spTree>
    <p:extLst>
      <p:ext uri="{BB962C8B-B14F-4D97-AF65-F5344CB8AC3E}">
        <p14:creationId xmlns:p14="http://schemas.microsoft.com/office/powerpoint/2010/main" val="1904628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Image Template">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6CCBA7D-A3DC-4C4E-B28C-D7E517C495D1}"/>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 xmlns:a16="http://schemas.microsoft.com/office/drawing/2014/main" id="{73A592C3-83B5-4C8D-ABE6-16C2DC449E58}"/>
              </a:ext>
            </a:extLst>
          </p:cNvPr>
          <p:cNvSpPr>
            <a:spLocks noGrp="1"/>
          </p:cNvSpPr>
          <p:nvPr>
            <p:ph type="sldNum" sz="quarter" idx="11"/>
          </p:nvPr>
        </p:nvSpPr>
        <p:spPr/>
        <p:txBody>
          <a:bodyPr/>
          <a:lstStyle/>
          <a:p>
            <a:fld id="{40FC62D0-A2F2-4BF8-8DAC-E86C11000EC3}" type="slidenum">
              <a:rPr lang="en-GB" smtClean="0"/>
              <a:t>‹#›</a:t>
            </a:fld>
            <a:endParaRPr lang="en-GB"/>
          </a:p>
        </p:txBody>
      </p:sp>
      <p:sp>
        <p:nvSpPr>
          <p:cNvPr id="5" name="Picture Placeholder 4">
            <a:extLst>
              <a:ext uri="{FF2B5EF4-FFF2-40B4-BE49-F238E27FC236}">
                <a16:creationId xmlns="" xmlns:a16="http://schemas.microsoft.com/office/drawing/2014/main" id="{68E3C9AE-0BC5-45D3-A6A3-B31394FB7AB2}"/>
              </a:ext>
            </a:extLst>
          </p:cNvPr>
          <p:cNvSpPr>
            <a:spLocks noGrp="1"/>
          </p:cNvSpPr>
          <p:nvPr>
            <p:ph type="pic" sz="quarter" idx="16"/>
          </p:nvPr>
        </p:nvSpPr>
        <p:spPr>
          <a:xfrm>
            <a:off x="999208" y="5364088"/>
            <a:ext cx="2448272" cy="2448272"/>
          </a:xfrm>
          <a:custGeom>
            <a:avLst/>
            <a:gdLst>
              <a:gd name="connsiteX0" fmla="*/ 0 w 2448272"/>
              <a:gd name="connsiteY0" fmla="*/ 0 h 2448272"/>
              <a:gd name="connsiteX1" fmla="*/ 2448272 w 2448272"/>
              <a:gd name="connsiteY1" fmla="*/ 0 h 2448272"/>
              <a:gd name="connsiteX2" fmla="*/ 2448272 w 2448272"/>
              <a:gd name="connsiteY2" fmla="*/ 2448272 h 2448272"/>
              <a:gd name="connsiteX3" fmla="*/ 408053 w 2448272"/>
              <a:gd name="connsiteY3" fmla="*/ 2448272 h 2448272"/>
              <a:gd name="connsiteX4" fmla="*/ 0 w 2448272"/>
              <a:gd name="connsiteY4" fmla="*/ 2040219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0" y="0"/>
                </a:moveTo>
                <a:lnTo>
                  <a:pt x="2448272" y="0"/>
                </a:lnTo>
                <a:lnTo>
                  <a:pt x="2448272" y="2448272"/>
                </a:lnTo>
                <a:lnTo>
                  <a:pt x="408053" y="2448272"/>
                </a:lnTo>
                <a:cubicBezTo>
                  <a:pt x="182692" y="2448272"/>
                  <a:pt x="0" y="2265580"/>
                  <a:pt x="0" y="2040219"/>
                </a:cubicBezTo>
                <a:close/>
              </a:path>
            </a:pathLst>
          </a:custGeom>
        </p:spPr>
        <p:txBody>
          <a:bodyPr wrap="square">
            <a:noAutofit/>
          </a:bodyPr>
          <a:lstStyle/>
          <a:p>
            <a:endParaRPr lang="en-GB"/>
          </a:p>
        </p:txBody>
      </p:sp>
      <p:sp>
        <p:nvSpPr>
          <p:cNvPr id="7" name="Picture Placeholder 6">
            <a:extLst>
              <a:ext uri="{FF2B5EF4-FFF2-40B4-BE49-F238E27FC236}">
                <a16:creationId xmlns="" xmlns:a16="http://schemas.microsoft.com/office/drawing/2014/main" id="{CE444ADD-6778-4964-A3E6-228BDAA4C18D}"/>
              </a:ext>
            </a:extLst>
          </p:cNvPr>
          <p:cNvSpPr>
            <a:spLocks noGrp="1"/>
          </p:cNvSpPr>
          <p:nvPr>
            <p:ph type="pic" sz="quarter" idx="17"/>
          </p:nvPr>
        </p:nvSpPr>
        <p:spPr>
          <a:xfrm>
            <a:off x="999555" y="2772595"/>
            <a:ext cx="2447925" cy="2447925"/>
          </a:xfrm>
          <a:prstGeom prst="rect">
            <a:avLst/>
          </a:prstGeom>
        </p:spPr>
        <p:txBody>
          <a:bodyPr/>
          <a:lstStyle/>
          <a:p>
            <a:endParaRPr lang="en-GB"/>
          </a:p>
        </p:txBody>
      </p:sp>
      <p:sp>
        <p:nvSpPr>
          <p:cNvPr id="8" name="Picture Placeholder 6">
            <a:extLst>
              <a:ext uri="{FF2B5EF4-FFF2-40B4-BE49-F238E27FC236}">
                <a16:creationId xmlns="" xmlns:a16="http://schemas.microsoft.com/office/drawing/2014/main" id="{4014BEF2-4E82-4E57-8BAE-229B704A83BF}"/>
              </a:ext>
            </a:extLst>
          </p:cNvPr>
          <p:cNvSpPr>
            <a:spLocks noGrp="1"/>
          </p:cNvSpPr>
          <p:nvPr>
            <p:ph type="pic" sz="quarter" idx="18"/>
          </p:nvPr>
        </p:nvSpPr>
        <p:spPr>
          <a:xfrm>
            <a:off x="3591496" y="5364088"/>
            <a:ext cx="2447925" cy="2447925"/>
          </a:xfrm>
          <a:prstGeom prst="rect">
            <a:avLst/>
          </a:prstGeom>
        </p:spPr>
        <p:txBody>
          <a:bodyPr/>
          <a:lstStyle/>
          <a:p>
            <a:endParaRPr lang="en-GB"/>
          </a:p>
        </p:txBody>
      </p:sp>
      <p:sp>
        <p:nvSpPr>
          <p:cNvPr id="9" name="Picture Placeholder 6">
            <a:extLst>
              <a:ext uri="{FF2B5EF4-FFF2-40B4-BE49-F238E27FC236}">
                <a16:creationId xmlns="" xmlns:a16="http://schemas.microsoft.com/office/drawing/2014/main" id="{2877C71A-1919-499D-BEC5-BB2BF7CC71DB}"/>
              </a:ext>
            </a:extLst>
          </p:cNvPr>
          <p:cNvSpPr>
            <a:spLocks noGrp="1"/>
          </p:cNvSpPr>
          <p:nvPr>
            <p:ph type="pic" sz="quarter" idx="19"/>
          </p:nvPr>
        </p:nvSpPr>
        <p:spPr>
          <a:xfrm>
            <a:off x="3591496" y="2772595"/>
            <a:ext cx="2447925" cy="2447925"/>
          </a:xfrm>
          <a:prstGeom prst="rect">
            <a:avLst/>
          </a:prstGeom>
        </p:spPr>
        <p:txBody>
          <a:bodyPr/>
          <a:lstStyle/>
          <a:p>
            <a:endParaRPr lang="en-GB"/>
          </a:p>
        </p:txBody>
      </p:sp>
      <p:sp>
        <p:nvSpPr>
          <p:cNvPr id="10" name="Picture Placeholder 9">
            <a:extLst>
              <a:ext uri="{FF2B5EF4-FFF2-40B4-BE49-F238E27FC236}">
                <a16:creationId xmlns="" xmlns:a16="http://schemas.microsoft.com/office/drawing/2014/main" id="{95DB42C2-DDCD-4EA7-BABA-3755932463DE}"/>
              </a:ext>
            </a:extLst>
          </p:cNvPr>
          <p:cNvSpPr>
            <a:spLocks noGrp="1"/>
          </p:cNvSpPr>
          <p:nvPr>
            <p:ph type="pic" sz="quarter" idx="20"/>
          </p:nvPr>
        </p:nvSpPr>
        <p:spPr>
          <a:xfrm>
            <a:off x="12690128" y="5399538"/>
            <a:ext cx="2448272" cy="2447875"/>
          </a:xfrm>
          <a:custGeom>
            <a:avLst/>
            <a:gdLst>
              <a:gd name="connsiteX0" fmla="*/ 0 w 2448272"/>
              <a:gd name="connsiteY0" fmla="*/ 0 h 2447875"/>
              <a:gd name="connsiteX1" fmla="*/ 2448272 w 2448272"/>
              <a:gd name="connsiteY1" fmla="*/ 0 h 2447875"/>
              <a:gd name="connsiteX2" fmla="*/ 2448272 w 2448272"/>
              <a:gd name="connsiteY2" fmla="*/ 2039822 h 2447875"/>
              <a:gd name="connsiteX3" fmla="*/ 2040219 w 2448272"/>
              <a:gd name="connsiteY3" fmla="*/ 2447875 h 2447875"/>
              <a:gd name="connsiteX4" fmla="*/ 0 w 2448272"/>
              <a:gd name="connsiteY4" fmla="*/ 2447875 h 244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7875">
                <a:moveTo>
                  <a:pt x="0" y="0"/>
                </a:moveTo>
                <a:lnTo>
                  <a:pt x="2448272" y="0"/>
                </a:lnTo>
                <a:lnTo>
                  <a:pt x="2448272" y="2039822"/>
                </a:lnTo>
                <a:cubicBezTo>
                  <a:pt x="2448272" y="2265183"/>
                  <a:pt x="2265580" y="2447875"/>
                  <a:pt x="2040219" y="2447875"/>
                </a:cubicBezTo>
                <a:lnTo>
                  <a:pt x="0" y="2447875"/>
                </a:lnTo>
                <a:close/>
              </a:path>
            </a:pathLst>
          </a:custGeom>
        </p:spPr>
        <p:txBody>
          <a:bodyPr wrap="square">
            <a:noAutofit/>
          </a:bodyPr>
          <a:lstStyle/>
          <a:p>
            <a:endParaRPr lang="en-GB"/>
          </a:p>
        </p:txBody>
      </p:sp>
      <p:sp>
        <p:nvSpPr>
          <p:cNvPr id="11" name="Picture Placeholder 6">
            <a:extLst>
              <a:ext uri="{FF2B5EF4-FFF2-40B4-BE49-F238E27FC236}">
                <a16:creationId xmlns="" xmlns:a16="http://schemas.microsoft.com/office/drawing/2014/main" id="{775D7E04-0A58-4E59-ACBA-0DF17412901E}"/>
              </a:ext>
            </a:extLst>
          </p:cNvPr>
          <p:cNvSpPr>
            <a:spLocks noGrp="1"/>
          </p:cNvSpPr>
          <p:nvPr>
            <p:ph type="pic" sz="quarter" idx="21"/>
          </p:nvPr>
        </p:nvSpPr>
        <p:spPr>
          <a:xfrm>
            <a:off x="12696264" y="2810333"/>
            <a:ext cx="2447925" cy="2447925"/>
          </a:xfrm>
          <a:prstGeom prst="rect">
            <a:avLst/>
          </a:prstGeom>
        </p:spPr>
        <p:txBody>
          <a:bodyPr/>
          <a:lstStyle/>
          <a:p>
            <a:endParaRPr lang="en-GB"/>
          </a:p>
        </p:txBody>
      </p:sp>
      <p:sp>
        <p:nvSpPr>
          <p:cNvPr id="12" name="Picture Placeholder 6">
            <a:extLst>
              <a:ext uri="{FF2B5EF4-FFF2-40B4-BE49-F238E27FC236}">
                <a16:creationId xmlns="" xmlns:a16="http://schemas.microsoft.com/office/drawing/2014/main" id="{B4F9E975-AF13-4AA9-96B5-B8E971FEDDE9}"/>
              </a:ext>
            </a:extLst>
          </p:cNvPr>
          <p:cNvSpPr>
            <a:spLocks noGrp="1"/>
          </p:cNvSpPr>
          <p:nvPr>
            <p:ph type="pic" sz="quarter" idx="22"/>
          </p:nvPr>
        </p:nvSpPr>
        <p:spPr>
          <a:xfrm>
            <a:off x="10098187" y="5399538"/>
            <a:ext cx="2447925" cy="2447925"/>
          </a:xfrm>
          <a:prstGeom prst="rect">
            <a:avLst/>
          </a:prstGeom>
        </p:spPr>
        <p:txBody>
          <a:bodyPr/>
          <a:lstStyle/>
          <a:p>
            <a:endParaRPr lang="en-GB"/>
          </a:p>
        </p:txBody>
      </p:sp>
      <p:sp>
        <p:nvSpPr>
          <p:cNvPr id="13" name="Picture Placeholder 6">
            <a:extLst>
              <a:ext uri="{FF2B5EF4-FFF2-40B4-BE49-F238E27FC236}">
                <a16:creationId xmlns="" xmlns:a16="http://schemas.microsoft.com/office/drawing/2014/main" id="{19325C26-3297-4919-805B-0E7E21871448}"/>
              </a:ext>
            </a:extLst>
          </p:cNvPr>
          <p:cNvSpPr>
            <a:spLocks noGrp="1"/>
          </p:cNvSpPr>
          <p:nvPr>
            <p:ph type="pic" sz="quarter" idx="23"/>
          </p:nvPr>
        </p:nvSpPr>
        <p:spPr>
          <a:xfrm>
            <a:off x="10098187" y="2808045"/>
            <a:ext cx="2447925" cy="2447925"/>
          </a:xfrm>
          <a:prstGeom prst="rect">
            <a:avLst/>
          </a:prstGeom>
        </p:spPr>
        <p:txBody>
          <a:bodyPr/>
          <a:lstStyle/>
          <a:p>
            <a:endParaRPr lang="en-GB"/>
          </a:p>
        </p:txBody>
      </p:sp>
      <p:sp>
        <p:nvSpPr>
          <p:cNvPr id="14" name="Picture Placeholder 13">
            <a:extLst>
              <a:ext uri="{FF2B5EF4-FFF2-40B4-BE49-F238E27FC236}">
                <a16:creationId xmlns="" xmlns:a16="http://schemas.microsoft.com/office/drawing/2014/main" id="{0F3B459E-893D-4963-85CD-8D909D1A8D52}"/>
              </a:ext>
            </a:extLst>
          </p:cNvPr>
          <p:cNvSpPr>
            <a:spLocks noGrp="1"/>
          </p:cNvSpPr>
          <p:nvPr>
            <p:ph type="pic" sz="quarter" idx="24"/>
          </p:nvPr>
        </p:nvSpPr>
        <p:spPr>
          <a:xfrm>
            <a:off x="6845057" y="6345947"/>
            <a:ext cx="2446338" cy="1447402"/>
          </a:xfrm>
          <a:custGeom>
            <a:avLst/>
            <a:gdLst>
              <a:gd name="connsiteX0" fmla="*/ 0 w 2446338"/>
              <a:gd name="connsiteY0" fmla="*/ 0 h 1447402"/>
              <a:gd name="connsiteX1" fmla="*/ 2446338 w 2446338"/>
              <a:gd name="connsiteY1" fmla="*/ 0 h 1447402"/>
              <a:gd name="connsiteX2" fmla="*/ 2446338 w 2446338"/>
              <a:gd name="connsiteY2" fmla="*/ 1212461 h 1447402"/>
              <a:gd name="connsiteX3" fmla="*/ 2428525 w 2446338"/>
              <a:gd name="connsiteY3" fmla="*/ 1300691 h 1447402"/>
              <a:gd name="connsiteX4" fmla="*/ 2254779 w 2446338"/>
              <a:gd name="connsiteY4" fmla="*/ 1443196 h 1447402"/>
              <a:gd name="connsiteX5" fmla="*/ 2213057 w 2446338"/>
              <a:gd name="connsiteY5" fmla="*/ 1447402 h 1447402"/>
              <a:gd name="connsiteX6" fmla="*/ 0 w 2446338"/>
              <a:gd name="connsiteY6" fmla="*/ 1447402 h 144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6338" h="1447402">
                <a:moveTo>
                  <a:pt x="0" y="0"/>
                </a:moveTo>
                <a:lnTo>
                  <a:pt x="2446338" y="0"/>
                </a:lnTo>
                <a:lnTo>
                  <a:pt x="2446338" y="1212461"/>
                </a:lnTo>
                <a:lnTo>
                  <a:pt x="2428525" y="1300691"/>
                </a:lnTo>
                <a:cubicBezTo>
                  <a:pt x="2397992" y="1372879"/>
                  <a:pt x="2333337" y="1427121"/>
                  <a:pt x="2254779" y="1443196"/>
                </a:cubicBezTo>
                <a:lnTo>
                  <a:pt x="2213057" y="1447402"/>
                </a:lnTo>
                <a:lnTo>
                  <a:pt x="0" y="1447402"/>
                </a:lnTo>
                <a:close/>
              </a:path>
            </a:pathLst>
          </a:custGeom>
        </p:spPr>
        <p:txBody>
          <a:bodyPr wrap="square">
            <a:noAutofit/>
          </a:bodyPr>
          <a:lstStyle/>
          <a:p>
            <a:endParaRPr lang="en-GB"/>
          </a:p>
        </p:txBody>
      </p:sp>
      <p:sp>
        <p:nvSpPr>
          <p:cNvPr id="15" name="Picture Placeholder 14">
            <a:extLst>
              <a:ext uri="{FF2B5EF4-FFF2-40B4-BE49-F238E27FC236}">
                <a16:creationId xmlns="" xmlns:a16="http://schemas.microsoft.com/office/drawing/2014/main" id="{85C2AAF7-78A2-482D-A295-C6DDA1E77121}"/>
              </a:ext>
            </a:extLst>
          </p:cNvPr>
          <p:cNvSpPr>
            <a:spLocks noGrp="1"/>
          </p:cNvSpPr>
          <p:nvPr>
            <p:ph type="pic" sz="quarter" idx="25"/>
          </p:nvPr>
        </p:nvSpPr>
        <p:spPr>
          <a:xfrm>
            <a:off x="6845057" y="4772727"/>
            <a:ext cx="2447493" cy="1447411"/>
          </a:xfrm>
          <a:custGeom>
            <a:avLst/>
            <a:gdLst>
              <a:gd name="connsiteX0" fmla="*/ 0 w 2447493"/>
              <a:gd name="connsiteY0" fmla="*/ 0 h 1447411"/>
              <a:gd name="connsiteX1" fmla="*/ 2447493 w 2447493"/>
              <a:gd name="connsiteY1" fmla="*/ 0 h 1447411"/>
              <a:gd name="connsiteX2" fmla="*/ 2447493 w 2447493"/>
              <a:gd name="connsiteY2" fmla="*/ 1447411 h 1447411"/>
              <a:gd name="connsiteX3" fmla="*/ 233712 w 2447493"/>
              <a:gd name="connsiteY3" fmla="*/ 1447411 h 1447411"/>
              <a:gd name="connsiteX4" fmla="*/ 191935 w 2447493"/>
              <a:gd name="connsiteY4" fmla="*/ 1443200 h 1447411"/>
              <a:gd name="connsiteX5" fmla="*/ 18188 w 2447493"/>
              <a:gd name="connsiteY5" fmla="*/ 1300695 h 1447411"/>
              <a:gd name="connsiteX6" fmla="*/ 0 w 2447493"/>
              <a:gd name="connsiteY6" fmla="*/ 1210607 h 144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7493" h="1447411">
                <a:moveTo>
                  <a:pt x="0" y="0"/>
                </a:moveTo>
                <a:lnTo>
                  <a:pt x="2447493" y="0"/>
                </a:lnTo>
                <a:lnTo>
                  <a:pt x="2447493" y="1447411"/>
                </a:lnTo>
                <a:lnTo>
                  <a:pt x="233712" y="1447411"/>
                </a:lnTo>
                <a:lnTo>
                  <a:pt x="191935" y="1443200"/>
                </a:lnTo>
                <a:cubicBezTo>
                  <a:pt x="113376" y="1427124"/>
                  <a:pt x="48721" y="1372883"/>
                  <a:pt x="18188" y="1300695"/>
                </a:cubicBezTo>
                <a:lnTo>
                  <a:pt x="0" y="1210607"/>
                </a:lnTo>
                <a:close/>
              </a:path>
            </a:pathLst>
          </a:custGeom>
        </p:spPr>
        <p:txBody>
          <a:bodyPr wrap="square">
            <a:noAutofit/>
          </a:bodyPr>
          <a:lstStyle/>
          <a:p>
            <a:endParaRPr lang="en-GB"/>
          </a:p>
        </p:txBody>
      </p:sp>
    </p:spTree>
    <p:extLst>
      <p:ext uri="{BB962C8B-B14F-4D97-AF65-F5344CB8AC3E}">
        <p14:creationId xmlns:p14="http://schemas.microsoft.com/office/powerpoint/2010/main" val="4048607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ighly confidential">
    <p:spTree>
      <p:nvGrpSpPr>
        <p:cNvPr id="1" name=""/>
        <p:cNvGrpSpPr/>
        <p:nvPr/>
      </p:nvGrpSpPr>
      <p:grpSpPr>
        <a:xfrm>
          <a:off x="0" y="0"/>
          <a:ext cx="0" cy="0"/>
          <a:chOff x="0" y="0"/>
          <a:chExt cx="0" cy="0"/>
        </a:xfrm>
      </p:grpSpPr>
      <p:sp>
        <p:nvSpPr>
          <p:cNvPr id="7" name="Footer Placeholder 4">
            <a:extLst>
              <a:ext uri="{FF2B5EF4-FFF2-40B4-BE49-F238E27FC236}">
                <a16:creationId xmlns="" xmlns:a16="http://schemas.microsoft.com/office/drawing/2014/main" id="{E52B37A6-C0D5-4015-88CB-08DBBEF23735}"/>
              </a:ext>
            </a:extLst>
          </p:cNvPr>
          <p:cNvSpPr txBox="1">
            <a:spLocks/>
          </p:cNvSpPr>
          <p:nvPr userDrawn="1"/>
        </p:nvSpPr>
        <p:spPr>
          <a:xfrm>
            <a:off x="1117243" y="964348"/>
            <a:ext cx="9447662" cy="260890"/>
          </a:xfrm>
          <a:prstGeom prst="rect">
            <a:avLst/>
          </a:prstGeom>
        </p:spPr>
        <p:txBody>
          <a:bodyPr lIns="0" tIns="0" rIns="0" bIns="0"/>
          <a:lstStyle>
            <a:defPPr>
              <a:defRPr lang="en-US"/>
            </a:defPPr>
            <a:lvl1pPr marL="0" algn="l" defTabSz="457200" rtl="0" eaLnBrk="1" latinLnBrk="0" hangingPunct="1">
              <a:lnSpc>
                <a:spcPct val="110000"/>
              </a:lnSpc>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0" i="0" dirty="0">
                <a:solidFill>
                  <a:schemeClr val="tx2"/>
                </a:solidFill>
                <a:latin typeface="Arial" panose="020B0604020202020204" pitchFamily="34" charset="0"/>
                <a:ea typeface="Calibri" charset="0"/>
                <a:cs typeface="Arial" panose="020B0604020202020204" pitchFamily="34" charset="0"/>
              </a:rPr>
              <a:t>DOCUMENT CLASSIFICATION </a:t>
            </a:r>
            <a:r>
              <a:rPr lang="en-US" sz="1600" b="0" dirty="0">
                <a:solidFill>
                  <a:schemeClr val="tx2"/>
                </a:solidFill>
                <a:latin typeface="Arial" panose="020B0604020202020204" pitchFamily="34" charset="0"/>
                <a:cs typeface="Arial" panose="020B0604020202020204" pitchFamily="34" charset="0"/>
              </a:rPr>
              <a:t>|</a:t>
            </a:r>
            <a:r>
              <a:rPr lang="en-US" sz="1600" b="0" dirty="0">
                <a:solidFill>
                  <a:schemeClr val="accent1">
                    <a:lumMod val="50000"/>
                  </a:schemeClr>
                </a:solidFill>
                <a:latin typeface="Arial" panose="020B0604020202020204" pitchFamily="34" charset="0"/>
                <a:cs typeface="Arial" panose="020B0604020202020204" pitchFamily="34" charset="0"/>
              </a:rPr>
              <a:t> </a:t>
            </a:r>
            <a:r>
              <a:rPr lang="en-US" sz="1600" b="1" i="0" dirty="0">
                <a:solidFill>
                  <a:srgbClr val="FF0000"/>
                </a:solidFill>
                <a:latin typeface="Arial" panose="020B0604020202020204" pitchFamily="34" charset="0"/>
                <a:ea typeface="Calibri" charset="0"/>
                <a:cs typeface="Arial" panose="020B0604020202020204" pitchFamily="34" charset="0"/>
              </a:rPr>
              <a:t>HIGHLY CONFIDENTIAL </a:t>
            </a:r>
          </a:p>
        </p:txBody>
      </p:sp>
      <p:sp>
        <p:nvSpPr>
          <p:cNvPr id="10" name="Footer Placeholder 4">
            <a:extLst>
              <a:ext uri="{FF2B5EF4-FFF2-40B4-BE49-F238E27FC236}">
                <a16:creationId xmlns="" xmlns:a16="http://schemas.microsoft.com/office/drawing/2014/main" id="{DBEAD737-22B4-406A-BDFF-19A6C86FDDF8}"/>
              </a:ext>
            </a:extLst>
          </p:cNvPr>
          <p:cNvSpPr txBox="1">
            <a:spLocks/>
          </p:cNvSpPr>
          <p:nvPr userDrawn="1"/>
        </p:nvSpPr>
        <p:spPr>
          <a:xfrm>
            <a:off x="1117600" y="8445501"/>
            <a:ext cx="5486400" cy="4868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t>SSE PowerPoint Template Guidelines</a:t>
            </a:r>
          </a:p>
        </p:txBody>
      </p:sp>
      <p:sp>
        <p:nvSpPr>
          <p:cNvPr id="11" name="Slide Number Placeholder 5">
            <a:extLst>
              <a:ext uri="{FF2B5EF4-FFF2-40B4-BE49-F238E27FC236}">
                <a16:creationId xmlns="" xmlns:a16="http://schemas.microsoft.com/office/drawing/2014/main" id="{76288C6C-2FA4-4A07-8AEA-C9735432AD35}"/>
              </a:ext>
            </a:extLst>
          </p:cNvPr>
          <p:cNvSpPr>
            <a:spLocks noGrp="1"/>
          </p:cNvSpPr>
          <p:nvPr>
            <p:ph type="sldNum" sz="quarter" idx="12"/>
          </p:nvPr>
        </p:nvSpPr>
        <p:spPr>
          <a:xfrm>
            <a:off x="11480800" y="8475134"/>
            <a:ext cx="3657600" cy="486833"/>
          </a:xfrm>
        </p:spPr>
        <p:txBody>
          <a:bodyPr/>
          <a:lstStyle/>
          <a:p>
            <a:fld id="{40FC62D0-A2F2-4BF8-8DAC-E86C11000EC3}" type="slidenum">
              <a:rPr lang="en-GB" smtClean="0"/>
              <a:t>‹#›</a:t>
            </a:fld>
            <a:endParaRPr lang="en-GB"/>
          </a:p>
        </p:txBody>
      </p:sp>
      <p:cxnSp>
        <p:nvCxnSpPr>
          <p:cNvPr id="12" name="Straight Connector 11">
            <a:extLst>
              <a:ext uri="{FF2B5EF4-FFF2-40B4-BE49-F238E27FC236}">
                <a16:creationId xmlns="" xmlns:a16="http://schemas.microsoft.com/office/drawing/2014/main" id="{0E51D7D4-DE75-4279-9759-FFADEBE66DEA}"/>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9">
            <a:extLst>
              <a:ext uri="{FF2B5EF4-FFF2-40B4-BE49-F238E27FC236}">
                <a16:creationId xmlns="" xmlns:a16="http://schemas.microsoft.com/office/drawing/2014/main" id="{FDED6792-52A8-4DB4-97BD-60D256DE2531}"/>
              </a:ext>
            </a:extLst>
          </p:cNvPr>
          <p:cNvSpPr>
            <a:spLocks noGrp="1"/>
          </p:cNvSpPr>
          <p:nvPr>
            <p:ph type="body" sz="quarter" idx="18"/>
          </p:nvPr>
        </p:nvSpPr>
        <p:spPr>
          <a:xfrm>
            <a:off x="1117244" y="3666464"/>
            <a:ext cx="9447662" cy="1261135"/>
          </a:xfrm>
        </p:spPr>
        <p:txBody>
          <a:bodyPr>
            <a:normAutofit/>
          </a:bodyPr>
          <a:lstStyle>
            <a:lvl1pPr marL="0" indent="0">
              <a:buNone/>
              <a:defRPr sz="2300" b="1">
                <a:solidFill>
                  <a:schemeClr val="accent1"/>
                </a:solidFill>
              </a:defRPr>
            </a:lvl1pPr>
          </a:lstStyle>
          <a:p>
            <a:pPr lvl="0"/>
            <a:r>
              <a:rPr lang="en-US" dirty="0"/>
              <a:t>Click to edit Master text styles</a:t>
            </a:r>
          </a:p>
        </p:txBody>
      </p:sp>
      <p:sp>
        <p:nvSpPr>
          <p:cNvPr id="14" name="Text Placeholder 22">
            <a:extLst>
              <a:ext uri="{FF2B5EF4-FFF2-40B4-BE49-F238E27FC236}">
                <a16:creationId xmlns="" xmlns:a16="http://schemas.microsoft.com/office/drawing/2014/main" id="{83F51D43-FA0A-4D82-A9A3-BB4488E1105E}"/>
              </a:ext>
            </a:extLst>
          </p:cNvPr>
          <p:cNvSpPr>
            <a:spLocks noGrp="1"/>
          </p:cNvSpPr>
          <p:nvPr>
            <p:ph type="body" sz="quarter" idx="16"/>
          </p:nvPr>
        </p:nvSpPr>
        <p:spPr>
          <a:xfrm>
            <a:off x="1117243" y="5020732"/>
            <a:ext cx="9447662" cy="1624847"/>
          </a:xfrm>
        </p:spPr>
        <p:txBody>
          <a:bodyPr>
            <a:normAutofit/>
          </a:bodyPr>
          <a:lstStyle>
            <a:lvl1pPr marL="0" indent="0">
              <a:buNone/>
              <a:defRPr sz="2300">
                <a:solidFill>
                  <a:srgbClr val="425563"/>
                </a:solidFill>
              </a:defRPr>
            </a:lvl1pPr>
          </a:lstStyle>
          <a:p>
            <a:pPr lvl="0"/>
            <a:r>
              <a:rPr lang="en-US" dirty="0"/>
              <a:t>Click to edit Master text styles</a:t>
            </a:r>
          </a:p>
        </p:txBody>
      </p:sp>
      <p:sp>
        <p:nvSpPr>
          <p:cNvPr id="18" name="Text Placeholder 28">
            <a:extLst>
              <a:ext uri="{FF2B5EF4-FFF2-40B4-BE49-F238E27FC236}">
                <a16:creationId xmlns="" xmlns:a16="http://schemas.microsoft.com/office/drawing/2014/main" id="{AABBAC1D-9243-4922-B6AF-F45A6BE6A55F}"/>
              </a:ext>
            </a:extLst>
          </p:cNvPr>
          <p:cNvSpPr>
            <a:spLocks noGrp="1"/>
          </p:cNvSpPr>
          <p:nvPr>
            <p:ph type="body" sz="quarter" idx="15" hasCustomPrompt="1"/>
          </p:nvPr>
        </p:nvSpPr>
        <p:spPr>
          <a:xfrm>
            <a:off x="1118423" y="1577099"/>
            <a:ext cx="9447977" cy="921241"/>
          </a:xfrm>
        </p:spPr>
        <p:txBody>
          <a:bodyPr>
            <a:noAutofit/>
          </a:bodyPr>
          <a:lstStyle>
            <a:lvl1pPr marL="0" indent="0">
              <a:buNone/>
              <a:defRPr sz="4600" cap="all" baseline="0">
                <a:solidFill>
                  <a:schemeClr val="tx2"/>
                </a:solidFill>
              </a:defRPr>
            </a:lvl1pPr>
          </a:lstStyle>
          <a:p>
            <a:pPr lvl="0"/>
            <a:r>
              <a:rPr lang="en-US" dirty="0"/>
              <a:t>HEADING</a:t>
            </a:r>
            <a:endParaRPr lang="en-GB" dirty="0"/>
          </a:p>
        </p:txBody>
      </p:sp>
      <p:sp>
        <p:nvSpPr>
          <p:cNvPr id="19" name="Text Placeholder 17">
            <a:extLst>
              <a:ext uri="{FF2B5EF4-FFF2-40B4-BE49-F238E27FC236}">
                <a16:creationId xmlns="" xmlns:a16="http://schemas.microsoft.com/office/drawing/2014/main" id="{A3D607BC-726C-471A-A652-E410EF39AA9E}"/>
              </a:ext>
            </a:extLst>
          </p:cNvPr>
          <p:cNvSpPr>
            <a:spLocks noGrp="1"/>
          </p:cNvSpPr>
          <p:nvPr>
            <p:ph type="body" sz="quarter" idx="17" hasCustomPrompt="1"/>
          </p:nvPr>
        </p:nvSpPr>
        <p:spPr>
          <a:xfrm>
            <a:off x="1117243" y="2095115"/>
            <a:ext cx="9447662" cy="1153584"/>
          </a:xfrm>
        </p:spPr>
        <p:txBody>
          <a:bodyPr>
            <a:normAutofit/>
          </a:bodyPr>
          <a:lstStyle>
            <a:lvl1pPr marL="0" indent="0">
              <a:buNone/>
              <a:defRPr sz="4600" b="1" cap="all" baseline="0">
                <a:solidFill>
                  <a:schemeClr val="tx2"/>
                </a:solidFill>
              </a:defRPr>
            </a:lvl1pPr>
          </a:lstStyle>
          <a:p>
            <a:pPr lvl="0"/>
            <a:r>
              <a:rPr lang="en-US" b="1" dirty="0"/>
              <a:t>GOES HERE</a:t>
            </a:r>
            <a:endParaRPr lang="en-GB" dirty="0"/>
          </a:p>
        </p:txBody>
      </p:sp>
    </p:spTree>
    <p:extLst>
      <p:ext uri="{BB962C8B-B14F-4D97-AF65-F5344CB8AC3E}">
        <p14:creationId xmlns:p14="http://schemas.microsoft.com/office/powerpoint/2010/main" val="11327021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fidential">
    <p:spTree>
      <p:nvGrpSpPr>
        <p:cNvPr id="1" name=""/>
        <p:cNvGrpSpPr/>
        <p:nvPr/>
      </p:nvGrpSpPr>
      <p:grpSpPr>
        <a:xfrm>
          <a:off x="0" y="0"/>
          <a:ext cx="0" cy="0"/>
          <a:chOff x="0" y="0"/>
          <a:chExt cx="0" cy="0"/>
        </a:xfrm>
      </p:grpSpPr>
      <p:sp>
        <p:nvSpPr>
          <p:cNvPr id="7" name="Footer Placeholder 4">
            <a:extLst>
              <a:ext uri="{FF2B5EF4-FFF2-40B4-BE49-F238E27FC236}">
                <a16:creationId xmlns="" xmlns:a16="http://schemas.microsoft.com/office/drawing/2014/main" id="{E52B37A6-C0D5-4015-88CB-08DBBEF23735}"/>
              </a:ext>
            </a:extLst>
          </p:cNvPr>
          <p:cNvSpPr txBox="1">
            <a:spLocks/>
          </p:cNvSpPr>
          <p:nvPr userDrawn="1"/>
        </p:nvSpPr>
        <p:spPr>
          <a:xfrm>
            <a:off x="1117244" y="964348"/>
            <a:ext cx="9447662" cy="295284"/>
          </a:xfrm>
          <a:prstGeom prst="rect">
            <a:avLst/>
          </a:prstGeom>
        </p:spPr>
        <p:txBody>
          <a:bodyPr lIns="0" tIns="0" rIns="0" bIns="0"/>
          <a:lstStyle>
            <a:defPPr>
              <a:defRPr lang="en-US"/>
            </a:defPPr>
            <a:lvl1pPr marL="0" algn="l" defTabSz="457200" rtl="0" eaLnBrk="1" latinLnBrk="0" hangingPunct="1">
              <a:lnSpc>
                <a:spcPct val="110000"/>
              </a:lnSpc>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0" i="0" dirty="0">
                <a:solidFill>
                  <a:schemeClr val="tx2"/>
                </a:solidFill>
                <a:latin typeface="Arial" panose="020B0604020202020204" pitchFamily="34" charset="0"/>
                <a:ea typeface="Calibri" charset="0"/>
                <a:cs typeface="Arial" panose="020B0604020202020204" pitchFamily="34" charset="0"/>
              </a:rPr>
              <a:t>DOCUMENT CLASSIFICATION </a:t>
            </a:r>
            <a:r>
              <a:rPr lang="en-US" sz="1600" b="0" dirty="0">
                <a:solidFill>
                  <a:schemeClr val="tx2"/>
                </a:solidFill>
                <a:latin typeface="Arial" panose="020B0604020202020204" pitchFamily="34" charset="0"/>
                <a:cs typeface="Arial" panose="020B0604020202020204" pitchFamily="34" charset="0"/>
              </a:rPr>
              <a:t>| </a:t>
            </a:r>
            <a:r>
              <a:rPr lang="en-US" sz="1600" b="1" i="0" dirty="0">
                <a:solidFill>
                  <a:schemeClr val="tx2"/>
                </a:solidFill>
                <a:latin typeface="Arial" panose="020B0604020202020204" pitchFamily="34" charset="0"/>
                <a:ea typeface="Calibri" charset="0"/>
                <a:cs typeface="Arial" panose="020B0604020202020204" pitchFamily="34" charset="0"/>
              </a:rPr>
              <a:t>CONFIDENTIAL </a:t>
            </a:r>
          </a:p>
        </p:txBody>
      </p:sp>
      <p:sp>
        <p:nvSpPr>
          <p:cNvPr id="10" name="Footer Placeholder 4">
            <a:extLst>
              <a:ext uri="{FF2B5EF4-FFF2-40B4-BE49-F238E27FC236}">
                <a16:creationId xmlns="" xmlns:a16="http://schemas.microsoft.com/office/drawing/2014/main" id="{C7F44F33-1A67-4F9B-9ED0-392BA7C2AA7C}"/>
              </a:ext>
            </a:extLst>
          </p:cNvPr>
          <p:cNvSpPr>
            <a:spLocks noGrp="1"/>
          </p:cNvSpPr>
          <p:nvPr>
            <p:ph type="ftr" sz="quarter" idx="11"/>
          </p:nvPr>
        </p:nvSpPr>
        <p:spPr>
          <a:xfrm>
            <a:off x="1117600" y="8445501"/>
            <a:ext cx="5486400" cy="486833"/>
          </a:xfrm>
        </p:spPr>
        <p:txBody>
          <a:bodyPr/>
          <a:lstStyle/>
          <a:p>
            <a:pPr algn="l"/>
            <a:r>
              <a:rPr lang="en-GB" dirty="0"/>
              <a:t>SSE PowerPoint Template Guidelines</a:t>
            </a:r>
          </a:p>
        </p:txBody>
      </p:sp>
      <p:sp>
        <p:nvSpPr>
          <p:cNvPr id="11" name="Slide Number Placeholder 5">
            <a:extLst>
              <a:ext uri="{FF2B5EF4-FFF2-40B4-BE49-F238E27FC236}">
                <a16:creationId xmlns="" xmlns:a16="http://schemas.microsoft.com/office/drawing/2014/main" id="{ED3706AA-F6DC-4C82-AC89-C308C977F7F3}"/>
              </a:ext>
            </a:extLst>
          </p:cNvPr>
          <p:cNvSpPr>
            <a:spLocks noGrp="1"/>
          </p:cNvSpPr>
          <p:nvPr>
            <p:ph type="sldNum" sz="quarter" idx="12"/>
          </p:nvPr>
        </p:nvSpPr>
        <p:spPr>
          <a:xfrm>
            <a:off x="11480800" y="8475134"/>
            <a:ext cx="3657600" cy="486833"/>
          </a:xfrm>
        </p:spPr>
        <p:txBody>
          <a:bodyPr/>
          <a:lstStyle/>
          <a:p>
            <a:fld id="{40FC62D0-A2F2-4BF8-8DAC-E86C11000EC3}" type="slidenum">
              <a:rPr lang="en-GB" smtClean="0"/>
              <a:t>‹#›</a:t>
            </a:fld>
            <a:endParaRPr lang="en-GB"/>
          </a:p>
        </p:txBody>
      </p:sp>
      <p:cxnSp>
        <p:nvCxnSpPr>
          <p:cNvPr id="12" name="Straight Connector 11">
            <a:extLst>
              <a:ext uri="{FF2B5EF4-FFF2-40B4-BE49-F238E27FC236}">
                <a16:creationId xmlns="" xmlns:a16="http://schemas.microsoft.com/office/drawing/2014/main" id="{2F464D4D-6776-4D69-B2BB-89A59273B865}"/>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9">
            <a:extLst>
              <a:ext uri="{FF2B5EF4-FFF2-40B4-BE49-F238E27FC236}">
                <a16:creationId xmlns="" xmlns:a16="http://schemas.microsoft.com/office/drawing/2014/main" id="{15856FCF-525B-48ED-AE7A-5B0451B80BFD}"/>
              </a:ext>
            </a:extLst>
          </p:cNvPr>
          <p:cNvSpPr>
            <a:spLocks noGrp="1"/>
          </p:cNvSpPr>
          <p:nvPr>
            <p:ph type="body" sz="quarter" idx="18"/>
          </p:nvPr>
        </p:nvSpPr>
        <p:spPr>
          <a:xfrm>
            <a:off x="1117244" y="3666464"/>
            <a:ext cx="9447662" cy="1261135"/>
          </a:xfrm>
        </p:spPr>
        <p:txBody>
          <a:bodyPr>
            <a:normAutofit/>
          </a:bodyPr>
          <a:lstStyle>
            <a:lvl1pPr marL="0" indent="0">
              <a:buNone/>
              <a:defRPr sz="2300" b="1">
                <a:solidFill>
                  <a:schemeClr val="accent1"/>
                </a:solidFill>
              </a:defRPr>
            </a:lvl1pPr>
          </a:lstStyle>
          <a:p>
            <a:pPr lvl="0"/>
            <a:r>
              <a:rPr lang="en-US" dirty="0"/>
              <a:t>Click to edit Master text styles</a:t>
            </a:r>
          </a:p>
        </p:txBody>
      </p:sp>
      <p:sp>
        <p:nvSpPr>
          <p:cNvPr id="14" name="Text Placeholder 22">
            <a:extLst>
              <a:ext uri="{FF2B5EF4-FFF2-40B4-BE49-F238E27FC236}">
                <a16:creationId xmlns="" xmlns:a16="http://schemas.microsoft.com/office/drawing/2014/main" id="{003840C8-E37E-4839-BF72-FFE66280D393}"/>
              </a:ext>
            </a:extLst>
          </p:cNvPr>
          <p:cNvSpPr>
            <a:spLocks noGrp="1"/>
          </p:cNvSpPr>
          <p:nvPr>
            <p:ph type="body" sz="quarter" idx="16"/>
          </p:nvPr>
        </p:nvSpPr>
        <p:spPr>
          <a:xfrm>
            <a:off x="1117243" y="5020732"/>
            <a:ext cx="9447662" cy="1624847"/>
          </a:xfrm>
        </p:spPr>
        <p:txBody>
          <a:bodyPr>
            <a:normAutofit/>
          </a:bodyPr>
          <a:lstStyle>
            <a:lvl1pPr marL="0" indent="0">
              <a:buNone/>
              <a:defRPr sz="2300">
                <a:solidFill>
                  <a:srgbClr val="425563"/>
                </a:solidFill>
              </a:defRPr>
            </a:lvl1pPr>
          </a:lstStyle>
          <a:p>
            <a:pPr lvl="0"/>
            <a:r>
              <a:rPr lang="en-US" dirty="0"/>
              <a:t>Click to edit Master text styles</a:t>
            </a:r>
          </a:p>
        </p:txBody>
      </p:sp>
      <p:sp>
        <p:nvSpPr>
          <p:cNvPr id="15" name="Text Placeholder 28">
            <a:extLst>
              <a:ext uri="{FF2B5EF4-FFF2-40B4-BE49-F238E27FC236}">
                <a16:creationId xmlns="" xmlns:a16="http://schemas.microsoft.com/office/drawing/2014/main" id="{4A87B4A6-265E-4752-9529-01E32739E45D}"/>
              </a:ext>
            </a:extLst>
          </p:cNvPr>
          <p:cNvSpPr>
            <a:spLocks noGrp="1"/>
          </p:cNvSpPr>
          <p:nvPr>
            <p:ph type="body" sz="quarter" idx="15" hasCustomPrompt="1"/>
          </p:nvPr>
        </p:nvSpPr>
        <p:spPr>
          <a:xfrm>
            <a:off x="1118423" y="1577099"/>
            <a:ext cx="9447977" cy="921241"/>
          </a:xfrm>
        </p:spPr>
        <p:txBody>
          <a:bodyPr>
            <a:noAutofit/>
          </a:bodyPr>
          <a:lstStyle>
            <a:lvl1pPr marL="0" indent="0">
              <a:buNone/>
              <a:defRPr sz="4600" cap="all" baseline="0">
                <a:solidFill>
                  <a:schemeClr val="tx2"/>
                </a:solidFill>
              </a:defRPr>
            </a:lvl1pPr>
          </a:lstStyle>
          <a:p>
            <a:pPr lvl="0"/>
            <a:r>
              <a:rPr lang="en-US" dirty="0"/>
              <a:t>HEADING</a:t>
            </a:r>
            <a:endParaRPr lang="en-GB" dirty="0"/>
          </a:p>
        </p:txBody>
      </p:sp>
      <p:sp>
        <p:nvSpPr>
          <p:cNvPr id="16" name="Text Placeholder 17">
            <a:extLst>
              <a:ext uri="{FF2B5EF4-FFF2-40B4-BE49-F238E27FC236}">
                <a16:creationId xmlns="" xmlns:a16="http://schemas.microsoft.com/office/drawing/2014/main" id="{3CF999BC-76E7-46F4-AF23-F876988A30D3}"/>
              </a:ext>
            </a:extLst>
          </p:cNvPr>
          <p:cNvSpPr>
            <a:spLocks noGrp="1"/>
          </p:cNvSpPr>
          <p:nvPr>
            <p:ph type="body" sz="quarter" idx="17" hasCustomPrompt="1"/>
          </p:nvPr>
        </p:nvSpPr>
        <p:spPr>
          <a:xfrm>
            <a:off x="1117243" y="2095115"/>
            <a:ext cx="9447662" cy="1153584"/>
          </a:xfrm>
        </p:spPr>
        <p:txBody>
          <a:bodyPr>
            <a:normAutofit/>
          </a:bodyPr>
          <a:lstStyle>
            <a:lvl1pPr marL="0" indent="0">
              <a:buNone/>
              <a:defRPr sz="4600" b="1" cap="all" baseline="0">
                <a:solidFill>
                  <a:schemeClr val="tx2"/>
                </a:solidFill>
              </a:defRPr>
            </a:lvl1pPr>
          </a:lstStyle>
          <a:p>
            <a:pPr lvl="0"/>
            <a:r>
              <a:rPr lang="en-US" b="1" dirty="0"/>
              <a:t>GOES HERE</a:t>
            </a:r>
            <a:endParaRPr lang="en-GB" dirty="0"/>
          </a:p>
        </p:txBody>
      </p:sp>
    </p:spTree>
    <p:extLst>
      <p:ext uri="{BB962C8B-B14F-4D97-AF65-F5344CB8AC3E}">
        <p14:creationId xmlns:p14="http://schemas.microsoft.com/office/powerpoint/2010/main" val="1535316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ernal">
    <p:spTree>
      <p:nvGrpSpPr>
        <p:cNvPr id="1" name=""/>
        <p:cNvGrpSpPr/>
        <p:nvPr/>
      </p:nvGrpSpPr>
      <p:grpSpPr>
        <a:xfrm>
          <a:off x="0" y="0"/>
          <a:ext cx="0" cy="0"/>
          <a:chOff x="0" y="0"/>
          <a:chExt cx="0" cy="0"/>
        </a:xfrm>
      </p:grpSpPr>
      <p:sp>
        <p:nvSpPr>
          <p:cNvPr id="7" name="Footer Placeholder 4">
            <a:extLst>
              <a:ext uri="{FF2B5EF4-FFF2-40B4-BE49-F238E27FC236}">
                <a16:creationId xmlns="" xmlns:a16="http://schemas.microsoft.com/office/drawing/2014/main" id="{E52B37A6-C0D5-4015-88CB-08DBBEF23735}"/>
              </a:ext>
            </a:extLst>
          </p:cNvPr>
          <p:cNvSpPr txBox="1">
            <a:spLocks/>
          </p:cNvSpPr>
          <p:nvPr userDrawn="1"/>
        </p:nvSpPr>
        <p:spPr>
          <a:xfrm>
            <a:off x="1117244" y="964348"/>
            <a:ext cx="9447662" cy="295284"/>
          </a:xfrm>
          <a:prstGeom prst="rect">
            <a:avLst/>
          </a:prstGeom>
        </p:spPr>
        <p:txBody>
          <a:bodyPr lIns="0" tIns="0" rIns="0" bIns="0"/>
          <a:lstStyle>
            <a:defPPr>
              <a:defRPr lang="en-US"/>
            </a:defPPr>
            <a:lvl1pPr marL="0" algn="l" defTabSz="457200" rtl="0" eaLnBrk="1" latinLnBrk="0" hangingPunct="1">
              <a:lnSpc>
                <a:spcPct val="110000"/>
              </a:lnSpc>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0" i="0" dirty="0">
                <a:solidFill>
                  <a:schemeClr val="tx2"/>
                </a:solidFill>
                <a:latin typeface="Arial" panose="020B0604020202020204" pitchFamily="34" charset="0"/>
                <a:ea typeface="Calibri" charset="0"/>
                <a:cs typeface="Arial" panose="020B0604020202020204" pitchFamily="34" charset="0"/>
              </a:rPr>
              <a:t>DOCUMENT CLASSIFICATION </a:t>
            </a:r>
            <a:r>
              <a:rPr lang="en-US" sz="1600" b="0" dirty="0">
                <a:solidFill>
                  <a:schemeClr val="tx2"/>
                </a:solidFill>
                <a:latin typeface="Arial" panose="020B0604020202020204" pitchFamily="34" charset="0"/>
                <a:cs typeface="Arial" panose="020B0604020202020204" pitchFamily="34" charset="0"/>
              </a:rPr>
              <a:t>| </a:t>
            </a:r>
            <a:r>
              <a:rPr lang="en-US" sz="1600" b="1" i="0" dirty="0">
                <a:solidFill>
                  <a:schemeClr val="tx2"/>
                </a:solidFill>
                <a:latin typeface="Arial" panose="020B0604020202020204" pitchFamily="34" charset="0"/>
                <a:ea typeface="Calibri" charset="0"/>
                <a:cs typeface="Arial" panose="020B0604020202020204" pitchFamily="34" charset="0"/>
              </a:rPr>
              <a:t>INTERNAL </a:t>
            </a:r>
          </a:p>
        </p:txBody>
      </p:sp>
      <p:sp>
        <p:nvSpPr>
          <p:cNvPr id="10" name="Footer Placeholder 4">
            <a:extLst>
              <a:ext uri="{FF2B5EF4-FFF2-40B4-BE49-F238E27FC236}">
                <a16:creationId xmlns="" xmlns:a16="http://schemas.microsoft.com/office/drawing/2014/main" id="{C8E879F6-8C60-46DB-8400-13DA15818FF4}"/>
              </a:ext>
            </a:extLst>
          </p:cNvPr>
          <p:cNvSpPr>
            <a:spLocks noGrp="1"/>
          </p:cNvSpPr>
          <p:nvPr>
            <p:ph type="ftr" sz="quarter" idx="11"/>
          </p:nvPr>
        </p:nvSpPr>
        <p:spPr>
          <a:xfrm>
            <a:off x="1117600" y="8445501"/>
            <a:ext cx="5486400" cy="486833"/>
          </a:xfrm>
        </p:spPr>
        <p:txBody>
          <a:bodyPr/>
          <a:lstStyle/>
          <a:p>
            <a:pPr algn="l"/>
            <a:r>
              <a:rPr lang="en-GB" dirty="0"/>
              <a:t>SSE PowerPoint Template Guidelines</a:t>
            </a:r>
          </a:p>
        </p:txBody>
      </p:sp>
      <p:sp>
        <p:nvSpPr>
          <p:cNvPr id="11" name="Slide Number Placeholder 5">
            <a:extLst>
              <a:ext uri="{FF2B5EF4-FFF2-40B4-BE49-F238E27FC236}">
                <a16:creationId xmlns="" xmlns:a16="http://schemas.microsoft.com/office/drawing/2014/main" id="{937D9B84-F133-4CB8-A061-C67C3A7439BA}"/>
              </a:ext>
            </a:extLst>
          </p:cNvPr>
          <p:cNvSpPr>
            <a:spLocks noGrp="1"/>
          </p:cNvSpPr>
          <p:nvPr>
            <p:ph type="sldNum" sz="quarter" idx="12"/>
          </p:nvPr>
        </p:nvSpPr>
        <p:spPr>
          <a:xfrm>
            <a:off x="11480800" y="8475134"/>
            <a:ext cx="3657600" cy="486833"/>
          </a:xfrm>
        </p:spPr>
        <p:txBody>
          <a:bodyPr/>
          <a:lstStyle/>
          <a:p>
            <a:fld id="{40FC62D0-A2F2-4BF8-8DAC-E86C11000EC3}" type="slidenum">
              <a:rPr lang="en-GB" smtClean="0"/>
              <a:t>‹#›</a:t>
            </a:fld>
            <a:endParaRPr lang="en-GB"/>
          </a:p>
        </p:txBody>
      </p:sp>
      <p:cxnSp>
        <p:nvCxnSpPr>
          <p:cNvPr id="12" name="Straight Connector 11">
            <a:extLst>
              <a:ext uri="{FF2B5EF4-FFF2-40B4-BE49-F238E27FC236}">
                <a16:creationId xmlns="" xmlns:a16="http://schemas.microsoft.com/office/drawing/2014/main" id="{8FC4CFF9-604D-47DA-9948-9C2C18728138}"/>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9">
            <a:extLst>
              <a:ext uri="{FF2B5EF4-FFF2-40B4-BE49-F238E27FC236}">
                <a16:creationId xmlns="" xmlns:a16="http://schemas.microsoft.com/office/drawing/2014/main" id="{AC37F67E-001B-454A-BA93-28AA1757079F}"/>
              </a:ext>
            </a:extLst>
          </p:cNvPr>
          <p:cNvSpPr>
            <a:spLocks noGrp="1"/>
          </p:cNvSpPr>
          <p:nvPr>
            <p:ph type="body" sz="quarter" idx="18"/>
          </p:nvPr>
        </p:nvSpPr>
        <p:spPr>
          <a:xfrm>
            <a:off x="1117244" y="3666464"/>
            <a:ext cx="9447662" cy="1261135"/>
          </a:xfrm>
        </p:spPr>
        <p:txBody>
          <a:bodyPr>
            <a:normAutofit/>
          </a:bodyPr>
          <a:lstStyle>
            <a:lvl1pPr marL="0" indent="0">
              <a:buNone/>
              <a:defRPr sz="2300" b="1">
                <a:solidFill>
                  <a:schemeClr val="accent1"/>
                </a:solidFill>
              </a:defRPr>
            </a:lvl1pPr>
          </a:lstStyle>
          <a:p>
            <a:pPr lvl="0"/>
            <a:r>
              <a:rPr lang="en-US" dirty="0"/>
              <a:t>Click to edit Master text styles</a:t>
            </a:r>
          </a:p>
        </p:txBody>
      </p:sp>
      <p:sp>
        <p:nvSpPr>
          <p:cNvPr id="14" name="Text Placeholder 22">
            <a:extLst>
              <a:ext uri="{FF2B5EF4-FFF2-40B4-BE49-F238E27FC236}">
                <a16:creationId xmlns="" xmlns:a16="http://schemas.microsoft.com/office/drawing/2014/main" id="{68FE6AAD-26A7-4436-AD78-C022EF3EA2DD}"/>
              </a:ext>
            </a:extLst>
          </p:cNvPr>
          <p:cNvSpPr>
            <a:spLocks noGrp="1"/>
          </p:cNvSpPr>
          <p:nvPr>
            <p:ph type="body" sz="quarter" idx="16"/>
          </p:nvPr>
        </p:nvSpPr>
        <p:spPr>
          <a:xfrm>
            <a:off x="1117243" y="5020732"/>
            <a:ext cx="9447662" cy="1624847"/>
          </a:xfrm>
        </p:spPr>
        <p:txBody>
          <a:bodyPr>
            <a:normAutofit/>
          </a:bodyPr>
          <a:lstStyle>
            <a:lvl1pPr marL="0" indent="0">
              <a:buNone/>
              <a:defRPr sz="2300">
                <a:solidFill>
                  <a:srgbClr val="425563"/>
                </a:solidFill>
              </a:defRPr>
            </a:lvl1pPr>
          </a:lstStyle>
          <a:p>
            <a:pPr lvl="0"/>
            <a:r>
              <a:rPr lang="en-US" dirty="0"/>
              <a:t>Click to edit Master text styles</a:t>
            </a:r>
          </a:p>
        </p:txBody>
      </p:sp>
      <p:sp>
        <p:nvSpPr>
          <p:cNvPr id="15" name="Text Placeholder 28">
            <a:extLst>
              <a:ext uri="{FF2B5EF4-FFF2-40B4-BE49-F238E27FC236}">
                <a16:creationId xmlns="" xmlns:a16="http://schemas.microsoft.com/office/drawing/2014/main" id="{57547591-E4E8-4040-A0B1-C83856FDB4B5}"/>
              </a:ext>
            </a:extLst>
          </p:cNvPr>
          <p:cNvSpPr>
            <a:spLocks noGrp="1"/>
          </p:cNvSpPr>
          <p:nvPr>
            <p:ph type="body" sz="quarter" idx="15" hasCustomPrompt="1"/>
          </p:nvPr>
        </p:nvSpPr>
        <p:spPr>
          <a:xfrm>
            <a:off x="1118423" y="1577099"/>
            <a:ext cx="9447977" cy="921241"/>
          </a:xfrm>
        </p:spPr>
        <p:txBody>
          <a:bodyPr>
            <a:noAutofit/>
          </a:bodyPr>
          <a:lstStyle>
            <a:lvl1pPr marL="0" indent="0">
              <a:buNone/>
              <a:defRPr sz="4600" cap="all" baseline="0">
                <a:solidFill>
                  <a:schemeClr val="tx2"/>
                </a:solidFill>
              </a:defRPr>
            </a:lvl1pPr>
          </a:lstStyle>
          <a:p>
            <a:pPr lvl="0"/>
            <a:r>
              <a:rPr lang="en-US" dirty="0"/>
              <a:t>HEADING</a:t>
            </a:r>
            <a:endParaRPr lang="en-GB" dirty="0"/>
          </a:p>
        </p:txBody>
      </p:sp>
      <p:sp>
        <p:nvSpPr>
          <p:cNvPr id="16" name="Text Placeholder 17">
            <a:extLst>
              <a:ext uri="{FF2B5EF4-FFF2-40B4-BE49-F238E27FC236}">
                <a16:creationId xmlns="" xmlns:a16="http://schemas.microsoft.com/office/drawing/2014/main" id="{21949EC1-2604-44DE-9818-C7101A965A75}"/>
              </a:ext>
            </a:extLst>
          </p:cNvPr>
          <p:cNvSpPr>
            <a:spLocks noGrp="1"/>
          </p:cNvSpPr>
          <p:nvPr>
            <p:ph type="body" sz="quarter" idx="17" hasCustomPrompt="1"/>
          </p:nvPr>
        </p:nvSpPr>
        <p:spPr>
          <a:xfrm>
            <a:off x="1117243" y="2095115"/>
            <a:ext cx="9447662" cy="1153584"/>
          </a:xfrm>
        </p:spPr>
        <p:txBody>
          <a:bodyPr>
            <a:normAutofit/>
          </a:bodyPr>
          <a:lstStyle>
            <a:lvl1pPr marL="0" indent="0">
              <a:buNone/>
              <a:defRPr sz="4600" b="1" cap="all" baseline="0">
                <a:solidFill>
                  <a:schemeClr val="tx2"/>
                </a:solidFill>
              </a:defRPr>
            </a:lvl1pPr>
          </a:lstStyle>
          <a:p>
            <a:pPr lvl="0"/>
            <a:r>
              <a:rPr lang="en-US" b="1" dirty="0"/>
              <a:t>GOES HERE</a:t>
            </a:r>
            <a:endParaRPr lang="en-GB" dirty="0"/>
          </a:p>
        </p:txBody>
      </p:sp>
    </p:spTree>
    <p:extLst>
      <p:ext uri="{BB962C8B-B14F-4D97-AF65-F5344CB8AC3E}">
        <p14:creationId xmlns:p14="http://schemas.microsoft.com/office/powerpoint/2010/main" val="33303175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blic">
    <p:spTree>
      <p:nvGrpSpPr>
        <p:cNvPr id="1" name=""/>
        <p:cNvGrpSpPr/>
        <p:nvPr/>
      </p:nvGrpSpPr>
      <p:grpSpPr>
        <a:xfrm>
          <a:off x="0" y="0"/>
          <a:ext cx="0" cy="0"/>
          <a:chOff x="0" y="0"/>
          <a:chExt cx="0" cy="0"/>
        </a:xfrm>
      </p:grpSpPr>
      <p:sp>
        <p:nvSpPr>
          <p:cNvPr id="7" name="Footer Placeholder 4">
            <a:extLst>
              <a:ext uri="{FF2B5EF4-FFF2-40B4-BE49-F238E27FC236}">
                <a16:creationId xmlns="" xmlns:a16="http://schemas.microsoft.com/office/drawing/2014/main" id="{E52B37A6-C0D5-4015-88CB-08DBBEF23735}"/>
              </a:ext>
            </a:extLst>
          </p:cNvPr>
          <p:cNvSpPr txBox="1">
            <a:spLocks/>
          </p:cNvSpPr>
          <p:nvPr userDrawn="1"/>
        </p:nvSpPr>
        <p:spPr>
          <a:xfrm>
            <a:off x="1098710" y="972193"/>
            <a:ext cx="9447662" cy="282796"/>
          </a:xfrm>
          <a:prstGeom prst="rect">
            <a:avLst/>
          </a:prstGeom>
        </p:spPr>
        <p:txBody>
          <a:bodyPr lIns="0" tIns="0" rIns="0" bIns="0"/>
          <a:lstStyle>
            <a:defPPr>
              <a:defRPr lang="en-US"/>
            </a:defPPr>
            <a:lvl1pPr marL="0" algn="l" defTabSz="457200" rtl="0" eaLnBrk="1" latinLnBrk="0" hangingPunct="1">
              <a:lnSpc>
                <a:spcPct val="110000"/>
              </a:lnSpc>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0" i="0" dirty="0">
                <a:solidFill>
                  <a:schemeClr val="tx2"/>
                </a:solidFill>
                <a:latin typeface="Arial" panose="020B0604020202020204" pitchFamily="34" charset="0"/>
                <a:ea typeface="Calibri" charset="0"/>
                <a:cs typeface="Arial" panose="020B0604020202020204" pitchFamily="34" charset="0"/>
              </a:rPr>
              <a:t>DOCUMENT CLASSIFICATION </a:t>
            </a:r>
            <a:r>
              <a:rPr lang="en-US" sz="1600" b="0" dirty="0">
                <a:solidFill>
                  <a:schemeClr val="tx2"/>
                </a:solidFill>
                <a:latin typeface="Arial" panose="020B0604020202020204" pitchFamily="34" charset="0"/>
                <a:cs typeface="Arial" panose="020B0604020202020204" pitchFamily="34" charset="0"/>
              </a:rPr>
              <a:t>| </a:t>
            </a:r>
            <a:r>
              <a:rPr lang="en-US" sz="1600" b="1" i="0" dirty="0">
                <a:solidFill>
                  <a:schemeClr val="tx2"/>
                </a:solidFill>
                <a:latin typeface="Arial" panose="020B0604020202020204" pitchFamily="34" charset="0"/>
                <a:ea typeface="Calibri" charset="0"/>
                <a:cs typeface="Arial" panose="020B0604020202020204" pitchFamily="34" charset="0"/>
              </a:rPr>
              <a:t>PUBLIC </a:t>
            </a:r>
          </a:p>
        </p:txBody>
      </p:sp>
      <p:sp>
        <p:nvSpPr>
          <p:cNvPr id="10" name="Footer Placeholder 4">
            <a:extLst>
              <a:ext uri="{FF2B5EF4-FFF2-40B4-BE49-F238E27FC236}">
                <a16:creationId xmlns="" xmlns:a16="http://schemas.microsoft.com/office/drawing/2014/main" id="{0CBFCF74-DEDC-4621-9473-79741634D48F}"/>
              </a:ext>
            </a:extLst>
          </p:cNvPr>
          <p:cNvSpPr>
            <a:spLocks noGrp="1"/>
          </p:cNvSpPr>
          <p:nvPr>
            <p:ph type="ftr" sz="quarter" idx="11"/>
          </p:nvPr>
        </p:nvSpPr>
        <p:spPr>
          <a:xfrm>
            <a:off x="1117600" y="8445501"/>
            <a:ext cx="5486400" cy="486833"/>
          </a:xfrm>
        </p:spPr>
        <p:txBody>
          <a:bodyPr/>
          <a:lstStyle/>
          <a:p>
            <a:pPr algn="l"/>
            <a:r>
              <a:rPr lang="en-GB" dirty="0"/>
              <a:t>SSE PowerPoint Template Guidelines</a:t>
            </a:r>
          </a:p>
        </p:txBody>
      </p:sp>
      <p:sp>
        <p:nvSpPr>
          <p:cNvPr id="11" name="Slide Number Placeholder 5">
            <a:extLst>
              <a:ext uri="{FF2B5EF4-FFF2-40B4-BE49-F238E27FC236}">
                <a16:creationId xmlns="" xmlns:a16="http://schemas.microsoft.com/office/drawing/2014/main" id="{A4939CF0-910B-4D83-BB98-26872D2F4139}"/>
              </a:ext>
            </a:extLst>
          </p:cNvPr>
          <p:cNvSpPr>
            <a:spLocks noGrp="1"/>
          </p:cNvSpPr>
          <p:nvPr>
            <p:ph type="sldNum" sz="quarter" idx="12"/>
          </p:nvPr>
        </p:nvSpPr>
        <p:spPr>
          <a:xfrm>
            <a:off x="11480800" y="8475134"/>
            <a:ext cx="3657600" cy="486833"/>
          </a:xfrm>
        </p:spPr>
        <p:txBody>
          <a:bodyPr/>
          <a:lstStyle/>
          <a:p>
            <a:fld id="{40FC62D0-A2F2-4BF8-8DAC-E86C11000EC3}" type="slidenum">
              <a:rPr lang="en-GB" smtClean="0"/>
              <a:t>‹#›</a:t>
            </a:fld>
            <a:endParaRPr lang="en-GB"/>
          </a:p>
        </p:txBody>
      </p:sp>
      <p:cxnSp>
        <p:nvCxnSpPr>
          <p:cNvPr id="12" name="Straight Connector 11">
            <a:extLst>
              <a:ext uri="{FF2B5EF4-FFF2-40B4-BE49-F238E27FC236}">
                <a16:creationId xmlns="" xmlns:a16="http://schemas.microsoft.com/office/drawing/2014/main" id="{CCB10C52-08D3-4777-B7FC-E0EC4BEFD116}"/>
              </a:ext>
            </a:extLst>
          </p:cNvPr>
          <p:cNvCxnSpPr>
            <a:cxnSpLocks/>
          </p:cNvCxnSpPr>
          <p:nvPr userDrawn="1"/>
        </p:nvCxnSpPr>
        <p:spPr>
          <a:xfrm>
            <a:off x="0" y="8382000"/>
            <a:ext cx="16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9">
            <a:extLst>
              <a:ext uri="{FF2B5EF4-FFF2-40B4-BE49-F238E27FC236}">
                <a16:creationId xmlns="" xmlns:a16="http://schemas.microsoft.com/office/drawing/2014/main" id="{B92AB341-8B1A-4762-8DB5-C54DE15467D0}"/>
              </a:ext>
            </a:extLst>
          </p:cNvPr>
          <p:cNvSpPr>
            <a:spLocks noGrp="1"/>
          </p:cNvSpPr>
          <p:nvPr>
            <p:ph type="body" sz="quarter" idx="18"/>
          </p:nvPr>
        </p:nvSpPr>
        <p:spPr>
          <a:xfrm>
            <a:off x="1117244" y="3666464"/>
            <a:ext cx="9447662" cy="1261135"/>
          </a:xfrm>
        </p:spPr>
        <p:txBody>
          <a:bodyPr>
            <a:normAutofit/>
          </a:bodyPr>
          <a:lstStyle>
            <a:lvl1pPr marL="0" indent="0">
              <a:buNone/>
              <a:defRPr sz="2300" b="1">
                <a:solidFill>
                  <a:schemeClr val="accent1"/>
                </a:solidFill>
              </a:defRPr>
            </a:lvl1pPr>
          </a:lstStyle>
          <a:p>
            <a:pPr lvl="0"/>
            <a:r>
              <a:rPr lang="en-US" dirty="0"/>
              <a:t>Click to edit Master text styles</a:t>
            </a:r>
          </a:p>
        </p:txBody>
      </p:sp>
      <p:sp>
        <p:nvSpPr>
          <p:cNvPr id="14" name="Text Placeholder 22">
            <a:extLst>
              <a:ext uri="{FF2B5EF4-FFF2-40B4-BE49-F238E27FC236}">
                <a16:creationId xmlns="" xmlns:a16="http://schemas.microsoft.com/office/drawing/2014/main" id="{0D0B8A5F-A850-4E3A-8939-3AC26171410D}"/>
              </a:ext>
            </a:extLst>
          </p:cNvPr>
          <p:cNvSpPr>
            <a:spLocks noGrp="1"/>
          </p:cNvSpPr>
          <p:nvPr>
            <p:ph type="body" sz="quarter" idx="16"/>
          </p:nvPr>
        </p:nvSpPr>
        <p:spPr>
          <a:xfrm>
            <a:off x="1117243" y="5020732"/>
            <a:ext cx="9447662" cy="1624847"/>
          </a:xfrm>
        </p:spPr>
        <p:txBody>
          <a:bodyPr>
            <a:normAutofit/>
          </a:bodyPr>
          <a:lstStyle>
            <a:lvl1pPr marL="0" indent="0">
              <a:buNone/>
              <a:defRPr sz="2300">
                <a:solidFill>
                  <a:srgbClr val="425563"/>
                </a:solidFill>
              </a:defRPr>
            </a:lvl1pPr>
          </a:lstStyle>
          <a:p>
            <a:pPr lvl="0"/>
            <a:r>
              <a:rPr lang="en-US" dirty="0"/>
              <a:t>Click to edit Master text styles</a:t>
            </a:r>
          </a:p>
        </p:txBody>
      </p:sp>
      <p:sp>
        <p:nvSpPr>
          <p:cNvPr id="15" name="Text Placeholder 28">
            <a:extLst>
              <a:ext uri="{FF2B5EF4-FFF2-40B4-BE49-F238E27FC236}">
                <a16:creationId xmlns="" xmlns:a16="http://schemas.microsoft.com/office/drawing/2014/main" id="{5C7893B0-E30C-48F8-9435-638350487021}"/>
              </a:ext>
            </a:extLst>
          </p:cNvPr>
          <p:cNvSpPr>
            <a:spLocks noGrp="1"/>
          </p:cNvSpPr>
          <p:nvPr>
            <p:ph type="body" sz="quarter" idx="15" hasCustomPrompt="1"/>
          </p:nvPr>
        </p:nvSpPr>
        <p:spPr>
          <a:xfrm>
            <a:off x="1118423" y="1577099"/>
            <a:ext cx="9447977" cy="921241"/>
          </a:xfrm>
        </p:spPr>
        <p:txBody>
          <a:bodyPr>
            <a:noAutofit/>
          </a:bodyPr>
          <a:lstStyle>
            <a:lvl1pPr marL="0" indent="0">
              <a:buNone/>
              <a:defRPr sz="4600" cap="all" baseline="0">
                <a:solidFill>
                  <a:schemeClr val="tx2"/>
                </a:solidFill>
              </a:defRPr>
            </a:lvl1pPr>
          </a:lstStyle>
          <a:p>
            <a:pPr lvl="0"/>
            <a:r>
              <a:rPr lang="en-US" dirty="0"/>
              <a:t>HEADING</a:t>
            </a:r>
            <a:endParaRPr lang="en-GB" dirty="0"/>
          </a:p>
        </p:txBody>
      </p:sp>
      <p:sp>
        <p:nvSpPr>
          <p:cNvPr id="16" name="Text Placeholder 17">
            <a:extLst>
              <a:ext uri="{FF2B5EF4-FFF2-40B4-BE49-F238E27FC236}">
                <a16:creationId xmlns="" xmlns:a16="http://schemas.microsoft.com/office/drawing/2014/main" id="{8EC077D8-7E62-4C91-B16E-DC4FE4DBFBA4}"/>
              </a:ext>
            </a:extLst>
          </p:cNvPr>
          <p:cNvSpPr>
            <a:spLocks noGrp="1"/>
          </p:cNvSpPr>
          <p:nvPr>
            <p:ph type="body" sz="quarter" idx="17" hasCustomPrompt="1"/>
          </p:nvPr>
        </p:nvSpPr>
        <p:spPr>
          <a:xfrm>
            <a:off x="1117243" y="2095115"/>
            <a:ext cx="9447662" cy="1153584"/>
          </a:xfrm>
        </p:spPr>
        <p:txBody>
          <a:bodyPr>
            <a:normAutofit/>
          </a:bodyPr>
          <a:lstStyle>
            <a:lvl1pPr marL="0" indent="0">
              <a:buNone/>
              <a:defRPr sz="4600" b="1" cap="all" baseline="0">
                <a:solidFill>
                  <a:schemeClr val="tx2"/>
                </a:solidFill>
              </a:defRPr>
            </a:lvl1pPr>
          </a:lstStyle>
          <a:p>
            <a:pPr lvl="0"/>
            <a:r>
              <a:rPr lang="en-US" b="1" dirty="0"/>
              <a:t>GOES HERE</a:t>
            </a:r>
            <a:endParaRPr lang="en-GB" dirty="0"/>
          </a:p>
        </p:txBody>
      </p:sp>
    </p:spTree>
    <p:extLst>
      <p:ext uri="{BB962C8B-B14F-4D97-AF65-F5344CB8AC3E}">
        <p14:creationId xmlns:p14="http://schemas.microsoft.com/office/powerpoint/2010/main" val="273843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_4">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BF03499-BC3D-E141-8BE6-7DED6A337E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 y="1143"/>
            <a:ext cx="16251936" cy="9141714"/>
          </a:xfrm>
          <a:prstGeom prst="rect">
            <a:avLst/>
          </a:prstGeom>
        </p:spPr>
      </p:pic>
      <p:sp>
        <p:nvSpPr>
          <p:cNvPr id="36" name="Text Placeholder 19">
            <a:extLst>
              <a:ext uri="{FF2B5EF4-FFF2-40B4-BE49-F238E27FC236}">
                <a16:creationId xmlns="" xmlns:a16="http://schemas.microsoft.com/office/drawing/2014/main" id="{ECACF40D-0D2C-41B1-AE7A-1AD3FFF17095}"/>
              </a:ext>
            </a:extLst>
          </p:cNvPr>
          <p:cNvSpPr>
            <a:spLocks noGrp="1"/>
          </p:cNvSpPr>
          <p:nvPr>
            <p:ph type="body" sz="quarter" idx="18"/>
          </p:nvPr>
        </p:nvSpPr>
        <p:spPr>
          <a:xfrm>
            <a:off x="1117600" y="3856575"/>
            <a:ext cx="3643930" cy="1180033"/>
          </a:xfrm>
        </p:spPr>
        <p:txBody>
          <a:bodyPr>
            <a:normAutofit/>
          </a:bodyPr>
          <a:lstStyle>
            <a:lvl1pPr marL="0" indent="0">
              <a:buNone/>
              <a:defRPr sz="2300" b="1">
                <a:solidFill>
                  <a:schemeClr val="accent1"/>
                </a:solidFill>
              </a:defRPr>
            </a:lvl1pPr>
          </a:lstStyle>
          <a:p>
            <a:pPr lvl="0"/>
            <a:r>
              <a:rPr lang="en-US"/>
              <a:t>Click to edit Master text styles</a:t>
            </a:r>
          </a:p>
        </p:txBody>
      </p:sp>
      <p:sp>
        <p:nvSpPr>
          <p:cNvPr id="37" name="Text Placeholder 22">
            <a:extLst>
              <a:ext uri="{FF2B5EF4-FFF2-40B4-BE49-F238E27FC236}">
                <a16:creationId xmlns="" xmlns:a16="http://schemas.microsoft.com/office/drawing/2014/main" id="{3C848223-3355-4F67-A7D5-32524A6C2D16}"/>
              </a:ext>
            </a:extLst>
          </p:cNvPr>
          <p:cNvSpPr>
            <a:spLocks noGrp="1"/>
          </p:cNvSpPr>
          <p:nvPr>
            <p:ph type="body" sz="quarter" idx="16"/>
          </p:nvPr>
        </p:nvSpPr>
        <p:spPr>
          <a:xfrm>
            <a:off x="1117600" y="5148064"/>
            <a:ext cx="3643930" cy="1180033"/>
          </a:xfrm>
        </p:spPr>
        <p:txBody>
          <a:bodyPr>
            <a:normAutofit/>
          </a:bodyPr>
          <a:lstStyle>
            <a:lvl1pPr marL="0" indent="0">
              <a:buNone/>
              <a:defRPr sz="2300">
                <a:solidFill>
                  <a:srgbClr val="425563"/>
                </a:solidFill>
              </a:defRPr>
            </a:lvl1pPr>
          </a:lstStyle>
          <a:p>
            <a:pPr lvl="0"/>
            <a:r>
              <a:rPr lang="en-US"/>
              <a:t>Click to edit Master text styles</a:t>
            </a:r>
          </a:p>
        </p:txBody>
      </p:sp>
      <p:sp>
        <p:nvSpPr>
          <p:cNvPr id="38" name="Text Placeholder 28">
            <a:extLst>
              <a:ext uri="{FF2B5EF4-FFF2-40B4-BE49-F238E27FC236}">
                <a16:creationId xmlns="" xmlns:a16="http://schemas.microsoft.com/office/drawing/2014/main" id="{8355F994-011B-4244-952A-1BD103ABFC9F}"/>
              </a:ext>
            </a:extLst>
          </p:cNvPr>
          <p:cNvSpPr>
            <a:spLocks noGrp="1"/>
          </p:cNvSpPr>
          <p:nvPr>
            <p:ph type="body" sz="quarter" idx="15" hasCustomPrompt="1"/>
          </p:nvPr>
        </p:nvSpPr>
        <p:spPr>
          <a:xfrm>
            <a:off x="1118423" y="981642"/>
            <a:ext cx="4057249" cy="921241"/>
          </a:xfrm>
        </p:spPr>
        <p:txBody>
          <a:bodyPr>
            <a:noAutofit/>
          </a:bodyPr>
          <a:lstStyle>
            <a:lvl1pPr marL="0" indent="0">
              <a:buNone/>
              <a:defRPr sz="4600" cap="all" baseline="0">
                <a:solidFill>
                  <a:schemeClr val="tx2"/>
                </a:solidFill>
              </a:defRPr>
            </a:lvl1pPr>
          </a:lstStyle>
          <a:p>
            <a:pPr lvl="0"/>
            <a:r>
              <a:rPr lang="en-US" dirty="0"/>
              <a:t>LONGER HEADINGS </a:t>
            </a:r>
            <a:endParaRPr lang="en-GB" dirty="0"/>
          </a:p>
        </p:txBody>
      </p:sp>
      <p:sp>
        <p:nvSpPr>
          <p:cNvPr id="39" name="Text Placeholder 17">
            <a:extLst>
              <a:ext uri="{FF2B5EF4-FFF2-40B4-BE49-F238E27FC236}">
                <a16:creationId xmlns="" xmlns:a16="http://schemas.microsoft.com/office/drawing/2014/main" id="{9D3A44D4-0C3E-4206-8E2C-A60708CD3B53}"/>
              </a:ext>
            </a:extLst>
          </p:cNvPr>
          <p:cNvSpPr>
            <a:spLocks noGrp="1"/>
          </p:cNvSpPr>
          <p:nvPr>
            <p:ph type="body" sz="quarter" idx="17" hasCustomPrompt="1"/>
          </p:nvPr>
        </p:nvSpPr>
        <p:spPr>
          <a:xfrm>
            <a:off x="1118423" y="2204500"/>
            <a:ext cx="4057249" cy="1153584"/>
          </a:xfrm>
        </p:spPr>
        <p:txBody>
          <a:bodyPr>
            <a:normAutofit/>
          </a:bodyPr>
          <a:lstStyle>
            <a:lvl1pPr marL="0" indent="0">
              <a:buNone/>
              <a:defRPr sz="4600" b="1" cap="all" baseline="0">
                <a:solidFill>
                  <a:schemeClr val="tx2"/>
                </a:solidFill>
              </a:defRPr>
            </a:lvl1pPr>
          </a:lstStyle>
          <a:p>
            <a:pPr lvl="0"/>
            <a:r>
              <a:rPr lang="en-US" b="1" dirty="0"/>
              <a:t>SHOULD USE THIS LAYOUT</a:t>
            </a:r>
            <a:endParaRPr lang="en-GB" dirty="0"/>
          </a:p>
        </p:txBody>
      </p:sp>
      <p:pic>
        <p:nvPicPr>
          <p:cNvPr id="5" name="Picture 4" descr="A picture containing drawing&#10;&#10;Description automatically generated">
            <a:extLst>
              <a:ext uri="{FF2B5EF4-FFF2-40B4-BE49-F238E27FC236}">
                <a16:creationId xmlns="" xmlns:a16="http://schemas.microsoft.com/office/drawing/2014/main" id="{AF219568-1E0F-4A8D-9A37-5BDC4975C1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06747" y="7238719"/>
            <a:ext cx="5139423" cy="1903857"/>
          </a:xfrm>
          <a:prstGeom prst="rect">
            <a:avLst/>
          </a:prstGeom>
        </p:spPr>
      </p:pic>
    </p:spTree>
    <p:extLst>
      <p:ext uri="{BB962C8B-B14F-4D97-AF65-F5344CB8AC3E}">
        <p14:creationId xmlns:p14="http://schemas.microsoft.com/office/powerpoint/2010/main" val="190349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_4">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1B30BF7-3484-844D-A005-4A1F5E332C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3"/>
            <a:ext cx="16251936" cy="9141714"/>
          </a:xfrm>
          <a:prstGeom prst="rect">
            <a:avLst/>
          </a:prstGeom>
        </p:spPr>
      </p:pic>
      <p:sp>
        <p:nvSpPr>
          <p:cNvPr id="36" name="Text Placeholder 19">
            <a:extLst>
              <a:ext uri="{FF2B5EF4-FFF2-40B4-BE49-F238E27FC236}">
                <a16:creationId xmlns="" xmlns:a16="http://schemas.microsoft.com/office/drawing/2014/main" id="{ECACF40D-0D2C-41B1-AE7A-1AD3FFF17095}"/>
              </a:ext>
            </a:extLst>
          </p:cNvPr>
          <p:cNvSpPr>
            <a:spLocks noGrp="1"/>
          </p:cNvSpPr>
          <p:nvPr>
            <p:ph type="body" sz="quarter" idx="18"/>
          </p:nvPr>
        </p:nvSpPr>
        <p:spPr>
          <a:xfrm>
            <a:off x="1117600" y="3856575"/>
            <a:ext cx="3643930" cy="1180033"/>
          </a:xfrm>
        </p:spPr>
        <p:txBody>
          <a:bodyPr>
            <a:normAutofit/>
          </a:bodyPr>
          <a:lstStyle>
            <a:lvl1pPr marL="0" indent="0">
              <a:buNone/>
              <a:defRPr sz="2300" b="1">
                <a:solidFill>
                  <a:schemeClr val="accent1"/>
                </a:solidFill>
              </a:defRPr>
            </a:lvl1pPr>
          </a:lstStyle>
          <a:p>
            <a:pPr lvl="0"/>
            <a:r>
              <a:rPr lang="en-US"/>
              <a:t>Click to edit Master text styles</a:t>
            </a:r>
          </a:p>
        </p:txBody>
      </p:sp>
      <p:sp>
        <p:nvSpPr>
          <p:cNvPr id="37" name="Text Placeholder 22">
            <a:extLst>
              <a:ext uri="{FF2B5EF4-FFF2-40B4-BE49-F238E27FC236}">
                <a16:creationId xmlns="" xmlns:a16="http://schemas.microsoft.com/office/drawing/2014/main" id="{3C848223-3355-4F67-A7D5-32524A6C2D16}"/>
              </a:ext>
            </a:extLst>
          </p:cNvPr>
          <p:cNvSpPr>
            <a:spLocks noGrp="1"/>
          </p:cNvSpPr>
          <p:nvPr>
            <p:ph type="body" sz="quarter" idx="16"/>
          </p:nvPr>
        </p:nvSpPr>
        <p:spPr>
          <a:xfrm>
            <a:off x="1117600" y="5148064"/>
            <a:ext cx="3643930" cy="1180033"/>
          </a:xfrm>
        </p:spPr>
        <p:txBody>
          <a:bodyPr>
            <a:normAutofit/>
          </a:bodyPr>
          <a:lstStyle>
            <a:lvl1pPr marL="0" indent="0">
              <a:buNone/>
              <a:defRPr sz="2300">
                <a:solidFill>
                  <a:srgbClr val="425563"/>
                </a:solidFill>
              </a:defRPr>
            </a:lvl1pPr>
          </a:lstStyle>
          <a:p>
            <a:pPr lvl="0"/>
            <a:r>
              <a:rPr lang="en-US"/>
              <a:t>Click to edit Master text styles</a:t>
            </a:r>
          </a:p>
        </p:txBody>
      </p:sp>
      <p:sp>
        <p:nvSpPr>
          <p:cNvPr id="38" name="Text Placeholder 28">
            <a:extLst>
              <a:ext uri="{FF2B5EF4-FFF2-40B4-BE49-F238E27FC236}">
                <a16:creationId xmlns="" xmlns:a16="http://schemas.microsoft.com/office/drawing/2014/main" id="{8355F994-011B-4244-952A-1BD103ABFC9F}"/>
              </a:ext>
            </a:extLst>
          </p:cNvPr>
          <p:cNvSpPr>
            <a:spLocks noGrp="1"/>
          </p:cNvSpPr>
          <p:nvPr>
            <p:ph type="body" sz="quarter" idx="15" hasCustomPrompt="1"/>
          </p:nvPr>
        </p:nvSpPr>
        <p:spPr>
          <a:xfrm>
            <a:off x="1118423" y="981642"/>
            <a:ext cx="4057249" cy="921241"/>
          </a:xfrm>
        </p:spPr>
        <p:txBody>
          <a:bodyPr>
            <a:noAutofit/>
          </a:bodyPr>
          <a:lstStyle>
            <a:lvl1pPr marL="0" indent="0">
              <a:buNone/>
              <a:defRPr sz="4600" cap="all" baseline="0">
                <a:solidFill>
                  <a:schemeClr val="tx2"/>
                </a:solidFill>
              </a:defRPr>
            </a:lvl1pPr>
          </a:lstStyle>
          <a:p>
            <a:pPr lvl="0"/>
            <a:r>
              <a:rPr lang="en-US" dirty="0"/>
              <a:t>LONGER HEADINGS </a:t>
            </a:r>
            <a:endParaRPr lang="en-GB" dirty="0"/>
          </a:p>
        </p:txBody>
      </p:sp>
      <p:sp>
        <p:nvSpPr>
          <p:cNvPr id="39" name="Text Placeholder 17">
            <a:extLst>
              <a:ext uri="{FF2B5EF4-FFF2-40B4-BE49-F238E27FC236}">
                <a16:creationId xmlns="" xmlns:a16="http://schemas.microsoft.com/office/drawing/2014/main" id="{9D3A44D4-0C3E-4206-8E2C-A60708CD3B53}"/>
              </a:ext>
            </a:extLst>
          </p:cNvPr>
          <p:cNvSpPr>
            <a:spLocks noGrp="1"/>
          </p:cNvSpPr>
          <p:nvPr>
            <p:ph type="body" sz="quarter" idx="17" hasCustomPrompt="1"/>
          </p:nvPr>
        </p:nvSpPr>
        <p:spPr>
          <a:xfrm>
            <a:off x="1118423" y="2204500"/>
            <a:ext cx="4057249" cy="1153584"/>
          </a:xfrm>
        </p:spPr>
        <p:txBody>
          <a:bodyPr>
            <a:normAutofit/>
          </a:bodyPr>
          <a:lstStyle>
            <a:lvl1pPr marL="0" indent="0">
              <a:buNone/>
              <a:defRPr sz="4600" b="1" cap="all" baseline="0">
                <a:solidFill>
                  <a:schemeClr val="tx2"/>
                </a:solidFill>
              </a:defRPr>
            </a:lvl1pPr>
          </a:lstStyle>
          <a:p>
            <a:pPr lvl="0"/>
            <a:r>
              <a:rPr lang="en-US" b="1" dirty="0"/>
              <a:t>SHOULD USE THIS LAYOUT</a:t>
            </a:r>
            <a:endParaRPr lang="en-GB" dirty="0"/>
          </a:p>
        </p:txBody>
      </p:sp>
      <p:pic>
        <p:nvPicPr>
          <p:cNvPr id="12" name="Picture 11">
            <a:extLst>
              <a:ext uri="{FF2B5EF4-FFF2-40B4-BE49-F238E27FC236}">
                <a16:creationId xmlns="" xmlns:a16="http://schemas.microsoft.com/office/drawing/2014/main" id="{FF3502F7-DCB9-0A49-82AA-02E137AD4A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4062" t="79177"/>
          <a:stretch/>
        </p:blipFill>
        <p:spPr>
          <a:xfrm>
            <a:off x="10414002" y="7240143"/>
            <a:ext cx="5841998" cy="1903857"/>
          </a:xfrm>
          <a:prstGeom prst="rect">
            <a:avLst/>
          </a:prstGeom>
        </p:spPr>
      </p:pic>
    </p:spTree>
    <p:extLst>
      <p:ext uri="{BB962C8B-B14F-4D97-AF65-F5344CB8AC3E}">
        <p14:creationId xmlns:p14="http://schemas.microsoft.com/office/powerpoint/2010/main" val="1032364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_4">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BF03499-BC3D-E141-8BE6-7DED6A337E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 y="1143"/>
            <a:ext cx="16251936" cy="9141714"/>
          </a:xfrm>
          <a:prstGeom prst="rect">
            <a:avLst/>
          </a:prstGeom>
        </p:spPr>
      </p:pic>
      <p:sp>
        <p:nvSpPr>
          <p:cNvPr id="36" name="Text Placeholder 19">
            <a:extLst>
              <a:ext uri="{FF2B5EF4-FFF2-40B4-BE49-F238E27FC236}">
                <a16:creationId xmlns="" xmlns:a16="http://schemas.microsoft.com/office/drawing/2014/main" id="{ECACF40D-0D2C-41B1-AE7A-1AD3FFF17095}"/>
              </a:ext>
            </a:extLst>
          </p:cNvPr>
          <p:cNvSpPr>
            <a:spLocks noGrp="1"/>
          </p:cNvSpPr>
          <p:nvPr>
            <p:ph type="body" sz="quarter" idx="18"/>
          </p:nvPr>
        </p:nvSpPr>
        <p:spPr>
          <a:xfrm>
            <a:off x="1117600" y="3856575"/>
            <a:ext cx="3643930" cy="1180033"/>
          </a:xfrm>
        </p:spPr>
        <p:txBody>
          <a:bodyPr>
            <a:normAutofit/>
          </a:bodyPr>
          <a:lstStyle>
            <a:lvl1pPr marL="0" indent="0">
              <a:buNone/>
              <a:defRPr sz="2300" b="1">
                <a:solidFill>
                  <a:schemeClr val="accent1"/>
                </a:solidFill>
              </a:defRPr>
            </a:lvl1pPr>
          </a:lstStyle>
          <a:p>
            <a:pPr lvl="0"/>
            <a:r>
              <a:rPr lang="en-US"/>
              <a:t>Click to edit Master text styles</a:t>
            </a:r>
          </a:p>
        </p:txBody>
      </p:sp>
      <p:sp>
        <p:nvSpPr>
          <p:cNvPr id="37" name="Text Placeholder 22">
            <a:extLst>
              <a:ext uri="{FF2B5EF4-FFF2-40B4-BE49-F238E27FC236}">
                <a16:creationId xmlns="" xmlns:a16="http://schemas.microsoft.com/office/drawing/2014/main" id="{3C848223-3355-4F67-A7D5-32524A6C2D16}"/>
              </a:ext>
            </a:extLst>
          </p:cNvPr>
          <p:cNvSpPr>
            <a:spLocks noGrp="1"/>
          </p:cNvSpPr>
          <p:nvPr>
            <p:ph type="body" sz="quarter" idx="16"/>
          </p:nvPr>
        </p:nvSpPr>
        <p:spPr>
          <a:xfrm>
            <a:off x="1117600" y="5148064"/>
            <a:ext cx="3643930" cy="1180033"/>
          </a:xfrm>
        </p:spPr>
        <p:txBody>
          <a:bodyPr>
            <a:normAutofit/>
          </a:bodyPr>
          <a:lstStyle>
            <a:lvl1pPr marL="0" indent="0">
              <a:buNone/>
              <a:defRPr sz="2300">
                <a:solidFill>
                  <a:srgbClr val="425563"/>
                </a:solidFill>
              </a:defRPr>
            </a:lvl1pPr>
          </a:lstStyle>
          <a:p>
            <a:pPr lvl="0"/>
            <a:r>
              <a:rPr lang="en-US"/>
              <a:t>Click to edit Master text styles</a:t>
            </a:r>
          </a:p>
        </p:txBody>
      </p:sp>
      <p:sp>
        <p:nvSpPr>
          <p:cNvPr id="38" name="Text Placeholder 28">
            <a:extLst>
              <a:ext uri="{FF2B5EF4-FFF2-40B4-BE49-F238E27FC236}">
                <a16:creationId xmlns="" xmlns:a16="http://schemas.microsoft.com/office/drawing/2014/main" id="{8355F994-011B-4244-952A-1BD103ABFC9F}"/>
              </a:ext>
            </a:extLst>
          </p:cNvPr>
          <p:cNvSpPr>
            <a:spLocks noGrp="1"/>
          </p:cNvSpPr>
          <p:nvPr>
            <p:ph type="body" sz="quarter" idx="15" hasCustomPrompt="1"/>
          </p:nvPr>
        </p:nvSpPr>
        <p:spPr>
          <a:xfrm>
            <a:off x="1118423" y="981642"/>
            <a:ext cx="4057249" cy="921241"/>
          </a:xfrm>
        </p:spPr>
        <p:txBody>
          <a:bodyPr>
            <a:noAutofit/>
          </a:bodyPr>
          <a:lstStyle>
            <a:lvl1pPr marL="0" indent="0">
              <a:buNone/>
              <a:defRPr sz="4600" cap="all" baseline="0">
                <a:solidFill>
                  <a:schemeClr val="tx2"/>
                </a:solidFill>
              </a:defRPr>
            </a:lvl1pPr>
          </a:lstStyle>
          <a:p>
            <a:pPr lvl="0"/>
            <a:r>
              <a:rPr lang="en-US" dirty="0"/>
              <a:t>LONGER HEADINGS </a:t>
            </a:r>
            <a:endParaRPr lang="en-GB" dirty="0"/>
          </a:p>
        </p:txBody>
      </p:sp>
      <p:sp>
        <p:nvSpPr>
          <p:cNvPr id="39" name="Text Placeholder 17">
            <a:extLst>
              <a:ext uri="{FF2B5EF4-FFF2-40B4-BE49-F238E27FC236}">
                <a16:creationId xmlns="" xmlns:a16="http://schemas.microsoft.com/office/drawing/2014/main" id="{9D3A44D4-0C3E-4206-8E2C-A60708CD3B53}"/>
              </a:ext>
            </a:extLst>
          </p:cNvPr>
          <p:cNvSpPr>
            <a:spLocks noGrp="1"/>
          </p:cNvSpPr>
          <p:nvPr>
            <p:ph type="body" sz="quarter" idx="17" hasCustomPrompt="1"/>
          </p:nvPr>
        </p:nvSpPr>
        <p:spPr>
          <a:xfrm>
            <a:off x="1118423" y="2204500"/>
            <a:ext cx="4057249" cy="1153584"/>
          </a:xfrm>
        </p:spPr>
        <p:txBody>
          <a:bodyPr>
            <a:normAutofit/>
          </a:bodyPr>
          <a:lstStyle>
            <a:lvl1pPr marL="0" indent="0">
              <a:buNone/>
              <a:defRPr sz="4600" b="1" cap="all" baseline="0">
                <a:solidFill>
                  <a:schemeClr val="tx2"/>
                </a:solidFill>
              </a:defRPr>
            </a:lvl1pPr>
          </a:lstStyle>
          <a:p>
            <a:pPr lvl="0"/>
            <a:r>
              <a:rPr lang="en-US" b="1" dirty="0"/>
              <a:t>SHOULD USE THIS LAYOUT</a:t>
            </a:r>
            <a:endParaRPr lang="en-GB" dirty="0"/>
          </a:p>
        </p:txBody>
      </p:sp>
      <p:pic>
        <p:nvPicPr>
          <p:cNvPr id="5" name="Picture 4" descr="A picture containing drawing&#10;&#10;Description automatically generated">
            <a:extLst>
              <a:ext uri="{FF2B5EF4-FFF2-40B4-BE49-F238E27FC236}">
                <a16:creationId xmlns="" xmlns:a16="http://schemas.microsoft.com/office/drawing/2014/main" id="{AF219568-1E0F-4A8D-9A37-5BDC4975C1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06747" y="7238719"/>
            <a:ext cx="5139423" cy="1903857"/>
          </a:xfrm>
          <a:prstGeom prst="rect">
            <a:avLst/>
          </a:prstGeom>
        </p:spPr>
      </p:pic>
    </p:spTree>
    <p:extLst>
      <p:ext uri="{BB962C8B-B14F-4D97-AF65-F5344CB8AC3E}">
        <p14:creationId xmlns:p14="http://schemas.microsoft.com/office/powerpoint/2010/main" val="12679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_4">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1B30BF7-3484-844D-A005-4A1F5E332C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3"/>
            <a:ext cx="16251936" cy="9141714"/>
          </a:xfrm>
          <a:prstGeom prst="rect">
            <a:avLst/>
          </a:prstGeom>
        </p:spPr>
      </p:pic>
      <p:sp>
        <p:nvSpPr>
          <p:cNvPr id="36" name="Text Placeholder 19">
            <a:extLst>
              <a:ext uri="{FF2B5EF4-FFF2-40B4-BE49-F238E27FC236}">
                <a16:creationId xmlns="" xmlns:a16="http://schemas.microsoft.com/office/drawing/2014/main" id="{ECACF40D-0D2C-41B1-AE7A-1AD3FFF17095}"/>
              </a:ext>
            </a:extLst>
          </p:cNvPr>
          <p:cNvSpPr>
            <a:spLocks noGrp="1"/>
          </p:cNvSpPr>
          <p:nvPr>
            <p:ph type="body" sz="quarter" idx="18"/>
          </p:nvPr>
        </p:nvSpPr>
        <p:spPr>
          <a:xfrm>
            <a:off x="1117600" y="3856575"/>
            <a:ext cx="3643930" cy="1180033"/>
          </a:xfrm>
        </p:spPr>
        <p:txBody>
          <a:bodyPr>
            <a:normAutofit/>
          </a:bodyPr>
          <a:lstStyle>
            <a:lvl1pPr marL="0" indent="0">
              <a:buNone/>
              <a:defRPr sz="2300" b="1">
                <a:solidFill>
                  <a:schemeClr val="accent1"/>
                </a:solidFill>
              </a:defRPr>
            </a:lvl1pPr>
          </a:lstStyle>
          <a:p>
            <a:pPr lvl="0"/>
            <a:r>
              <a:rPr lang="en-US"/>
              <a:t>Click to edit Master text styles</a:t>
            </a:r>
          </a:p>
        </p:txBody>
      </p:sp>
      <p:sp>
        <p:nvSpPr>
          <p:cNvPr id="37" name="Text Placeholder 22">
            <a:extLst>
              <a:ext uri="{FF2B5EF4-FFF2-40B4-BE49-F238E27FC236}">
                <a16:creationId xmlns="" xmlns:a16="http://schemas.microsoft.com/office/drawing/2014/main" id="{3C848223-3355-4F67-A7D5-32524A6C2D16}"/>
              </a:ext>
            </a:extLst>
          </p:cNvPr>
          <p:cNvSpPr>
            <a:spLocks noGrp="1"/>
          </p:cNvSpPr>
          <p:nvPr>
            <p:ph type="body" sz="quarter" idx="16"/>
          </p:nvPr>
        </p:nvSpPr>
        <p:spPr>
          <a:xfrm>
            <a:off x="1117600" y="5148064"/>
            <a:ext cx="3643930" cy="1180033"/>
          </a:xfrm>
        </p:spPr>
        <p:txBody>
          <a:bodyPr>
            <a:normAutofit/>
          </a:bodyPr>
          <a:lstStyle>
            <a:lvl1pPr marL="0" indent="0">
              <a:buNone/>
              <a:defRPr sz="2300">
                <a:solidFill>
                  <a:srgbClr val="425563"/>
                </a:solidFill>
              </a:defRPr>
            </a:lvl1pPr>
          </a:lstStyle>
          <a:p>
            <a:pPr lvl="0"/>
            <a:r>
              <a:rPr lang="en-US"/>
              <a:t>Click to edit Master text styles</a:t>
            </a:r>
          </a:p>
        </p:txBody>
      </p:sp>
      <p:sp>
        <p:nvSpPr>
          <p:cNvPr id="38" name="Text Placeholder 28">
            <a:extLst>
              <a:ext uri="{FF2B5EF4-FFF2-40B4-BE49-F238E27FC236}">
                <a16:creationId xmlns="" xmlns:a16="http://schemas.microsoft.com/office/drawing/2014/main" id="{8355F994-011B-4244-952A-1BD103ABFC9F}"/>
              </a:ext>
            </a:extLst>
          </p:cNvPr>
          <p:cNvSpPr>
            <a:spLocks noGrp="1"/>
          </p:cNvSpPr>
          <p:nvPr>
            <p:ph type="body" sz="quarter" idx="15" hasCustomPrompt="1"/>
          </p:nvPr>
        </p:nvSpPr>
        <p:spPr>
          <a:xfrm>
            <a:off x="1118423" y="981642"/>
            <a:ext cx="4057249" cy="921241"/>
          </a:xfrm>
        </p:spPr>
        <p:txBody>
          <a:bodyPr>
            <a:noAutofit/>
          </a:bodyPr>
          <a:lstStyle>
            <a:lvl1pPr marL="0" indent="0">
              <a:buNone/>
              <a:defRPr sz="4600" cap="all" baseline="0">
                <a:solidFill>
                  <a:schemeClr val="tx2"/>
                </a:solidFill>
              </a:defRPr>
            </a:lvl1pPr>
          </a:lstStyle>
          <a:p>
            <a:pPr lvl="0"/>
            <a:r>
              <a:rPr lang="en-US" dirty="0"/>
              <a:t>LONGER HEADINGS </a:t>
            </a:r>
            <a:endParaRPr lang="en-GB" dirty="0"/>
          </a:p>
        </p:txBody>
      </p:sp>
      <p:sp>
        <p:nvSpPr>
          <p:cNvPr id="39" name="Text Placeholder 17">
            <a:extLst>
              <a:ext uri="{FF2B5EF4-FFF2-40B4-BE49-F238E27FC236}">
                <a16:creationId xmlns="" xmlns:a16="http://schemas.microsoft.com/office/drawing/2014/main" id="{9D3A44D4-0C3E-4206-8E2C-A60708CD3B53}"/>
              </a:ext>
            </a:extLst>
          </p:cNvPr>
          <p:cNvSpPr>
            <a:spLocks noGrp="1"/>
          </p:cNvSpPr>
          <p:nvPr>
            <p:ph type="body" sz="quarter" idx="17" hasCustomPrompt="1"/>
          </p:nvPr>
        </p:nvSpPr>
        <p:spPr>
          <a:xfrm>
            <a:off x="1118423" y="2204500"/>
            <a:ext cx="4057249" cy="1153584"/>
          </a:xfrm>
        </p:spPr>
        <p:txBody>
          <a:bodyPr>
            <a:normAutofit/>
          </a:bodyPr>
          <a:lstStyle>
            <a:lvl1pPr marL="0" indent="0">
              <a:buNone/>
              <a:defRPr sz="4600" b="1" cap="all" baseline="0">
                <a:solidFill>
                  <a:schemeClr val="tx2"/>
                </a:solidFill>
              </a:defRPr>
            </a:lvl1pPr>
          </a:lstStyle>
          <a:p>
            <a:pPr lvl="0"/>
            <a:r>
              <a:rPr lang="en-US" b="1" dirty="0"/>
              <a:t>SHOULD USE THIS LAYOUT</a:t>
            </a:r>
            <a:endParaRPr lang="en-GB" dirty="0"/>
          </a:p>
        </p:txBody>
      </p:sp>
      <p:pic>
        <p:nvPicPr>
          <p:cNvPr id="12" name="Picture 11">
            <a:extLst>
              <a:ext uri="{FF2B5EF4-FFF2-40B4-BE49-F238E27FC236}">
                <a16:creationId xmlns="" xmlns:a16="http://schemas.microsoft.com/office/drawing/2014/main" id="{FF3502F7-DCB9-0A49-82AA-02E137AD4A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4062" t="79177"/>
          <a:stretch/>
        </p:blipFill>
        <p:spPr>
          <a:xfrm>
            <a:off x="10414002" y="7240143"/>
            <a:ext cx="5841998" cy="1903857"/>
          </a:xfrm>
          <a:prstGeom prst="rect">
            <a:avLst/>
          </a:prstGeom>
        </p:spPr>
      </p:pic>
    </p:spTree>
    <p:extLst>
      <p:ext uri="{BB962C8B-B14F-4D97-AF65-F5344CB8AC3E}">
        <p14:creationId xmlns:p14="http://schemas.microsoft.com/office/powerpoint/2010/main" val="150913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_4">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BF03499-BC3D-E141-8BE6-7DED6A337E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 y="1143"/>
            <a:ext cx="16251936" cy="9141714"/>
          </a:xfrm>
          <a:prstGeom prst="rect">
            <a:avLst/>
          </a:prstGeom>
        </p:spPr>
      </p:pic>
      <p:sp>
        <p:nvSpPr>
          <p:cNvPr id="36" name="Text Placeholder 19">
            <a:extLst>
              <a:ext uri="{FF2B5EF4-FFF2-40B4-BE49-F238E27FC236}">
                <a16:creationId xmlns="" xmlns:a16="http://schemas.microsoft.com/office/drawing/2014/main" id="{ECACF40D-0D2C-41B1-AE7A-1AD3FFF17095}"/>
              </a:ext>
            </a:extLst>
          </p:cNvPr>
          <p:cNvSpPr>
            <a:spLocks noGrp="1"/>
          </p:cNvSpPr>
          <p:nvPr>
            <p:ph type="body" sz="quarter" idx="18"/>
          </p:nvPr>
        </p:nvSpPr>
        <p:spPr>
          <a:xfrm>
            <a:off x="1117600" y="3856575"/>
            <a:ext cx="3643930" cy="1180033"/>
          </a:xfrm>
        </p:spPr>
        <p:txBody>
          <a:bodyPr>
            <a:normAutofit/>
          </a:bodyPr>
          <a:lstStyle>
            <a:lvl1pPr marL="0" indent="0">
              <a:buNone/>
              <a:defRPr sz="2300" b="1">
                <a:solidFill>
                  <a:schemeClr val="accent1"/>
                </a:solidFill>
              </a:defRPr>
            </a:lvl1pPr>
          </a:lstStyle>
          <a:p>
            <a:pPr lvl="0"/>
            <a:r>
              <a:rPr lang="en-US"/>
              <a:t>Click to edit Master text styles</a:t>
            </a:r>
          </a:p>
        </p:txBody>
      </p:sp>
      <p:sp>
        <p:nvSpPr>
          <p:cNvPr id="37" name="Text Placeholder 22">
            <a:extLst>
              <a:ext uri="{FF2B5EF4-FFF2-40B4-BE49-F238E27FC236}">
                <a16:creationId xmlns="" xmlns:a16="http://schemas.microsoft.com/office/drawing/2014/main" id="{3C848223-3355-4F67-A7D5-32524A6C2D16}"/>
              </a:ext>
            </a:extLst>
          </p:cNvPr>
          <p:cNvSpPr>
            <a:spLocks noGrp="1"/>
          </p:cNvSpPr>
          <p:nvPr>
            <p:ph type="body" sz="quarter" idx="16"/>
          </p:nvPr>
        </p:nvSpPr>
        <p:spPr>
          <a:xfrm>
            <a:off x="1117600" y="5148064"/>
            <a:ext cx="3643930" cy="1180033"/>
          </a:xfrm>
        </p:spPr>
        <p:txBody>
          <a:bodyPr>
            <a:normAutofit/>
          </a:bodyPr>
          <a:lstStyle>
            <a:lvl1pPr marL="0" indent="0">
              <a:buNone/>
              <a:defRPr sz="2300">
                <a:solidFill>
                  <a:srgbClr val="425563"/>
                </a:solidFill>
              </a:defRPr>
            </a:lvl1pPr>
          </a:lstStyle>
          <a:p>
            <a:pPr lvl="0"/>
            <a:r>
              <a:rPr lang="en-US"/>
              <a:t>Click to edit Master text styles</a:t>
            </a:r>
          </a:p>
        </p:txBody>
      </p:sp>
      <p:sp>
        <p:nvSpPr>
          <p:cNvPr id="38" name="Text Placeholder 28">
            <a:extLst>
              <a:ext uri="{FF2B5EF4-FFF2-40B4-BE49-F238E27FC236}">
                <a16:creationId xmlns="" xmlns:a16="http://schemas.microsoft.com/office/drawing/2014/main" id="{8355F994-011B-4244-952A-1BD103ABFC9F}"/>
              </a:ext>
            </a:extLst>
          </p:cNvPr>
          <p:cNvSpPr>
            <a:spLocks noGrp="1"/>
          </p:cNvSpPr>
          <p:nvPr>
            <p:ph type="body" sz="quarter" idx="15" hasCustomPrompt="1"/>
          </p:nvPr>
        </p:nvSpPr>
        <p:spPr>
          <a:xfrm>
            <a:off x="1118423" y="981642"/>
            <a:ext cx="4057249" cy="921241"/>
          </a:xfrm>
        </p:spPr>
        <p:txBody>
          <a:bodyPr>
            <a:noAutofit/>
          </a:bodyPr>
          <a:lstStyle>
            <a:lvl1pPr marL="0" indent="0">
              <a:buNone/>
              <a:defRPr sz="4600" cap="all" baseline="0">
                <a:solidFill>
                  <a:schemeClr val="tx2"/>
                </a:solidFill>
              </a:defRPr>
            </a:lvl1pPr>
          </a:lstStyle>
          <a:p>
            <a:pPr lvl="0"/>
            <a:r>
              <a:rPr lang="en-US" dirty="0"/>
              <a:t>LONGER HEADINGS </a:t>
            </a:r>
            <a:endParaRPr lang="en-GB" dirty="0"/>
          </a:p>
        </p:txBody>
      </p:sp>
      <p:sp>
        <p:nvSpPr>
          <p:cNvPr id="39" name="Text Placeholder 17">
            <a:extLst>
              <a:ext uri="{FF2B5EF4-FFF2-40B4-BE49-F238E27FC236}">
                <a16:creationId xmlns="" xmlns:a16="http://schemas.microsoft.com/office/drawing/2014/main" id="{9D3A44D4-0C3E-4206-8E2C-A60708CD3B53}"/>
              </a:ext>
            </a:extLst>
          </p:cNvPr>
          <p:cNvSpPr>
            <a:spLocks noGrp="1"/>
          </p:cNvSpPr>
          <p:nvPr>
            <p:ph type="body" sz="quarter" idx="17" hasCustomPrompt="1"/>
          </p:nvPr>
        </p:nvSpPr>
        <p:spPr>
          <a:xfrm>
            <a:off x="1118423" y="2204500"/>
            <a:ext cx="4057249" cy="1153584"/>
          </a:xfrm>
        </p:spPr>
        <p:txBody>
          <a:bodyPr>
            <a:normAutofit/>
          </a:bodyPr>
          <a:lstStyle>
            <a:lvl1pPr marL="0" indent="0">
              <a:buNone/>
              <a:defRPr sz="4600" b="1" cap="all" baseline="0">
                <a:solidFill>
                  <a:schemeClr val="tx2"/>
                </a:solidFill>
              </a:defRPr>
            </a:lvl1pPr>
          </a:lstStyle>
          <a:p>
            <a:pPr lvl="0"/>
            <a:r>
              <a:rPr lang="en-US" b="1" dirty="0"/>
              <a:t>SHOULD USE THIS LAYOUT</a:t>
            </a:r>
            <a:endParaRPr lang="en-GB" dirty="0"/>
          </a:p>
        </p:txBody>
      </p:sp>
      <p:pic>
        <p:nvPicPr>
          <p:cNvPr id="5" name="Picture 4" descr="A picture containing drawing&#10;&#10;Description automatically generated">
            <a:extLst>
              <a:ext uri="{FF2B5EF4-FFF2-40B4-BE49-F238E27FC236}">
                <a16:creationId xmlns="" xmlns:a16="http://schemas.microsoft.com/office/drawing/2014/main" id="{AF219568-1E0F-4A8D-9A37-5BDC4975C1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06747" y="7238719"/>
            <a:ext cx="5139423" cy="1903857"/>
          </a:xfrm>
          <a:prstGeom prst="rect">
            <a:avLst/>
          </a:prstGeom>
        </p:spPr>
      </p:pic>
    </p:spTree>
    <p:extLst>
      <p:ext uri="{BB962C8B-B14F-4D97-AF65-F5344CB8AC3E}">
        <p14:creationId xmlns:p14="http://schemas.microsoft.com/office/powerpoint/2010/main" val="83199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theme" Target="../theme/theme2.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theme" Target="../theme/theme3.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3F9E5E3-50B6-4FBB-92A3-9FF023DDE2C5}"/>
              </a:ext>
            </a:extLst>
          </p:cNvPr>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 xmlns:a16="http://schemas.microsoft.com/office/drawing/2014/main" id="{CD748E6F-0121-4691-8E7F-4F7004A7CAA4}"/>
              </a:ext>
            </a:extLst>
          </p:cNvPr>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 xmlns:a16="http://schemas.microsoft.com/office/drawing/2014/main" id="{8121471A-7154-4906-9EED-8439E1F67AD7}"/>
              </a:ext>
            </a:extLst>
          </p:cNvPr>
          <p:cNvSpPr>
            <a:spLocks noGrp="1"/>
          </p:cNvSpPr>
          <p:nvPr>
            <p:ph type="ftr" sz="quarter" idx="3"/>
          </p:nvPr>
        </p:nvSpPr>
        <p:spPr>
          <a:xfrm>
            <a:off x="1117600" y="8445501"/>
            <a:ext cx="5486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GB" dirty="0"/>
          </a:p>
        </p:txBody>
      </p:sp>
      <p:sp>
        <p:nvSpPr>
          <p:cNvPr id="6" name="Slide Number Placeholder 5">
            <a:extLst>
              <a:ext uri="{FF2B5EF4-FFF2-40B4-BE49-F238E27FC236}">
                <a16:creationId xmlns="" xmlns:a16="http://schemas.microsoft.com/office/drawing/2014/main" id="{3A8A9797-5DEC-46FF-970C-F76D33D71274}"/>
              </a:ext>
            </a:extLst>
          </p:cNvPr>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40FC62D0-A2F2-4BF8-8DAC-E86C11000EC3}" type="slidenum">
              <a:rPr lang="en-GB" smtClean="0"/>
              <a:t>‹#›</a:t>
            </a:fld>
            <a:endParaRPr lang="en-GB"/>
          </a:p>
        </p:txBody>
      </p:sp>
    </p:spTree>
    <p:extLst>
      <p:ext uri="{BB962C8B-B14F-4D97-AF65-F5344CB8AC3E}">
        <p14:creationId xmlns:p14="http://schemas.microsoft.com/office/powerpoint/2010/main" val="2525617772"/>
      </p:ext>
    </p:extLst>
  </p:cSld>
  <p:clrMap bg1="lt1" tx1="dk1" bg2="lt2" tx2="dk2" accent1="accent1" accent2="accent2" accent3="accent3" accent4="accent4" accent5="accent5" accent6="accent6" hlink="hlink" folHlink="folHlink"/>
  <p:sldLayoutIdLst>
    <p:sldLayoutId id="2147483718" r:id="rId1"/>
    <p:sldLayoutId id="2147483773" r:id="rId2"/>
    <p:sldLayoutId id="2147483776" r:id="rId3"/>
    <p:sldLayoutId id="2147483778" r:id="rId4"/>
    <p:sldLayoutId id="2147483779" r:id="rId5"/>
    <p:sldLayoutId id="2147483781" r:id="rId6"/>
    <p:sldLayoutId id="2147483782" r:id="rId7"/>
    <p:sldLayoutId id="2147483784" r:id="rId8"/>
    <p:sldLayoutId id="2147483785" r:id="rId9"/>
    <p:sldLayoutId id="2147483808" r:id="rId10"/>
    <p:sldLayoutId id="2147483809" r:id="rId11"/>
    <p:sldLayoutId id="2147483744" r:id="rId12"/>
    <p:sldLayoutId id="2147483770" r:id="rId13"/>
    <p:sldLayoutId id="2147483694" r:id="rId14"/>
    <p:sldLayoutId id="2147483695" r:id="rId15"/>
    <p:sldLayoutId id="2147483752" r:id="rId16"/>
    <p:sldLayoutId id="2147483763" r:id="rId17"/>
    <p:sldLayoutId id="2147483764" r:id="rId18"/>
    <p:sldLayoutId id="2147483765" r:id="rId19"/>
    <p:sldLayoutId id="2147483696" r:id="rId20"/>
    <p:sldLayoutId id="2147483729" r:id="rId21"/>
    <p:sldLayoutId id="2147483723" r:id="rId22"/>
    <p:sldLayoutId id="2147483775" r:id="rId23"/>
    <p:sldLayoutId id="2147483697" r:id="rId24"/>
    <p:sldLayoutId id="2147483753" r:id="rId25"/>
    <p:sldLayoutId id="2147483721" r:id="rId26"/>
    <p:sldLayoutId id="2147483698" r:id="rId27"/>
    <p:sldLayoutId id="2147483742" r:id="rId28"/>
    <p:sldLayoutId id="2147483771" r:id="rId29"/>
    <p:sldLayoutId id="2147483737" r:id="rId30"/>
    <p:sldLayoutId id="2147483772" r:id="rId31"/>
    <p:sldLayoutId id="2147483730" r:id="rId32"/>
    <p:sldLayoutId id="2147483731" r:id="rId33"/>
    <p:sldLayoutId id="2147483762" r:id="rId34"/>
    <p:sldLayoutId id="2147483786" r:id="rId35"/>
  </p:sldLayoutIdLst>
  <p:txStyles>
    <p:titleStyle>
      <a:lvl1pPr algn="l" defTabSz="121917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Clr>
          <a:schemeClr val="accent1"/>
        </a:buClr>
        <a:buFont typeface="Arial" panose="020B0604020202020204" pitchFamily="34" charset="0"/>
        <a:buChar char="•"/>
        <a:defRPr sz="2200" kern="1200">
          <a:solidFill>
            <a:srgbClr val="000000"/>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Clr>
          <a:schemeClr val="accent1"/>
        </a:buClr>
        <a:buFont typeface="Arial" panose="020B0604020202020204" pitchFamily="34" charset="0"/>
        <a:buChar char="•"/>
        <a:defRPr sz="2200" kern="1200">
          <a:solidFill>
            <a:srgbClr val="000000"/>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Clr>
          <a:schemeClr val="accent1"/>
        </a:buClr>
        <a:buFont typeface="Arial" panose="020B0604020202020204" pitchFamily="34" charset="0"/>
        <a:buChar char="•"/>
        <a:defRPr sz="2200" kern="1200">
          <a:solidFill>
            <a:srgbClr val="000000"/>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Clr>
          <a:schemeClr val="accent1"/>
        </a:buClr>
        <a:buFont typeface="Arial" panose="020B0604020202020204" pitchFamily="34" charset="0"/>
        <a:buChar char="•"/>
        <a:defRPr sz="2200" kern="1200">
          <a:solidFill>
            <a:srgbClr val="000000"/>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Clr>
          <a:schemeClr val="accent1"/>
        </a:buClr>
        <a:buFont typeface="Arial" panose="020B0604020202020204" pitchFamily="34" charset="0"/>
        <a:buChar char="•"/>
        <a:defRPr sz="2200" kern="1200">
          <a:solidFill>
            <a:srgbClr val="000000"/>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BA29D01-BFC2-4ADA-B8B2-700934C95AEC}"/>
              </a:ext>
            </a:extLst>
          </p:cNvPr>
          <p:cNvSpPr>
            <a:spLocks noGrp="1"/>
          </p:cNvSpPr>
          <p:nvPr>
            <p:ph type="title"/>
          </p:nvPr>
        </p:nvSpPr>
        <p:spPr>
          <a:xfrm>
            <a:off x="1117600" y="487363"/>
            <a:ext cx="14020800" cy="176688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3783F6E6-BAEC-4459-9625-F520B50E1CA3}"/>
              </a:ext>
            </a:extLst>
          </p:cNvPr>
          <p:cNvSpPr>
            <a:spLocks noGrp="1"/>
          </p:cNvSpPr>
          <p:nvPr>
            <p:ph type="body" idx="1"/>
          </p:nvPr>
        </p:nvSpPr>
        <p:spPr>
          <a:xfrm>
            <a:off x="1117600" y="2433638"/>
            <a:ext cx="14020800" cy="580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 xmlns:a16="http://schemas.microsoft.com/office/drawing/2014/main" id="{6D345BB1-9A16-4D36-B9D5-AFB1F427269D}"/>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0AE5B6B1-5B30-4400-8BD8-802ABA9CC016}" type="datetimeFigureOut">
              <a:rPr lang="en-GB" smtClean="0"/>
              <a:t>09/02/2021</a:t>
            </a:fld>
            <a:endParaRPr lang="en-GB"/>
          </a:p>
        </p:txBody>
      </p:sp>
      <p:sp>
        <p:nvSpPr>
          <p:cNvPr id="5" name="Footer Placeholder 4">
            <a:extLst>
              <a:ext uri="{FF2B5EF4-FFF2-40B4-BE49-F238E27FC236}">
                <a16:creationId xmlns="" xmlns:a16="http://schemas.microsoft.com/office/drawing/2014/main" id="{D1B7DCB1-7209-446C-A8E9-E09EED305D02}"/>
              </a:ext>
            </a:extLst>
          </p:cNvPr>
          <p:cNvSpPr>
            <a:spLocks noGrp="1"/>
          </p:cNvSpPr>
          <p:nvPr>
            <p:ph type="ftr" sz="quarter" idx="3"/>
          </p:nvPr>
        </p:nvSpPr>
        <p:spPr>
          <a:xfrm>
            <a:off x="5384800" y="8475663"/>
            <a:ext cx="54864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BAD1861E-2AE4-4208-9E12-469E2166EE8F}"/>
              </a:ext>
            </a:extLst>
          </p:cNvPr>
          <p:cNvSpPr>
            <a:spLocks noGrp="1"/>
          </p:cNvSpPr>
          <p:nvPr>
            <p:ph type="sldNum" sz="quarter" idx="4"/>
          </p:nvPr>
        </p:nvSpPr>
        <p:spPr>
          <a:xfrm>
            <a:off x="11480800"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43506C68-53DF-47C9-BE4A-F8F141FAC898}" type="slidenum">
              <a:rPr lang="en-GB" smtClean="0"/>
              <a:t>‹#›</a:t>
            </a:fld>
            <a:endParaRPr lang="en-GB"/>
          </a:p>
        </p:txBody>
      </p:sp>
    </p:spTree>
    <p:extLst>
      <p:ext uri="{BB962C8B-B14F-4D97-AF65-F5344CB8AC3E}">
        <p14:creationId xmlns:p14="http://schemas.microsoft.com/office/powerpoint/2010/main" val="334498954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01" r:id="rId3"/>
    <p:sldLayoutId id="2147483802" r:id="rId4"/>
    <p:sldLayoutId id="2147483803" r:id="rId5"/>
    <p:sldLayoutId id="2147483804" r:id="rId6"/>
    <p:sldLayoutId id="2147483805" r:id="rId7"/>
    <p:sldLayoutId id="2147483806" r:id="rId8"/>
    <p:sldLayoutId id="2147483807" r:id="rId9"/>
  </p:sldLayoutIdLst>
  <p:txStyles>
    <p:title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66CFAEC-CCC4-4051-8B62-9A2A572DCDC8}"/>
              </a:ext>
            </a:extLst>
          </p:cNvPr>
          <p:cNvSpPr>
            <a:spLocks noGrp="1"/>
          </p:cNvSpPr>
          <p:nvPr>
            <p:ph type="title"/>
          </p:nvPr>
        </p:nvSpPr>
        <p:spPr>
          <a:xfrm>
            <a:off x="1117600" y="487363"/>
            <a:ext cx="14020800" cy="176688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B85C26A2-7B26-442A-97F6-3FE1716EB25E}"/>
              </a:ext>
            </a:extLst>
          </p:cNvPr>
          <p:cNvSpPr>
            <a:spLocks noGrp="1"/>
          </p:cNvSpPr>
          <p:nvPr>
            <p:ph type="body" idx="1"/>
          </p:nvPr>
        </p:nvSpPr>
        <p:spPr>
          <a:xfrm>
            <a:off x="1117600" y="2433638"/>
            <a:ext cx="14020800" cy="5802312"/>
          </a:xfrm>
          <a:prstGeom prst="rect">
            <a:avLst/>
          </a:prstGeom>
        </p:spPr>
        <p:txBody>
          <a:bodyPr vert="horz" lIns="91440" tIns="45720" rIns="91440" bIns="45720" rtlCol="0">
            <a:normAutofit/>
          </a:bodyPr>
          <a:lstStyle/>
          <a:p>
            <a:pPr marL="304792" marR="0" lvl="0" indent="-304792" algn="l" defTabSz="1219170" rtl="0" eaLnBrk="1" fontAlgn="auto" latinLnBrk="0" hangingPunct="1">
              <a:lnSpc>
                <a:spcPct val="90000"/>
              </a:lnSpc>
              <a:spcBef>
                <a:spcPts val="1333"/>
              </a:spcBef>
              <a:spcAft>
                <a:spcPts val="0"/>
              </a:spcAft>
              <a:buClr>
                <a:srgbClr val="0097A9"/>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914377" marR="0" lvl="1" indent="-304792" algn="l" defTabSz="1219170" rtl="0" eaLnBrk="1" fontAlgn="auto" latinLnBrk="0" hangingPunct="1">
              <a:lnSpc>
                <a:spcPct val="90000"/>
              </a:lnSpc>
              <a:spcBef>
                <a:spcPts val="667"/>
              </a:spcBef>
              <a:spcAft>
                <a:spcPts val="0"/>
              </a:spcAft>
              <a:buClr>
                <a:srgbClr val="0097A9"/>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523962" marR="0" lvl="2" indent="-304792" algn="l" defTabSz="1219170" rtl="0" eaLnBrk="1" fontAlgn="auto" latinLnBrk="0" hangingPunct="1">
              <a:lnSpc>
                <a:spcPct val="90000"/>
              </a:lnSpc>
              <a:spcBef>
                <a:spcPts val="667"/>
              </a:spcBef>
              <a:spcAft>
                <a:spcPts val="0"/>
              </a:spcAft>
              <a:buClr>
                <a:srgbClr val="0097A9"/>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133547" marR="0" lvl="3" indent="-304792" algn="l" defTabSz="1219170" rtl="0" eaLnBrk="1" fontAlgn="auto" latinLnBrk="0" hangingPunct="1">
              <a:lnSpc>
                <a:spcPct val="90000"/>
              </a:lnSpc>
              <a:spcBef>
                <a:spcPts val="667"/>
              </a:spcBef>
              <a:spcAft>
                <a:spcPts val="0"/>
              </a:spcAft>
              <a:buClr>
                <a:srgbClr val="0097A9"/>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743131" marR="0" lvl="4" indent="-304792" algn="l" defTabSz="1219170" rtl="0" eaLnBrk="1" fontAlgn="auto" latinLnBrk="0" hangingPunct="1">
              <a:lnSpc>
                <a:spcPct val="90000"/>
              </a:lnSpc>
              <a:spcBef>
                <a:spcPts val="667"/>
              </a:spcBef>
              <a:spcAft>
                <a:spcPts val="0"/>
              </a:spcAft>
              <a:buClr>
                <a:srgbClr val="0097A9"/>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 xmlns:a16="http://schemas.microsoft.com/office/drawing/2014/main" id="{51E9B02E-1D36-42A5-96B9-A51943B0E857}"/>
              </a:ext>
            </a:extLst>
          </p:cNvPr>
          <p:cNvSpPr>
            <a:spLocks noGrp="1"/>
          </p:cNvSpPr>
          <p:nvPr>
            <p:ph type="ftr" sz="quarter" idx="3"/>
          </p:nvPr>
        </p:nvSpPr>
        <p:spPr>
          <a:xfrm>
            <a:off x="1117600" y="8475663"/>
            <a:ext cx="54864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6" name="Slide Number Placeholder 5">
            <a:extLst>
              <a:ext uri="{FF2B5EF4-FFF2-40B4-BE49-F238E27FC236}">
                <a16:creationId xmlns="" xmlns:a16="http://schemas.microsoft.com/office/drawing/2014/main" id="{F82D91B2-EF5F-4415-911C-8288829704A4}"/>
              </a:ext>
            </a:extLst>
          </p:cNvPr>
          <p:cNvSpPr>
            <a:spLocks noGrp="1"/>
          </p:cNvSpPr>
          <p:nvPr>
            <p:ph type="sldNum" sz="quarter" idx="4"/>
          </p:nvPr>
        </p:nvSpPr>
        <p:spPr>
          <a:xfrm>
            <a:off x="11480800"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3C8E474B-C27A-4DCB-AC84-3F58268D140A}" type="slidenum">
              <a:rPr lang="en-GB" smtClean="0"/>
              <a:t>‹#›</a:t>
            </a:fld>
            <a:endParaRPr lang="en-GB"/>
          </a:p>
        </p:txBody>
      </p:sp>
    </p:spTree>
    <p:extLst>
      <p:ext uri="{BB962C8B-B14F-4D97-AF65-F5344CB8AC3E}">
        <p14:creationId xmlns:p14="http://schemas.microsoft.com/office/powerpoint/2010/main" val="327330160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Lst>
  <p:txStyles>
    <p:title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p:titleStyle>
    <p:bodyStyle>
      <a:lvl1pPr marL="304792" marR="0" indent="-304792" algn="l" defTabSz="1219170" rtl="0" eaLnBrk="1" fontAlgn="auto" latinLnBrk="0" hangingPunct="1">
        <a:lnSpc>
          <a:spcPct val="90000"/>
        </a:lnSpc>
        <a:spcBef>
          <a:spcPts val="1333"/>
        </a:spcBef>
        <a:spcAft>
          <a:spcPts val="0"/>
        </a:spcAft>
        <a:buClr>
          <a:srgbClr val="0097A9"/>
        </a:buClr>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914377" marR="0" indent="-304792" algn="l" defTabSz="1219170" rtl="0" eaLnBrk="1" fontAlgn="auto" latinLnBrk="0" hangingPunct="1">
        <a:lnSpc>
          <a:spcPct val="90000"/>
        </a:lnSpc>
        <a:spcBef>
          <a:spcPts val="667"/>
        </a:spcBef>
        <a:spcAft>
          <a:spcPts val="0"/>
        </a:spcAft>
        <a:buClr>
          <a:srgbClr val="0097A9"/>
        </a:buClr>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523962" marR="0" indent="-304792" algn="l" defTabSz="1219170" rtl="0" eaLnBrk="1" fontAlgn="auto" latinLnBrk="0" hangingPunct="1">
        <a:lnSpc>
          <a:spcPct val="90000"/>
        </a:lnSpc>
        <a:spcBef>
          <a:spcPts val="667"/>
        </a:spcBef>
        <a:spcAft>
          <a:spcPts val="0"/>
        </a:spcAft>
        <a:buClr>
          <a:srgbClr val="0097A9"/>
        </a:buClr>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2133547" marR="0" indent="-304792" algn="l" defTabSz="1219170" rtl="0" eaLnBrk="1" fontAlgn="auto" latinLnBrk="0" hangingPunct="1">
        <a:lnSpc>
          <a:spcPct val="90000"/>
        </a:lnSpc>
        <a:spcBef>
          <a:spcPts val="667"/>
        </a:spcBef>
        <a:spcAft>
          <a:spcPts val="0"/>
        </a:spcAft>
        <a:buClr>
          <a:srgbClr val="0097A9"/>
        </a:buClr>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743131" marR="0" indent="-304792" algn="l" defTabSz="1219170" rtl="0" eaLnBrk="1" fontAlgn="auto" latinLnBrk="0" hangingPunct="1">
        <a:lnSpc>
          <a:spcPct val="90000"/>
        </a:lnSpc>
        <a:spcBef>
          <a:spcPts val="667"/>
        </a:spcBef>
        <a:spcAft>
          <a:spcPts val="0"/>
        </a:spcAft>
        <a:buClr>
          <a:srgbClr val="0097A9"/>
        </a:buClr>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EFB1AA07-B6DD-4528-BE00-E283C4C6F407}"/>
              </a:ext>
            </a:extLst>
          </p:cNvPr>
          <p:cNvSpPr>
            <a:spLocks noGrp="1"/>
          </p:cNvSpPr>
          <p:nvPr>
            <p:ph type="body" sz="quarter" idx="15"/>
          </p:nvPr>
        </p:nvSpPr>
        <p:spPr/>
        <p:txBody>
          <a:bodyPr/>
          <a:lstStyle/>
          <a:p>
            <a:r>
              <a:rPr lang="en-IE" sz="2800" dirty="0"/>
              <a:t>Mod 02_21</a:t>
            </a:r>
          </a:p>
        </p:txBody>
      </p:sp>
      <p:sp>
        <p:nvSpPr>
          <p:cNvPr id="5" name="Text Placeholder 4">
            <a:extLst>
              <a:ext uri="{FF2B5EF4-FFF2-40B4-BE49-F238E27FC236}">
                <a16:creationId xmlns="" xmlns:a16="http://schemas.microsoft.com/office/drawing/2014/main" id="{2EADA9F9-AB1B-478F-A848-26884FFE40E1}"/>
              </a:ext>
            </a:extLst>
          </p:cNvPr>
          <p:cNvSpPr>
            <a:spLocks noGrp="1"/>
          </p:cNvSpPr>
          <p:nvPr>
            <p:ph type="body" sz="quarter" idx="17"/>
          </p:nvPr>
        </p:nvSpPr>
        <p:spPr/>
        <p:txBody>
          <a:bodyPr>
            <a:normAutofit fontScale="92500" lnSpcReduction="20000"/>
          </a:bodyPr>
          <a:lstStyle/>
          <a:p>
            <a:r>
              <a:rPr lang="en-IE" sz="2400" dirty="0"/>
              <a:t>SETTING A FLAG FOR SPECIFIC INTERCONNECTOR ACTIONS</a:t>
            </a:r>
          </a:p>
        </p:txBody>
      </p:sp>
    </p:spTree>
    <p:extLst>
      <p:ext uri="{BB962C8B-B14F-4D97-AF65-F5344CB8AC3E}">
        <p14:creationId xmlns:p14="http://schemas.microsoft.com/office/powerpoint/2010/main" val="60158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520C52-81E4-483D-B474-FAB3B3039C35}"/>
              </a:ext>
            </a:extLst>
          </p:cNvPr>
          <p:cNvSpPr>
            <a:spLocks noGrp="1"/>
          </p:cNvSpPr>
          <p:nvPr>
            <p:ph type="title"/>
          </p:nvPr>
        </p:nvSpPr>
        <p:spPr>
          <a:xfrm>
            <a:off x="1117600" y="486835"/>
            <a:ext cx="14020800" cy="1276854"/>
          </a:xfrm>
        </p:spPr>
        <p:txBody>
          <a:bodyPr>
            <a:normAutofit/>
          </a:bodyPr>
          <a:lstStyle/>
          <a:p>
            <a:r>
              <a:rPr lang="en-IE" sz="2800" dirty="0"/>
              <a:t>Summary of Mod 02_21</a:t>
            </a:r>
          </a:p>
        </p:txBody>
      </p:sp>
      <p:sp>
        <p:nvSpPr>
          <p:cNvPr id="3" name="Content Placeholder 2">
            <a:extLst>
              <a:ext uri="{FF2B5EF4-FFF2-40B4-BE49-F238E27FC236}">
                <a16:creationId xmlns="" xmlns:a16="http://schemas.microsoft.com/office/drawing/2014/main" id="{F9A5268F-8FEA-479D-8793-BBE9CC647EF6}"/>
              </a:ext>
            </a:extLst>
          </p:cNvPr>
          <p:cNvSpPr>
            <a:spLocks noGrp="1"/>
          </p:cNvSpPr>
          <p:nvPr>
            <p:ph sz="quarter" idx="12"/>
          </p:nvPr>
        </p:nvSpPr>
        <p:spPr/>
        <p:txBody>
          <a:bodyPr>
            <a:normAutofit/>
          </a:bodyPr>
          <a:lstStyle/>
          <a:p>
            <a:r>
              <a:rPr lang="en-IE" sz="1600" dirty="0"/>
              <a:t>This modification is intended to address </a:t>
            </a:r>
            <a:r>
              <a:rPr lang="en-GB" sz="1600" dirty="0"/>
              <a:t>the flagging algorithm’s inability to effectively determine system actions on the IC’s, which has unfairly triggered the </a:t>
            </a:r>
            <a:r>
              <a:rPr lang="en-IE" sz="1600" dirty="0"/>
              <a:t>RO strike price and exposed units to difference payments during the winter.</a:t>
            </a:r>
          </a:p>
          <a:p>
            <a:r>
              <a:rPr lang="en-IE" sz="1600" dirty="0"/>
              <a:t>We understand that currently flagging of interconnector trades is less than optimal and furthermore, that there are no specific controls to manage the fact that interconnector actions continue to trigger the RO strike price at €500/MWh, when redispatches have been needed for explicit system requirements.</a:t>
            </a:r>
          </a:p>
          <a:p>
            <a:r>
              <a:rPr lang="en-IE" sz="1600" dirty="0"/>
              <a:t>The action of the modification is to apply a flag to control the frequency of interconnection actions triggering an RO event, except where a security of supply event warrants it.</a:t>
            </a:r>
          </a:p>
          <a:p>
            <a:r>
              <a:rPr lang="en-IE" sz="1600" dirty="0"/>
              <a:t>The intended effect is to flag out all interconnector trades above €500/MWh. This is in an effort not to try to </a:t>
            </a:r>
            <a:r>
              <a:rPr lang="en-IE" sz="1600"/>
              <a:t>discriminate and </a:t>
            </a:r>
            <a:r>
              <a:rPr lang="en-IE" sz="1600" dirty="0"/>
              <a:t>rather to provide a blanket protection to all units.</a:t>
            </a:r>
          </a:p>
          <a:p>
            <a:r>
              <a:rPr lang="en-IE" sz="1600" dirty="0"/>
              <a:t>The proposed legal drafting suggests text for F.2.4.8 </a:t>
            </a:r>
            <a:r>
              <a:rPr lang="en-IE" sz="1600" b="1" u="sng" dirty="0">
                <a:solidFill>
                  <a:srgbClr val="FF0000"/>
                </a:solidFill>
              </a:rPr>
              <a:t>or </a:t>
            </a:r>
            <a:r>
              <a:rPr lang="en-IE" sz="1600" dirty="0"/>
              <a:t>Appendix N. We recommend the change can be made to either of these sections, rather than both.</a:t>
            </a:r>
          </a:p>
          <a:p>
            <a:r>
              <a:rPr lang="en-IE" sz="1600" dirty="0"/>
              <a:t>This modification is intended as an interim option while we expect the inefficiencies in interconnector trading is addressed.</a:t>
            </a:r>
          </a:p>
          <a:p>
            <a:pPr marL="0" indent="0">
              <a:buNone/>
            </a:pPr>
            <a:endParaRPr lang="en-IE" sz="1600" dirty="0"/>
          </a:p>
        </p:txBody>
      </p:sp>
    </p:spTree>
    <p:extLst>
      <p:ext uri="{BB962C8B-B14F-4D97-AF65-F5344CB8AC3E}">
        <p14:creationId xmlns:p14="http://schemas.microsoft.com/office/powerpoint/2010/main" val="2140325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418B13-3E9E-44B3-8B07-8AE345D6C687}"/>
              </a:ext>
            </a:extLst>
          </p:cNvPr>
          <p:cNvSpPr>
            <a:spLocks noGrp="1"/>
          </p:cNvSpPr>
          <p:nvPr>
            <p:ph type="title"/>
          </p:nvPr>
        </p:nvSpPr>
        <p:spPr/>
        <p:txBody>
          <a:bodyPr>
            <a:normAutofit/>
          </a:bodyPr>
          <a:lstStyle/>
          <a:p>
            <a:r>
              <a:rPr lang="en-IE" sz="2800" dirty="0"/>
              <a:t>Legal drafting—2 options</a:t>
            </a:r>
          </a:p>
        </p:txBody>
      </p:sp>
      <p:sp>
        <p:nvSpPr>
          <p:cNvPr id="3" name="Content Placeholder 2">
            <a:extLst>
              <a:ext uri="{FF2B5EF4-FFF2-40B4-BE49-F238E27FC236}">
                <a16:creationId xmlns="" xmlns:a16="http://schemas.microsoft.com/office/drawing/2014/main" id="{825CB736-EB2E-4C86-8438-99899EE14BDA}"/>
              </a:ext>
            </a:extLst>
          </p:cNvPr>
          <p:cNvSpPr>
            <a:spLocks noGrp="1"/>
          </p:cNvSpPr>
          <p:nvPr>
            <p:ph sz="quarter" idx="12"/>
          </p:nvPr>
        </p:nvSpPr>
        <p:spPr/>
        <p:txBody>
          <a:bodyPr>
            <a:normAutofit/>
          </a:bodyPr>
          <a:lstStyle/>
          <a:p>
            <a:r>
              <a:rPr lang="en-GB" sz="1600" i="1" dirty="0"/>
              <a:t>F.2.4.8 Each System Operator shall, in accordance with the Settlement Calendar, submit to the Market Operator the SO Interconnector Trade Quantity and Price (in the form of Accepted Bid and Offer Quantities, </a:t>
            </a:r>
            <a:r>
              <a:rPr lang="en-GB" sz="1600" i="1" dirty="0" err="1"/>
              <a:t>QAB</a:t>
            </a:r>
            <a:r>
              <a:rPr lang="en-GB" sz="1600" i="1" baseline="-25000" dirty="0" err="1"/>
              <a:t>uoih</a:t>
            </a:r>
            <a:r>
              <a:rPr lang="en-GB" sz="1600" i="1" dirty="0"/>
              <a:t>, </a:t>
            </a:r>
            <a:r>
              <a:rPr lang="en-GB" sz="1600" i="1" dirty="0" err="1"/>
              <a:t>QAO</a:t>
            </a:r>
            <a:r>
              <a:rPr lang="en-GB" sz="1600" i="1" baseline="-25000" dirty="0" err="1"/>
              <a:t>uoih</a:t>
            </a:r>
            <a:r>
              <a:rPr lang="en-GB" sz="1600" i="1" dirty="0"/>
              <a:t>, and Bid Offer Price, </a:t>
            </a:r>
            <a:r>
              <a:rPr lang="en-GB" sz="1600" i="1" dirty="0" err="1"/>
              <a:t>PBO</a:t>
            </a:r>
            <a:r>
              <a:rPr lang="en-GB" sz="1600" i="1" baseline="-25000" dirty="0" err="1"/>
              <a:t>uoih</a:t>
            </a:r>
            <a:r>
              <a:rPr lang="en-GB" sz="1600" i="1" dirty="0"/>
              <a:t>) for each Interconnector Residual Capacity Unit, u, relevant to an Interconnector, l, which is connected to its Jurisdiction, for each Bid Offer Acceptance, o, for Band, </a:t>
            </a:r>
            <a:r>
              <a:rPr lang="en-GB" sz="1600" i="1" dirty="0" err="1"/>
              <a:t>i</a:t>
            </a:r>
            <a:r>
              <a:rPr lang="en-GB" sz="1600" i="1" dirty="0"/>
              <a:t>, in Period, h. </a:t>
            </a:r>
            <a:r>
              <a:rPr lang="en-GB" sz="1600" i="1" dirty="0">
                <a:solidFill>
                  <a:srgbClr val="FF0000"/>
                </a:solidFill>
              </a:rPr>
              <a:t>The System Operators shall set the System Operator Flag (</a:t>
            </a:r>
            <a:r>
              <a:rPr lang="en-GB" sz="1600" i="1" dirty="0" err="1">
                <a:solidFill>
                  <a:srgbClr val="FF0000"/>
                </a:solidFill>
              </a:rPr>
              <a:t>FSO</a:t>
            </a:r>
            <a:r>
              <a:rPr lang="en-GB" sz="1600" i="1" baseline="-25000" dirty="0" err="1">
                <a:solidFill>
                  <a:srgbClr val="FF0000"/>
                </a:solidFill>
              </a:rPr>
              <a:t>uφ</a:t>
            </a:r>
            <a:r>
              <a:rPr lang="en-GB" sz="1600" i="1" dirty="0">
                <a:solidFill>
                  <a:srgbClr val="FF0000"/>
                </a:solidFill>
              </a:rPr>
              <a:t>) for any Interconnector Residual Capacity Unit, u, equal to zero for each Imbalance Pricing Period , φ, in which an SO Interconnector Trade Quantity and Price is submitted.</a:t>
            </a:r>
            <a:endParaRPr lang="en-IE" sz="1600" dirty="0">
              <a:solidFill>
                <a:srgbClr val="FF0000"/>
              </a:solidFill>
            </a:endParaRPr>
          </a:p>
          <a:p>
            <a:endParaRPr lang="en-IE" sz="1600" dirty="0"/>
          </a:p>
          <a:p>
            <a:r>
              <a:rPr lang="en-AU" sz="1600" i="1" dirty="0"/>
              <a:t>Appendix N: For each Imbalance Pricing Period, φ, the System Operators shall use information from the most recent Indicative Operations Schedule to identify whether a Generator Unit’s scheduled output is bound by the presence of an Operational Constraint with the exception of those Operational Constraints relating to upper MW limits on the Transmission System and where they determine that the Generator Unit is so bound, shall set the System Operator Flag (</a:t>
            </a:r>
            <a:r>
              <a:rPr lang="en-AU" sz="1600" i="1" dirty="0" err="1"/>
              <a:t>FSO</a:t>
            </a:r>
            <a:r>
              <a:rPr lang="en-AU" sz="1600" i="1" baseline="-25000" dirty="0" err="1"/>
              <a:t>uφ</a:t>
            </a:r>
            <a:r>
              <a:rPr lang="en-AU" sz="1600" i="1" dirty="0"/>
              <a:t>) for that Generator Unit, u, equal to zero for that Imbalance Pricing Period, φ. </a:t>
            </a:r>
            <a:r>
              <a:rPr lang="en-AU" sz="1600" i="1" dirty="0">
                <a:solidFill>
                  <a:srgbClr val="FF0000"/>
                </a:solidFill>
              </a:rPr>
              <a:t>The System Operators shall set the System Operator Flag (</a:t>
            </a:r>
            <a:r>
              <a:rPr lang="en-AU" sz="1600" i="1" dirty="0" err="1">
                <a:solidFill>
                  <a:srgbClr val="FF0000"/>
                </a:solidFill>
              </a:rPr>
              <a:t>FSO</a:t>
            </a:r>
            <a:r>
              <a:rPr lang="en-AU" sz="1600" i="1" baseline="-25000" dirty="0" err="1">
                <a:solidFill>
                  <a:srgbClr val="FF0000"/>
                </a:solidFill>
              </a:rPr>
              <a:t>uφ</a:t>
            </a:r>
            <a:r>
              <a:rPr lang="en-AU" sz="1600" i="1" dirty="0">
                <a:solidFill>
                  <a:srgbClr val="FF0000"/>
                </a:solidFill>
              </a:rPr>
              <a:t>) for Interconnector Residual Capacity Units, u, for any relevant Imbalance Pricing Periods. </a:t>
            </a:r>
            <a:r>
              <a:rPr lang="en-AU" sz="1600" i="1" dirty="0"/>
              <a:t>Otherwise, the System Operators shall set the System Operator Flag (</a:t>
            </a:r>
            <a:r>
              <a:rPr lang="en-AU" sz="1600" i="1" dirty="0" err="1"/>
              <a:t>FSO</a:t>
            </a:r>
            <a:r>
              <a:rPr lang="en-AU" sz="1600" i="1" baseline="-25000" dirty="0" err="1"/>
              <a:t>uφ</a:t>
            </a:r>
            <a:r>
              <a:rPr lang="en-AU" sz="1600" i="1" dirty="0"/>
              <a:t>) for that Generator Unit, u, equal to one for that Imbalance Pricing Period, φ.</a:t>
            </a:r>
            <a:endParaRPr lang="en-IE" sz="1600" dirty="0"/>
          </a:p>
          <a:p>
            <a:endParaRPr lang="en-IE" sz="1600" dirty="0"/>
          </a:p>
        </p:txBody>
      </p:sp>
    </p:spTree>
    <p:extLst>
      <p:ext uri="{BB962C8B-B14F-4D97-AF65-F5344CB8AC3E}">
        <p14:creationId xmlns:p14="http://schemas.microsoft.com/office/powerpoint/2010/main" val="3333862282"/>
      </p:ext>
    </p:extLst>
  </p:cSld>
  <p:clrMapOvr>
    <a:masterClrMapping/>
  </p:clrMapOvr>
</p:sld>
</file>

<file path=ppt/theme/theme1.xml><?xml version="1.0" encoding="utf-8"?>
<a:theme xmlns:a="http://schemas.openxmlformats.org/drawingml/2006/main" name="SSE Master Slide">
  <a:themeElements>
    <a:clrScheme name="SSE Main Brand Colours">
      <a:dk1>
        <a:srgbClr val="000000"/>
      </a:dk1>
      <a:lt1>
        <a:srgbClr val="FFFFFF"/>
      </a:lt1>
      <a:dk2>
        <a:srgbClr val="002D72"/>
      </a:dk2>
      <a:lt2>
        <a:srgbClr val="FFFFFF"/>
      </a:lt2>
      <a:accent1>
        <a:srgbClr val="0097A9"/>
      </a:accent1>
      <a:accent2>
        <a:srgbClr val="A2B2C8"/>
      </a:accent2>
      <a:accent3>
        <a:srgbClr val="F6B21B"/>
      </a:accent3>
      <a:accent4>
        <a:srgbClr val="6BCABA"/>
      </a:accent4>
      <a:accent5>
        <a:srgbClr val="66C1CB"/>
      </a:accent5>
      <a:accent6>
        <a:srgbClr val="C7D1DE"/>
      </a:accent6>
      <a:hlink>
        <a:srgbClr val="33578E"/>
      </a:hlink>
      <a:folHlink>
        <a:srgbClr val="829AA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SE_PowerPoint_Template_29.04.20" id="{6010501B-0D4B-463E-B16B-2C10C348C397}" vid="{982FBDE6-901D-45EE-A44A-061D7928644F}"/>
    </a:ext>
  </a:extLst>
</a:theme>
</file>

<file path=ppt/theme/theme2.xml><?xml version="1.0" encoding="utf-8"?>
<a:theme xmlns:a="http://schemas.openxmlformats.org/drawingml/2006/main" name="Icons and Image Placeholder">
  <a:themeElements>
    <a:clrScheme name="SSE Main Brand Colours">
      <a:dk1>
        <a:srgbClr val="000000"/>
      </a:dk1>
      <a:lt1>
        <a:srgbClr val="FFFFFF"/>
      </a:lt1>
      <a:dk2>
        <a:srgbClr val="002D72"/>
      </a:dk2>
      <a:lt2>
        <a:srgbClr val="FFFFFF"/>
      </a:lt2>
      <a:accent1>
        <a:srgbClr val="0097A9"/>
      </a:accent1>
      <a:accent2>
        <a:srgbClr val="A2B2C8"/>
      </a:accent2>
      <a:accent3>
        <a:srgbClr val="F6B21B"/>
      </a:accent3>
      <a:accent4>
        <a:srgbClr val="6BCABA"/>
      </a:accent4>
      <a:accent5>
        <a:srgbClr val="66C1CB"/>
      </a:accent5>
      <a:accent6>
        <a:srgbClr val="C7D1DE"/>
      </a:accent6>
      <a:hlink>
        <a:srgbClr val="33578E"/>
      </a:hlink>
      <a:folHlink>
        <a:srgbClr val="829AA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SE_PowerPoint_Template_29.04.20" id="{6010501B-0D4B-463E-B16B-2C10C348C397}" vid="{1C64E491-5D43-497F-8A1C-4118F549C473}"/>
    </a:ext>
  </a:extLst>
</a:theme>
</file>

<file path=ppt/theme/theme3.xml><?xml version="1.0" encoding="utf-8"?>
<a:theme xmlns:a="http://schemas.openxmlformats.org/drawingml/2006/main" name="Document classification">
  <a:themeElements>
    <a:clrScheme name="SSE Main Brand Colours">
      <a:dk1>
        <a:srgbClr val="000000"/>
      </a:dk1>
      <a:lt1>
        <a:srgbClr val="FFFFFF"/>
      </a:lt1>
      <a:dk2>
        <a:srgbClr val="002D72"/>
      </a:dk2>
      <a:lt2>
        <a:srgbClr val="FFFFFF"/>
      </a:lt2>
      <a:accent1>
        <a:srgbClr val="0097A9"/>
      </a:accent1>
      <a:accent2>
        <a:srgbClr val="A2B2C8"/>
      </a:accent2>
      <a:accent3>
        <a:srgbClr val="F6B21B"/>
      </a:accent3>
      <a:accent4>
        <a:srgbClr val="6BCABA"/>
      </a:accent4>
      <a:accent5>
        <a:srgbClr val="66C1CB"/>
      </a:accent5>
      <a:accent6>
        <a:srgbClr val="C7D1DE"/>
      </a:accent6>
      <a:hlink>
        <a:srgbClr val="33578E"/>
      </a:hlink>
      <a:folHlink>
        <a:srgbClr val="829AA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SE_PowerPoint_Template_29.04.20" id="{6010501B-0D4B-463E-B16B-2C10C348C397}" vid="{271B8E53-2859-4E5C-BBC8-7B6A652D8A0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ab7cdb7554d4997ae876b11632fa575 xmlns="3cada6dc-2705-46ed-bab2-0b2cd6d935ca">
      <Terms xmlns="http://schemas.microsoft.com/office/infopath/2007/PartnerControls"/>
    </iab7cdb7554d4997ae876b11632fa575>
    <Mod_x0020_Id xmlns="83dee237-e653-49f0-9104-674b0aa2bf9b">MOD_02_21</Mod_x0020_Id>
    <WG_x0020_Link xmlns="83dee237-e653-49f0-9104-674b0aa2bf9b">
      <Url xsi:nil="true"/>
      <Description xsi:nil="true"/>
    </WG_x0020_Link>
    <Working_x0020_Group xmlns="83dee237-e653-49f0-9104-674b0aa2bf9b">Working Group 1</Working_x0020_Group>
    <Market xmlns="83dee237-e653-49f0-9104-674b0aa2bf9b">Balancing Market</Market>
    <Doc_x0020_Type xmlns="83dee237-e653-49f0-9104-674b0aa2bf9b">Mod  ID</Doc_x0020_Type>
    <TaxCatchAll xmlns="3cada6dc-2705-46ed-bab2-0b2cd6d935ca"/>
    <Document_x0020_Type xmlns="83dee237-e653-49f0-9104-674b0aa2bf9b">Presentations</Document_x0020_Type>
    <Meeting_x0020_No xmlns="83dee237-e653-49f0-9104-674b0aa2bf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86811831C6F943A75C3AB05CFC8DA5" ma:contentTypeVersion="8" ma:contentTypeDescription="Create a new document." ma:contentTypeScope="" ma:versionID="2a601d2ef58cd505a9f288a3246b50da">
  <xsd:schema xmlns:xsd="http://www.w3.org/2001/XMLSchema" xmlns:xs="http://www.w3.org/2001/XMLSchema" xmlns:p="http://schemas.microsoft.com/office/2006/metadata/properties" xmlns:ns2="3cada6dc-2705-46ed-bab2-0b2cd6d935ca" xmlns:ns3="83dee237-e653-49f0-9104-674b0aa2bf9b" targetNamespace="http://schemas.microsoft.com/office/2006/metadata/properties" ma:root="true" ma:fieldsID="c261870c7d94452954f45993fe8769eb" ns2:_="" ns3:_="">
    <xsd:import namespace="3cada6dc-2705-46ed-bab2-0b2cd6d935ca"/>
    <xsd:import namespace="83dee237-e653-49f0-9104-674b0aa2bf9b"/>
    <xsd:element name="properties">
      <xsd:complexType>
        <xsd:sequence>
          <xsd:element name="documentManagement">
            <xsd:complexType>
              <xsd:all>
                <xsd:element ref="ns2:iab7cdb7554d4997ae876b11632fa575" minOccurs="0"/>
                <xsd:element ref="ns2:TaxCatchAll" minOccurs="0"/>
                <xsd:element ref="ns2:TaxCatchAllLabel" minOccurs="0"/>
                <xsd:element ref="ns3:Document_x0020_Type" minOccurs="0"/>
                <xsd:element ref="ns3:Market"/>
                <xsd:element ref="ns3:Mod_x0020_Id" minOccurs="0"/>
                <xsd:element ref="ns3:Meeting_x0020_No" minOccurs="0"/>
                <xsd:element ref="ns3:Doc_x0020_Type" minOccurs="0"/>
                <xsd:element ref="ns3:WG_x0020_Link" minOccurs="0"/>
                <xsd:element ref="ns3:Working_x0020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da6dc-2705-46ed-bab2-0b2cd6d935ca" elementFormDefault="qualified">
    <xsd:import namespace="http://schemas.microsoft.com/office/2006/documentManagement/types"/>
    <xsd:import namespace="http://schemas.microsoft.com/office/infopath/2007/PartnerControls"/>
    <xsd:element name="iab7cdb7554d4997ae876b11632fa575" ma:index="8" nillable="true" ma:taxonomy="true" ma:internalName="iab7cdb7554d4997ae876b11632fa575" ma:taxonomyFieldName="File_x0020_Category" ma:displayName="File Category" ma:default="" ma:fieldId="{2ab7cdb7-554d-4997-ae87-6b11632fa575}" ma:taxonomyMulti="true" ma:sspId="bba0571d-0b8e-466e-908c-4c59ad63fd5c" ma:termSetId="d6e1f201-92b0-484d-8c3e-6dc5f6daf183"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c5c619c4-3b62-4197-a5dd-cc1647151811}" ma:internalName="TaxCatchAll" ma:showField="CatchAllData" ma:web="163ea899-1ba7-4893-aeeb-6935f5518c4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5c619c4-3b62-4197-a5dd-cc1647151811}" ma:internalName="TaxCatchAllLabel" ma:readOnly="true" ma:showField="CatchAllDataLabel" ma:web="163ea899-1ba7-4893-aeeb-6935f5518c4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3dee237-e653-49f0-9104-674b0aa2bf9b" elementFormDefault="qualified">
    <xsd:import namespace="http://schemas.microsoft.com/office/2006/documentManagement/types"/>
    <xsd:import namespace="http://schemas.microsoft.com/office/infopath/2007/PartnerControls"/>
    <xsd:element name="Document_x0020_Type" ma:index="12" nillable="true" ma:displayName="Document Type" ma:format="Dropdown" ma:internalName="Document_x0020_Type">
      <xsd:simpleType>
        <xsd:restriction base="dms:Choice">
          <xsd:enumeration value="Actions log"/>
          <xsd:enumeration value="Agenda"/>
          <xsd:enumeration value="Archive"/>
          <xsd:enumeration value="Final Recommendation Report"/>
          <xsd:enumeration value="Working Group Report"/>
          <xsd:enumeration value="General Documents"/>
          <xsd:enumeration value="Meeting Docs"/>
          <xsd:enumeration value="Meeting Notes"/>
          <xsd:enumeration value="Minutes"/>
          <xsd:enumeration value="Mod proposal outcome"/>
          <xsd:enumeration value="New Mods"/>
          <xsd:enumeration value="Presentations"/>
          <xsd:enumeration value="RA Decision Letters"/>
          <xsd:enumeration value="RA Semo Meeting"/>
          <xsd:enumeration value="SEMO Update"/>
          <xsd:enumeration value="Team Meetings"/>
          <xsd:enumeration value="Trackers"/>
          <xsd:enumeration value="Withdrawal notification"/>
        </xsd:restriction>
      </xsd:simpleType>
    </xsd:element>
    <xsd:element name="Market" ma:index="13" ma:displayName="Market" ma:format="Dropdown" ma:internalName="Market">
      <xsd:simpleType>
        <xsd:restriction base="dms:Choice">
          <xsd:enumeration value="Balancing Market"/>
          <xsd:enumeration value="Capacity Market"/>
          <xsd:enumeration value="SEMOpx Market"/>
        </xsd:restriction>
      </xsd:simpleType>
    </xsd:element>
    <xsd:element name="Mod_x0020_Id" ma:index="14" nillable="true" ma:displayName="Mod Id" ma:format="Dropdown" ma:internalName="Mod_x0020_Id">
      <xsd:simpleType>
        <xsd:restriction base="dms:Choice">
          <xsd:enumeration value="Mod_01_20"/>
          <xsd:enumeration value="Mod_02_20"/>
          <xsd:enumeration value="Mod_03_20"/>
          <xsd:enumeration value="Mod_04_20"/>
          <xsd:enumeration value="Mod_05_20"/>
          <xsd:enumeration value="Mod_06_20"/>
          <xsd:enumeration value="Mod_07_20"/>
          <xsd:enumeration value="Mod_08_20"/>
          <xsd:enumeration value="Mod_09_20"/>
          <xsd:enumeration value="Mod_10_20"/>
          <xsd:enumeration value="Mod_11_20"/>
          <xsd:enumeration value="Mod_12_20"/>
          <xsd:enumeration value="Mod_13_20"/>
          <xsd:enumeration value="Mod_14_20"/>
          <xsd:enumeration value="Mod_15_20"/>
          <xsd:enumeration value="Mod_16_20"/>
          <xsd:enumeration value="Mod_17_20"/>
          <xsd:enumeration value="Mod_18_20"/>
          <xsd:enumeration value="Mod_19_20"/>
          <xsd:enumeration value="Mod_20_20"/>
          <xsd:enumeration value="Mod_21_20"/>
          <xsd:enumeration value="Mod_22_20"/>
          <xsd:enumeration value="Mod_23_20"/>
          <xsd:enumeration value="Mod_24_20"/>
          <xsd:enumeration value="Mod_25_20"/>
          <xsd:enumeration value="Mod_26_20"/>
          <xsd:enumeration value="Mod_27_20"/>
          <xsd:enumeration value="Mod_28_20"/>
          <xsd:enumeration value="Mod_29_20"/>
          <xsd:enumeration value="Mod_30_20"/>
          <xsd:enumeration value="Mod_31_20"/>
          <xsd:enumeration value="Mod_32_20"/>
          <xsd:enumeration value="Mod_33_20"/>
          <xsd:enumeration value="Mod_34_20"/>
          <xsd:enumeration value="Mod_35_20"/>
          <xsd:enumeration value="Mod_36_20"/>
          <xsd:enumeration value="Mod_37_20"/>
          <xsd:enumeration value="Mod_38_20"/>
          <xsd:enumeration value="Mod_39_20"/>
          <xsd:enumeration value="Mod_40_20"/>
          <xsd:enumeration value="CMC_01_20"/>
          <xsd:enumeration value="CMC_02_20"/>
          <xsd:enumeration value="CMC_03_20"/>
          <xsd:enumeration value="CMC_04_20"/>
          <xsd:enumeration value="CMC_05_20"/>
          <xsd:enumeration value="CMC_06_20"/>
          <xsd:enumeration value="CMC_07_20"/>
          <xsd:enumeration value="CMC_08_20"/>
          <xsd:enumeration value="CMC_09_20"/>
          <xsd:enumeration value="CMC_10_20"/>
          <xsd:enumeration value="CMC_11_20"/>
          <xsd:enumeration value="CMC_12_20"/>
          <xsd:enumeration value="CMC_13_20"/>
          <xsd:enumeration value="CMC_14_20"/>
          <xsd:enumeration value="CMC_15_20"/>
          <xsd:enumeration value="CMC_16_20"/>
          <xsd:enumeration value="CMC_17_20"/>
          <xsd:enumeration value="CMC_18_20"/>
          <xsd:enumeration value="CMC_19_20"/>
          <xsd:enumeration value="CMC_20_20"/>
          <xsd:enumeration value="SPX_01_20"/>
          <xsd:enumeration value="SPX_02_20"/>
          <xsd:enumeration value="SPX_03_20"/>
          <xsd:enumeration value="SPX_04_20"/>
          <xsd:enumeration value="SPX_05_20"/>
          <xsd:enumeration value="SPX_06_20"/>
          <xsd:enumeration value="SPX_07_20"/>
          <xsd:enumeration value="SPX_08_20"/>
          <xsd:enumeration value="SPX_09_20"/>
          <xsd:enumeration value="SPX_10_20"/>
          <xsd:enumeration value="SPX_01_18"/>
          <xsd:enumeration value="SPX_02_18"/>
          <xsd:enumeration value="SPX_03_18"/>
          <xsd:enumeration value="SPX_04_18"/>
          <xsd:enumeration value="SPX_05_18"/>
          <xsd:enumeration value="SPX_06_18"/>
          <xsd:enumeration value="SPX_07_18"/>
          <xsd:enumeration value="SPX_08_18"/>
          <xsd:enumeration value="SPX_09_18"/>
          <xsd:enumeration value="SPX_10_18"/>
          <xsd:enumeration value="MCF_01"/>
          <xsd:enumeration value="MCF_02"/>
          <xsd:enumeration value="MCF_03"/>
          <xsd:enumeration value="MCF_04"/>
          <xsd:enumeration value="MCF_05"/>
          <xsd:enumeration value="MCF_06"/>
          <xsd:enumeration value="MCF_07"/>
          <xsd:enumeration value="MOD_01_18"/>
          <xsd:enumeration value="MOD_02_18"/>
          <xsd:enumeration value="MOD_03_18"/>
          <xsd:enumeration value="MOD_04_18"/>
          <xsd:enumeration value="MOD_05_18"/>
          <xsd:enumeration value="MOD_06_18"/>
          <xsd:enumeration value="MOD_07_18"/>
          <xsd:enumeration value="MOD_08_18"/>
          <xsd:enumeration value="MOD_09_18"/>
          <xsd:enumeration value="MOD_10_18"/>
          <xsd:enumeration value="MOD_11_18"/>
          <xsd:enumeration value="MOD_12_18"/>
          <xsd:enumeration value="MOD_13_18"/>
          <xsd:enumeration value="MOD_14_18"/>
          <xsd:enumeration value="Mod_15_18"/>
          <xsd:enumeration value="Mod_16_18"/>
          <xsd:enumeration value="Mod_17_18"/>
          <xsd:enumeration value="Mod_18_18"/>
          <xsd:enumeration value="Mod_19_18"/>
          <xsd:enumeration value="Mod_20_18"/>
          <xsd:enumeration value="Mod_21_18"/>
          <xsd:enumeration value="Mod_22_18"/>
          <xsd:enumeration value="Mod_23_18"/>
          <xsd:enumeration value="Mod_24_18"/>
          <xsd:enumeration value="Mod_25_18"/>
          <xsd:enumeration value="Mod_26_18"/>
          <xsd:enumeration value="Mod_27_18"/>
          <xsd:enumeration value="Mod_28_18"/>
          <xsd:enumeration value="Mod_29_18"/>
          <xsd:enumeration value="Mod_30_18"/>
          <xsd:enumeration value="Mod_31_18"/>
          <xsd:enumeration value="Mod_32_18"/>
          <xsd:enumeration value="Mod_33_18"/>
          <xsd:enumeration value="Mod_34_18"/>
          <xsd:enumeration value="Mod_35_18"/>
          <xsd:enumeration value="Mod_36_18"/>
          <xsd:enumeration value="Mod_37_18"/>
          <xsd:enumeration value="Mod_38_18"/>
          <xsd:enumeration value="Mod_1_19"/>
          <xsd:enumeration value="Mod_2_19"/>
          <xsd:enumeration value="Mod_3_19"/>
          <xsd:enumeration value="Mod_4_19"/>
          <xsd:enumeration value="Mod_5_19"/>
          <xsd:enumeration value="Mod_6_19"/>
          <xsd:enumeration value="Mod_7_19"/>
          <xsd:enumeration value="Mod_8_19"/>
          <xsd:enumeration value="Mod_9_19"/>
          <xsd:enumeration value="Mod_10_19"/>
          <xsd:enumeration value="Mod_11_19"/>
          <xsd:enumeration value="Mod_12_19"/>
          <xsd:enumeration value="Mod_13_19"/>
          <xsd:enumeration value="Mod_14_19"/>
          <xsd:enumeration value="Mod_15_19"/>
          <xsd:enumeration value="Mod_16_19"/>
          <xsd:enumeration value="Mod_17_19"/>
          <xsd:enumeration value="Mod_18_19"/>
          <xsd:enumeration value="Mod_19_19"/>
          <xsd:enumeration value="Mod_20_19"/>
          <xsd:enumeration value="Mod_21_19"/>
          <xsd:enumeration value="Mod_22_19"/>
          <xsd:enumeration value="Mod_23_19"/>
          <xsd:enumeration value="Mod_24_19"/>
          <xsd:enumeration value="Mod_25_19"/>
          <xsd:enumeration value="Mod_26_19"/>
          <xsd:enumeration value="Mod_27_19"/>
          <xsd:enumeration value="Mod_28_19"/>
          <xsd:enumeration value="Mod_29_19"/>
          <xsd:enumeration value="Mod_30_19"/>
          <xsd:enumeration value="Mod_31_19"/>
          <xsd:enumeration value="Mod_32_19"/>
          <xsd:enumeration value="Mod_33_19"/>
          <xsd:enumeration value="Mod_34_19"/>
          <xsd:enumeration value="Mod_35_19"/>
          <xsd:enumeration value="Mod_36_19"/>
          <xsd:enumeration value="Mod_37_19"/>
          <xsd:enumeration value="Mod_38_19"/>
          <xsd:enumeration value="Mod_39_19"/>
          <xsd:enumeration value="Mod_40_19"/>
          <xsd:enumeration value="CMC_01_21"/>
          <xsd:enumeration value="CMC_02_21"/>
          <xsd:enumeration value="CMC_03_21"/>
          <xsd:enumeration value="CMC_04_21"/>
          <xsd:enumeration value="CMC_05_21"/>
          <xsd:enumeration value="CMC_06_21"/>
          <xsd:enumeration value="CMC_07_21"/>
          <xsd:enumeration value="CMC_08_21"/>
          <xsd:enumeration value="CMC_09_21"/>
          <xsd:enumeration value="CMC_10_21"/>
          <xsd:enumeration value="MOD_01_21"/>
          <xsd:enumeration value="MOD_02_21"/>
          <xsd:enumeration value="MOD_03_21"/>
          <xsd:enumeration value="MOD_04_21"/>
          <xsd:enumeration value="MOD_05_21"/>
          <xsd:enumeration value="MOD_06_21"/>
          <xsd:enumeration value="MOD_07_21"/>
          <xsd:enumeration value="MOD_08_21"/>
          <xsd:enumeration value="MOD_09_21"/>
          <xsd:enumeration value="MOD_10_21"/>
          <xsd:enumeration value="SPX_01_21"/>
          <xsd:enumeration value="SPX_02_21"/>
          <xsd:enumeration value="SPX_03_21"/>
          <xsd:enumeration value="SPX_04_21"/>
          <xsd:enumeration value="SPX_05_21"/>
          <xsd:enumeration value="SPX_06_21"/>
          <xsd:enumeration value="SPX_07_21"/>
          <xsd:enumeration value="SPX_08_21"/>
          <xsd:enumeration value="SPX_09_21"/>
          <xsd:enumeration value="SPX_10_21"/>
        </xsd:restriction>
      </xsd:simpleType>
    </xsd:element>
    <xsd:element name="Meeting_x0020_No" ma:index="15" nillable="true" ma:displayName="Meeting No" ma:format="Dropdown" ma:internalName="Meeting_x0020_No">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enumeration value="92"/>
          <xsd:enumeration value="93"/>
          <xsd:enumeration value="94"/>
          <xsd:enumeration value="95"/>
          <xsd:enumeration value="96"/>
          <xsd:enumeration value="97"/>
          <xsd:enumeration value="98"/>
          <xsd:enumeration value="99"/>
          <xsd:enumeration value="100"/>
          <xsd:enumeration value="101"/>
          <xsd:enumeration value="102"/>
          <xsd:enumeration value="103"/>
          <xsd:enumeration value="104"/>
          <xsd:enumeration value="105"/>
          <xsd:enumeration value="106"/>
          <xsd:enumeration value="107"/>
          <xsd:enumeration value="108"/>
          <xsd:enumeration value="109"/>
          <xsd:enumeration value="110"/>
          <xsd:enumeration value="111"/>
          <xsd:enumeration value="112"/>
          <xsd:enumeration value="113"/>
          <xsd:enumeration value="114"/>
          <xsd:enumeration value="115"/>
          <xsd:enumeration value="116"/>
          <xsd:enumeration value="117"/>
          <xsd:enumeration value="118"/>
          <xsd:enumeration value="119"/>
          <xsd:enumeration value="120"/>
          <xsd:enumeration value="121"/>
          <xsd:enumeration value="122"/>
          <xsd:enumeration value="123"/>
          <xsd:enumeration value="124"/>
          <xsd:enumeration value="125"/>
          <xsd:enumeration value="126"/>
          <xsd:enumeration value="127"/>
          <xsd:enumeration value="128"/>
          <xsd:enumeration value="129"/>
          <xsd:enumeration value="130"/>
          <xsd:enumeration value="131"/>
          <xsd:enumeration value="132"/>
          <xsd:enumeration value="133"/>
          <xsd:enumeration value="134"/>
          <xsd:enumeration value="135"/>
          <xsd:enumeration value="136"/>
          <xsd:enumeration value="137"/>
          <xsd:enumeration value="138"/>
          <xsd:enumeration value="139"/>
          <xsd:enumeration value="140"/>
          <xsd:enumeration value="141"/>
          <xsd:enumeration value="142"/>
          <xsd:enumeration value="143"/>
          <xsd:enumeration value="144"/>
          <xsd:enumeration value="145"/>
          <xsd:enumeration value="146"/>
          <xsd:enumeration value="147"/>
          <xsd:enumeration value="148"/>
          <xsd:enumeration value="149"/>
          <xsd:enumeration value="150"/>
          <xsd:enumeration value="151"/>
          <xsd:enumeration value="152"/>
          <xsd:enumeration value="153"/>
          <xsd:enumeration value="154"/>
          <xsd:enumeration value="155"/>
          <xsd:enumeration value="156"/>
          <xsd:enumeration value="157"/>
          <xsd:enumeration value="158"/>
          <xsd:enumeration value="159"/>
          <xsd:enumeration value="160"/>
          <xsd:enumeration value="161"/>
          <xsd:enumeration value="162"/>
          <xsd:enumeration value="163"/>
          <xsd:enumeration value="164"/>
          <xsd:enumeration value="165"/>
          <xsd:enumeration value="166"/>
          <xsd:enumeration value="167"/>
          <xsd:enumeration value="168"/>
          <xsd:enumeration value="169"/>
          <xsd:enumeration value="170"/>
          <xsd:enumeration value="171"/>
          <xsd:enumeration value="172"/>
          <xsd:enumeration value="173"/>
          <xsd:enumeration value="174"/>
          <xsd:enumeration value="175"/>
          <xsd:enumeration value="176"/>
          <xsd:enumeration value="177"/>
          <xsd:enumeration value="178"/>
          <xsd:enumeration value="179"/>
          <xsd:enumeration value="180"/>
          <xsd:enumeration value="181"/>
          <xsd:enumeration value="182"/>
          <xsd:enumeration value="183"/>
          <xsd:enumeration value="184"/>
          <xsd:enumeration value="185"/>
          <xsd:enumeration value="186"/>
          <xsd:enumeration value="187"/>
          <xsd:enumeration value="188"/>
          <xsd:enumeration value="189"/>
          <xsd:enumeration value="190"/>
          <xsd:enumeration value="191"/>
          <xsd:enumeration value="192"/>
          <xsd:enumeration value="193"/>
          <xsd:enumeration value="194"/>
          <xsd:enumeration value="195"/>
          <xsd:enumeration value="196"/>
          <xsd:enumeration value="197"/>
          <xsd:enumeration value="198"/>
          <xsd:enumeration value="199"/>
          <xsd:enumeration value="200"/>
          <xsd:enumeration value="201"/>
          <xsd:enumeration value="202"/>
          <xsd:enumeration value="203"/>
          <xsd:enumeration value="204"/>
          <xsd:enumeration value="205"/>
          <xsd:enumeration value="206"/>
          <xsd:enumeration value="207"/>
          <xsd:enumeration value="208"/>
          <xsd:enumeration value="209"/>
          <xsd:enumeration value="210"/>
          <xsd:enumeration value="211"/>
          <xsd:enumeration value="212"/>
          <xsd:enumeration value="213"/>
          <xsd:enumeration value="214"/>
          <xsd:enumeration value="215"/>
          <xsd:enumeration value="216"/>
          <xsd:enumeration value="217"/>
          <xsd:enumeration value="218"/>
          <xsd:enumeration value="219"/>
          <xsd:enumeration value="220"/>
          <xsd:enumeration value="221"/>
          <xsd:enumeration value="222"/>
          <xsd:enumeration value="223"/>
          <xsd:enumeration value="224"/>
          <xsd:enumeration value="225"/>
          <xsd:enumeration value="226"/>
          <xsd:enumeration value="227"/>
          <xsd:enumeration value="228"/>
          <xsd:enumeration value="229"/>
          <xsd:enumeration value="230"/>
          <xsd:enumeration value="231"/>
          <xsd:enumeration value="232"/>
          <xsd:enumeration value="233"/>
          <xsd:enumeration value="234"/>
          <xsd:enumeration value="235"/>
          <xsd:enumeration value="236"/>
          <xsd:enumeration value="237"/>
          <xsd:enumeration value="238"/>
          <xsd:enumeration value="239"/>
          <xsd:enumeration value="240"/>
          <xsd:enumeration value="241"/>
          <xsd:enumeration value="242"/>
          <xsd:enumeration value="243"/>
          <xsd:enumeration value="244"/>
          <xsd:enumeration value="245"/>
          <xsd:enumeration value="246"/>
          <xsd:enumeration value="247"/>
          <xsd:enumeration value="248"/>
          <xsd:enumeration value="249"/>
          <xsd:enumeration value="250"/>
          <xsd:enumeration value="251"/>
          <xsd:enumeration value="252"/>
          <xsd:enumeration value="253"/>
          <xsd:enumeration value="254"/>
          <xsd:enumeration value="255"/>
          <xsd:enumeration value="256"/>
          <xsd:enumeration value="257"/>
          <xsd:enumeration value="258"/>
          <xsd:enumeration value="259"/>
          <xsd:enumeration value="260"/>
          <xsd:enumeration value="261"/>
          <xsd:enumeration value="262"/>
          <xsd:enumeration value="263"/>
          <xsd:enumeration value="264"/>
          <xsd:enumeration value="265"/>
          <xsd:enumeration value="266"/>
          <xsd:enumeration value="267"/>
          <xsd:enumeration value="268"/>
          <xsd:enumeration value="269"/>
          <xsd:enumeration value="270"/>
          <xsd:enumeration value="271"/>
          <xsd:enumeration value="272"/>
          <xsd:enumeration value="273"/>
          <xsd:enumeration value="274"/>
          <xsd:enumeration value="275"/>
          <xsd:enumeration value="276"/>
          <xsd:enumeration value="277"/>
          <xsd:enumeration value="278"/>
          <xsd:enumeration value="279"/>
          <xsd:enumeration value="280"/>
          <xsd:enumeration value="281"/>
          <xsd:enumeration value="282"/>
          <xsd:enumeration value="283"/>
          <xsd:enumeration value="284"/>
          <xsd:enumeration value="285"/>
          <xsd:enumeration value="286"/>
          <xsd:enumeration value="287"/>
          <xsd:enumeration value="288"/>
          <xsd:enumeration value="289"/>
          <xsd:enumeration value="290"/>
          <xsd:enumeration value="291"/>
          <xsd:enumeration value="292"/>
          <xsd:enumeration value="293"/>
          <xsd:enumeration value="294"/>
          <xsd:enumeration value="295"/>
          <xsd:enumeration value="296"/>
          <xsd:enumeration value="297"/>
          <xsd:enumeration value="298"/>
          <xsd:enumeration value="299"/>
          <xsd:enumeration value="300"/>
        </xsd:restriction>
      </xsd:simpleType>
    </xsd:element>
    <xsd:element name="Doc_x0020_Type" ma:index="16" nillable="true" ma:displayName="Doc Category" ma:format="Dropdown" ma:internalName="Doc_x0020_Type" ma:readOnly="false">
      <xsd:simpleType>
        <xsd:restriction base="dms:Choice">
          <xsd:enumeration value="Meeting No"/>
          <xsd:enumeration value="Working Group"/>
          <xsd:enumeration value="Mod  ID"/>
          <xsd:enumeration value="Trackers"/>
          <xsd:enumeration value="SL Docs"/>
          <xsd:enumeration value="Internal Mods Meetings"/>
        </xsd:restriction>
      </xsd:simpleType>
    </xsd:element>
    <xsd:element name="WG_x0020_Link" ma:index="17" nillable="true" ma:displayName="WG Link" ma:format="Hyperlink" ma:internalName="WG_x0020_Link">
      <xsd:complexType>
        <xsd:complexContent>
          <xsd:extension base="dms:URL">
            <xsd:sequence>
              <xsd:element name="Url" type="dms:ValidUrl" minOccurs="0" nillable="true"/>
              <xsd:element name="Description" type="xsd:string" nillable="true"/>
            </xsd:sequence>
          </xsd:extension>
        </xsd:complexContent>
      </xsd:complexType>
    </xsd:element>
    <xsd:element name="Working_x0020_Group" ma:index="18" nillable="true" ma:displayName="Working Group" ma:default="Working Group 1" ma:format="Dropdown" ma:internalName="Working_x0020_Group">
      <xsd:simpleType>
        <xsd:restriction base="dms:Choice">
          <xsd:enumeration value="Working Group 1"/>
          <xsd:enumeration value="Working Group 2"/>
          <xsd:enumeration value="Working Group 3"/>
          <xsd:enumeration value="Working Group 4"/>
          <xsd:enumeration value="Working Group 5"/>
          <xsd:enumeration value="Working Group 6"/>
          <xsd:enumeration value="Working Group 7"/>
          <xsd:enumeration value="Working Group 8"/>
          <xsd:enumeration value="Working Group 9"/>
          <xsd:enumeration value="Working Group 1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C26DD1-4701-473D-B65D-FB280935AE1A}">
  <ds:schemaRefs>
    <ds:schemaRef ds:uri="http://www.w3.org/XML/1998/namespace"/>
    <ds:schemaRef ds:uri="http://purl.org/dc/elements/1.1/"/>
    <ds:schemaRef ds:uri="http://schemas.microsoft.com/office/infopath/2007/PartnerControls"/>
    <ds:schemaRef ds:uri="3cada6dc-2705-46ed-bab2-0b2cd6d935ca"/>
    <ds:schemaRef ds:uri="http://purl.org/dc/dcmitype/"/>
    <ds:schemaRef ds:uri="http://schemas.openxmlformats.org/package/2006/metadata/core-properties"/>
    <ds:schemaRef ds:uri="http://schemas.microsoft.com/office/2006/documentManagement/types"/>
    <ds:schemaRef ds:uri="83dee237-e653-49f0-9104-674b0aa2bf9b"/>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10B3585-9F24-4800-919F-77D946FD2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da6dc-2705-46ed-bab2-0b2cd6d935ca"/>
    <ds:schemaRef ds:uri="83dee237-e653-49f0-9104-674b0aa2bf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8F82F6-F4AD-42B0-B2E2-338231B928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SSE PowerPoint</Template>
  <TotalTime>455</TotalTime>
  <Words>504</Words>
  <Application>Microsoft Office PowerPoint</Application>
  <PresentationFormat>Custom</PresentationFormat>
  <Paragraphs>13</Paragraphs>
  <Slides>3</Slides>
  <Notes>0</Notes>
  <HiddenSlides>0</HiddenSlides>
  <MMClips>0</MMClips>
  <ScaleCrop>false</ScaleCrop>
  <HeadingPairs>
    <vt:vector size="4" baseType="variant">
      <vt:variant>
        <vt:lpstr>Theme</vt:lpstr>
      </vt:variant>
      <vt:variant>
        <vt:i4>3</vt:i4>
      </vt:variant>
      <vt:variant>
        <vt:lpstr>Slide Titles</vt:lpstr>
      </vt:variant>
      <vt:variant>
        <vt:i4>3</vt:i4>
      </vt:variant>
    </vt:vector>
  </HeadingPairs>
  <TitlesOfParts>
    <vt:vector size="6" baseType="lpstr">
      <vt:lpstr>SSE Master Slide</vt:lpstr>
      <vt:lpstr>Icons and Image Placeholder</vt:lpstr>
      <vt:lpstr>Document classification</vt:lpstr>
      <vt:lpstr>PowerPoint Presentation</vt:lpstr>
      <vt:lpstr>Summary of Mod 02_21</vt:lpstr>
      <vt:lpstr>Legal drafting—2 options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Feldmann, Stacy</dc:creator>
  <cp:lastModifiedBy>Linnane, Sandra</cp:lastModifiedBy>
  <cp:revision>5</cp:revision>
  <dcterms:created xsi:type="dcterms:W3CDTF">2020-07-01T08:16:16Z</dcterms:created>
  <dcterms:modified xsi:type="dcterms:W3CDTF">2021-02-09T09:41:23Z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2020-01-15T00:00:00Z</vt:filetime>
  </property>
  <property fmtid="{D5CDD505-2E9C-101B-9397-08002B2CF9AE}" pid="3" name="Creator">
    <vt:lpwstr>Adobe InDesign 15.0 (Macintosh)</vt:lpwstr>
  </property>
  <property fmtid="{D5CDD505-2E9C-101B-9397-08002B2CF9AE}" pid="4" name="LastSaved">
    <vt:filetime>2020-01-15T00:00:00Z</vt:filetime>
  </property>
  <property fmtid="{D5CDD505-2E9C-101B-9397-08002B2CF9AE}" pid="5" name="ContentTypeId">
    <vt:lpwstr>0x0101007A86811831C6F943A75C3AB05CFC8DA5</vt:lpwstr>
  </property>
  <property fmtid="{D5CDD505-2E9C-101B-9397-08002B2CF9AE}" pid="6" name="File Category">
    <vt:lpwstr/>
  </property>
</Properties>
</file>