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60" r:id="rId2"/>
    <p:sldId id="266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E6DB657-D75B-113D-A722-4B9AC75D2290}" name="Emer Gerrard" initials="EG" userId="S::egerrard@cru.ie::63b3b529-8015-4ade-ab24-5584c3beaeb7" providerId="AD"/>
  <p188:author id="{2B50A47F-675C-5C0C-035E-25287F5D40BD}" name="Lorcan Kennedy" initials="LK" userId="S::lkennedy@cru.ie::711c22e6-340b-40a5-a2c5-78fe85b7f803" providerId="AD"/>
  <p188:author id="{B695EBF7-A815-96EE-7659-A17B9E6DB9F0}" name="Elvis Sebastian" initials="" userId="S::esebastian@cru.ie::2478d89b-9052-487a-b6b3-897d2b05bec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C142"/>
    <a:srgbClr val="00A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0B10BA-7F5D-B338-BF6E-5E33B0334288}" v="84" dt="2025-09-17T09:32:38.411"/>
    <p1510:client id="{81C3D557-EF37-2C65-78F4-59E905FE6229}" v="273" dt="2025-09-17T09:05:28.147"/>
    <p1510:client id="{85CA6331-E95C-47FB-8EF3-D275B87F71FA}" v="1" dt="2025-09-17T08:05:25.225"/>
    <p1510:client id="{88634B21-79B5-EAF8-B602-1289BE6975AE}" v="83" dt="2025-09-16T13:28:55.883"/>
    <p1510:client id="{92F477C9-993C-4C68-A8FD-D803E103E346}" v="260" dt="2025-09-16T16:53:15.981"/>
    <p1510:client id="{B65438FF-917C-BFC5-C5A9-9AF1B3DA99BF}" v="1357" dt="2025-09-16T16:42:45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can Kennedy" userId="S::lkennedy@cru.ie::711c22e6-340b-40a5-a2c5-78fe85b7f803" providerId="AD" clId="Web-{220B10BA-7F5D-B338-BF6E-5E33B0334288}"/>
    <pc:docChg chg="modSld">
      <pc:chgData name="Lorcan Kennedy" userId="S::lkennedy@cru.ie::711c22e6-340b-40a5-a2c5-78fe85b7f803" providerId="AD" clId="Web-{220B10BA-7F5D-B338-BF6E-5E33B0334288}" dt="2025-09-17T09:32:34.629" v="28"/>
      <pc:docMkLst>
        <pc:docMk/>
      </pc:docMkLst>
      <pc:sldChg chg="modSp">
        <pc:chgData name="Lorcan Kennedy" userId="S::lkennedy@cru.ie::711c22e6-340b-40a5-a2c5-78fe85b7f803" providerId="AD" clId="Web-{220B10BA-7F5D-B338-BF6E-5E33B0334288}" dt="2025-09-17T09:29:45.152" v="2"/>
        <pc:sldMkLst>
          <pc:docMk/>
          <pc:sldMk cId="2363436178" sldId="264"/>
        </pc:sldMkLst>
        <pc:graphicFrameChg chg="modGraphic">
          <ac:chgData name="Lorcan Kennedy" userId="S::lkennedy@cru.ie::711c22e6-340b-40a5-a2c5-78fe85b7f803" providerId="AD" clId="Web-{220B10BA-7F5D-B338-BF6E-5E33B0334288}" dt="2025-09-17T09:29:45.152" v="2"/>
          <ac:graphicFrameMkLst>
            <pc:docMk/>
            <pc:sldMk cId="2363436178" sldId="264"/>
            <ac:graphicFrameMk id="2" creationId="{94711251-C446-FB29-A973-8C6EF78A572F}"/>
          </ac:graphicFrameMkLst>
        </pc:graphicFrameChg>
      </pc:sldChg>
      <pc:sldChg chg="modSp">
        <pc:chgData name="Lorcan Kennedy" userId="S::lkennedy@cru.ie::711c22e6-340b-40a5-a2c5-78fe85b7f803" providerId="AD" clId="Web-{220B10BA-7F5D-B338-BF6E-5E33B0334288}" dt="2025-09-17T09:32:34.629" v="28"/>
        <pc:sldMkLst>
          <pc:docMk/>
          <pc:sldMk cId="1977339169" sldId="266"/>
        </pc:sldMkLst>
        <pc:graphicFrameChg chg="mod modGraphic">
          <ac:chgData name="Lorcan Kennedy" userId="S::lkennedy@cru.ie::711c22e6-340b-40a5-a2c5-78fe85b7f803" providerId="AD" clId="Web-{220B10BA-7F5D-B338-BF6E-5E33B0334288}" dt="2025-09-17T09:32:34.629" v="28"/>
          <ac:graphicFrameMkLst>
            <pc:docMk/>
            <pc:sldMk cId="1977339169" sldId="266"/>
            <ac:graphicFrameMk id="2" creationId="{7281F0C1-BBB3-AA9E-D273-B89CA5D69484}"/>
          </ac:graphicFrameMkLst>
        </pc:graphicFrameChg>
      </pc:sldChg>
    </pc:docChg>
  </pc:docChgLst>
  <pc:docChgLst>
    <pc:chgData name="Emer Gerrard" userId="S::egerrard@cru.ie::63b3b529-8015-4ade-ab24-5584c3beaeb7" providerId="AD" clId="Web-{88634B21-79B5-EAF8-B602-1289BE6975AE}"/>
    <pc:docChg chg="modSld">
      <pc:chgData name="Emer Gerrard" userId="S::egerrard@cru.ie::63b3b529-8015-4ade-ab24-5584c3beaeb7" providerId="AD" clId="Web-{88634B21-79B5-EAF8-B602-1289BE6975AE}" dt="2025-09-16T13:13:41.412" v="41" actId="20577"/>
      <pc:docMkLst>
        <pc:docMk/>
      </pc:docMkLst>
      <pc:sldChg chg="modSp">
        <pc:chgData name="Emer Gerrard" userId="S::egerrard@cru.ie::63b3b529-8015-4ade-ab24-5584c3beaeb7" providerId="AD" clId="Web-{88634B21-79B5-EAF8-B602-1289BE6975AE}" dt="2025-09-16T13:13:41.412" v="41" actId="20577"/>
        <pc:sldMkLst>
          <pc:docMk/>
          <pc:sldMk cId="1977339169" sldId="266"/>
        </pc:sldMkLst>
        <pc:spChg chg="mod">
          <ac:chgData name="Emer Gerrard" userId="S::egerrard@cru.ie::63b3b529-8015-4ade-ab24-5584c3beaeb7" providerId="AD" clId="Web-{88634B21-79B5-EAF8-B602-1289BE6975AE}" dt="2025-09-16T13:13:41.412" v="41" actId="20577"/>
          <ac:spMkLst>
            <pc:docMk/>
            <pc:sldMk cId="1977339169" sldId="266"/>
            <ac:spMk id="3" creationId="{3EB26196-37C6-90A7-4724-1DC53F3CBBDE}"/>
          </ac:spMkLst>
        </pc:spChg>
      </pc:sldChg>
    </pc:docChg>
  </pc:docChgLst>
  <pc:docChgLst>
    <pc:chgData name="Elvis Sebastian" userId="2478d89b-9052-487a-b6b3-897d2b05bec3" providerId="ADAL" clId="{4FD50002-E558-43A6-81AB-5F5D590CA2D9}"/>
    <pc:docChg chg="modSld">
      <pc:chgData name="Elvis Sebastian" userId="2478d89b-9052-487a-b6b3-897d2b05bec3" providerId="ADAL" clId="{4FD50002-E558-43A6-81AB-5F5D590CA2D9}" dt="2025-09-17T08:06:13.466" v="21" actId="20577"/>
      <pc:docMkLst>
        <pc:docMk/>
      </pc:docMkLst>
      <pc:sldChg chg="modSp mod">
        <pc:chgData name="Elvis Sebastian" userId="2478d89b-9052-487a-b6b3-897d2b05bec3" providerId="ADAL" clId="{4FD50002-E558-43A6-81AB-5F5D590CA2D9}" dt="2025-09-17T08:05:58.753" v="11" actId="20577"/>
        <pc:sldMkLst>
          <pc:docMk/>
          <pc:sldMk cId="2363436178" sldId="264"/>
        </pc:sldMkLst>
        <pc:graphicFrameChg chg="modGraphic">
          <ac:chgData name="Elvis Sebastian" userId="2478d89b-9052-487a-b6b3-897d2b05bec3" providerId="ADAL" clId="{4FD50002-E558-43A6-81AB-5F5D590CA2D9}" dt="2025-09-17T08:05:58.753" v="11" actId="20577"/>
          <ac:graphicFrameMkLst>
            <pc:docMk/>
            <pc:sldMk cId="2363436178" sldId="264"/>
            <ac:graphicFrameMk id="2" creationId="{94711251-C446-FB29-A973-8C6EF78A572F}"/>
          </ac:graphicFrameMkLst>
        </pc:graphicFrameChg>
      </pc:sldChg>
      <pc:sldChg chg="modSp mod">
        <pc:chgData name="Elvis Sebastian" userId="2478d89b-9052-487a-b6b3-897d2b05bec3" providerId="ADAL" clId="{4FD50002-E558-43A6-81AB-5F5D590CA2D9}" dt="2025-09-17T08:06:13.466" v="21" actId="20577"/>
        <pc:sldMkLst>
          <pc:docMk/>
          <pc:sldMk cId="2568592065" sldId="265"/>
        </pc:sldMkLst>
        <pc:graphicFrameChg chg="mod modGraphic">
          <ac:chgData name="Elvis Sebastian" userId="2478d89b-9052-487a-b6b3-897d2b05bec3" providerId="ADAL" clId="{4FD50002-E558-43A6-81AB-5F5D590CA2D9}" dt="2025-09-17T08:06:13.466" v="21" actId="20577"/>
          <ac:graphicFrameMkLst>
            <pc:docMk/>
            <pc:sldMk cId="2568592065" sldId="265"/>
            <ac:graphicFrameMk id="3" creationId="{BD7152AA-DFFD-A4B4-BE54-79D2325539BB}"/>
          </ac:graphicFrameMkLst>
        </pc:graphicFrameChg>
      </pc:sldChg>
      <pc:sldChg chg="modSp mod">
        <pc:chgData name="Elvis Sebastian" userId="2478d89b-9052-487a-b6b3-897d2b05bec3" providerId="ADAL" clId="{4FD50002-E558-43A6-81AB-5F5D590CA2D9}" dt="2025-09-17T08:05:49.644" v="7" actId="20577"/>
        <pc:sldMkLst>
          <pc:docMk/>
          <pc:sldMk cId="1977339169" sldId="266"/>
        </pc:sldMkLst>
        <pc:graphicFrameChg chg="modGraphic">
          <ac:chgData name="Elvis Sebastian" userId="2478d89b-9052-487a-b6b3-897d2b05bec3" providerId="ADAL" clId="{4FD50002-E558-43A6-81AB-5F5D590CA2D9}" dt="2025-09-17T08:05:49.644" v="7" actId="20577"/>
          <ac:graphicFrameMkLst>
            <pc:docMk/>
            <pc:sldMk cId="1977339169" sldId="266"/>
            <ac:graphicFrameMk id="2" creationId="{7281F0C1-BBB3-AA9E-D273-B89CA5D69484}"/>
          </ac:graphicFrameMkLst>
        </pc:graphicFrameChg>
      </pc:sldChg>
    </pc:docChg>
  </pc:docChgLst>
  <pc:docChgLst>
    <pc:chgData name="Emer Gerrard" userId="S::egerrard@cru.ie::63b3b529-8015-4ade-ab24-5584c3beaeb7" providerId="AD" clId="Web-{81C3D557-EF37-2C65-78F4-59E905FE6229}"/>
    <pc:docChg chg="modSld">
      <pc:chgData name="Emer Gerrard" userId="S::egerrard@cru.ie::63b3b529-8015-4ade-ab24-5584c3beaeb7" providerId="AD" clId="Web-{81C3D557-EF37-2C65-78F4-59E905FE6229}" dt="2025-09-17T09:00:10.532" v="231"/>
      <pc:docMkLst>
        <pc:docMk/>
      </pc:docMkLst>
      <pc:sldChg chg="modSp modCm">
        <pc:chgData name="Emer Gerrard" userId="S::egerrard@cru.ie::63b3b529-8015-4ade-ab24-5584c3beaeb7" providerId="AD" clId="Web-{81C3D557-EF37-2C65-78F4-59E905FE6229}" dt="2025-09-17T09:00:10.532" v="231"/>
        <pc:sldMkLst>
          <pc:docMk/>
          <pc:sldMk cId="2363436178" sldId="264"/>
        </pc:sldMkLst>
        <pc:graphicFrameChg chg="mod modGraphic">
          <ac:chgData name="Emer Gerrard" userId="S::egerrard@cru.ie::63b3b529-8015-4ade-ab24-5584c3beaeb7" providerId="AD" clId="Web-{81C3D557-EF37-2C65-78F4-59E905FE6229}" dt="2025-09-17T09:00:10.532" v="231"/>
          <ac:graphicFrameMkLst>
            <pc:docMk/>
            <pc:sldMk cId="2363436178" sldId="264"/>
            <ac:graphicFrameMk id="2" creationId="{94711251-C446-FB29-A973-8C6EF78A572F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Emer Gerrard" userId="S::egerrard@cru.ie::63b3b529-8015-4ade-ab24-5584c3beaeb7" providerId="AD" clId="Web-{81C3D557-EF37-2C65-78F4-59E905FE6229}" dt="2025-09-17T09:00:10.532" v="230"/>
              <pc2:cmMkLst xmlns:pc2="http://schemas.microsoft.com/office/powerpoint/2019/9/main/command">
                <pc:docMk/>
                <pc:sldMk cId="2363436178" sldId="264"/>
                <pc2:cmMk id="{7380C106-6A60-4753-9872-1AC223A4FC22}"/>
              </pc2:cmMkLst>
            </pc226:cmChg>
          </p:ext>
        </pc:extLst>
      </pc:sldChg>
      <pc:sldChg chg="modSp">
        <pc:chgData name="Emer Gerrard" userId="S::egerrard@cru.ie::63b3b529-8015-4ade-ab24-5584c3beaeb7" providerId="AD" clId="Web-{81C3D557-EF37-2C65-78F4-59E905FE6229}" dt="2025-09-17T08:59:34.719" v="215"/>
        <pc:sldMkLst>
          <pc:docMk/>
          <pc:sldMk cId="2568592065" sldId="265"/>
        </pc:sldMkLst>
        <pc:graphicFrameChg chg="mod modGraphic">
          <ac:chgData name="Emer Gerrard" userId="S::egerrard@cru.ie::63b3b529-8015-4ade-ab24-5584c3beaeb7" providerId="AD" clId="Web-{81C3D557-EF37-2C65-78F4-59E905FE6229}" dt="2025-09-17T08:59:34.719" v="215"/>
          <ac:graphicFrameMkLst>
            <pc:docMk/>
            <pc:sldMk cId="2568592065" sldId="265"/>
            <ac:graphicFrameMk id="3" creationId="{BD7152AA-DFFD-A4B4-BE54-79D2325539BB}"/>
          </ac:graphicFrameMkLst>
        </pc:graphicFrameChg>
      </pc:sldChg>
    </pc:docChg>
  </pc:docChgLst>
  <pc:docChgLst>
    <pc:chgData name="Lorcan Kennedy" userId="711c22e6-340b-40a5-a2c5-78fe85b7f803" providerId="ADAL" clId="{A1DB0C6D-BD9A-4313-8A7D-64A108648880}"/>
    <pc:docChg chg="undo custSel modSld sldOrd">
      <pc:chgData name="Lorcan Kennedy" userId="711c22e6-340b-40a5-a2c5-78fe85b7f803" providerId="ADAL" clId="{A1DB0C6D-BD9A-4313-8A7D-64A108648880}" dt="2025-09-16T16:53:15.981" v="344" actId="20577"/>
      <pc:docMkLst>
        <pc:docMk/>
      </pc:docMkLst>
      <pc:sldChg chg="modSp mod modCm">
        <pc:chgData name="Lorcan Kennedy" userId="711c22e6-340b-40a5-a2c5-78fe85b7f803" providerId="ADAL" clId="{A1DB0C6D-BD9A-4313-8A7D-64A108648880}" dt="2025-09-16T16:53:15.981" v="344" actId="20577"/>
        <pc:sldMkLst>
          <pc:docMk/>
          <pc:sldMk cId="2363436178" sldId="264"/>
        </pc:sldMkLst>
        <pc:spChg chg="mod">
          <ac:chgData name="Lorcan Kennedy" userId="711c22e6-340b-40a5-a2c5-78fe85b7f803" providerId="ADAL" clId="{A1DB0C6D-BD9A-4313-8A7D-64A108648880}" dt="2025-09-16T16:53:15.981" v="344" actId="20577"/>
          <ac:spMkLst>
            <pc:docMk/>
            <pc:sldMk cId="2363436178" sldId="264"/>
            <ac:spMk id="4" creationId="{00000000-0000-0000-0000-000000000000}"/>
          </ac:spMkLst>
        </pc:spChg>
        <pc:graphicFrameChg chg="mod modGraphic">
          <ac:chgData name="Lorcan Kennedy" userId="711c22e6-340b-40a5-a2c5-78fe85b7f803" providerId="ADAL" clId="{A1DB0C6D-BD9A-4313-8A7D-64A108648880}" dt="2025-09-16T16:52:54.774" v="329" actId="21"/>
          <ac:graphicFrameMkLst>
            <pc:docMk/>
            <pc:sldMk cId="2363436178" sldId="264"/>
            <ac:graphicFrameMk id="2" creationId="{94711251-C446-FB29-A973-8C6EF78A572F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orcan Kennedy" userId="711c22e6-340b-40a5-a2c5-78fe85b7f803" providerId="ADAL" clId="{A1DB0C6D-BD9A-4313-8A7D-64A108648880}" dt="2025-09-16T16:51:31.023" v="314" actId="20577"/>
              <pc2:cmMkLst xmlns:pc2="http://schemas.microsoft.com/office/powerpoint/2019/9/main/command">
                <pc:docMk/>
                <pc:sldMk cId="2363436178" sldId="264"/>
                <pc2:cmMk id="{7380C106-6A60-4753-9872-1AC223A4FC22}"/>
              </pc2:cmMkLst>
            </pc226:cmChg>
          </p:ext>
        </pc:extLst>
      </pc:sldChg>
      <pc:sldChg chg="delSp modSp mod">
        <pc:chgData name="Lorcan Kennedy" userId="711c22e6-340b-40a5-a2c5-78fe85b7f803" providerId="ADAL" clId="{A1DB0C6D-BD9A-4313-8A7D-64A108648880}" dt="2025-09-16T14:07:50.070" v="300"/>
        <pc:sldMkLst>
          <pc:docMk/>
          <pc:sldMk cId="2568592065" sldId="265"/>
        </pc:sldMkLst>
        <pc:spChg chg="del mod">
          <ac:chgData name="Lorcan Kennedy" userId="711c22e6-340b-40a5-a2c5-78fe85b7f803" providerId="ADAL" clId="{A1DB0C6D-BD9A-4313-8A7D-64A108648880}" dt="2025-09-16T14:00:48.637" v="209" actId="478"/>
          <ac:spMkLst>
            <pc:docMk/>
            <pc:sldMk cId="2568592065" sldId="265"/>
            <ac:spMk id="2" creationId="{7B2AC7D1-C808-1223-33AB-D2A02FDD5E9C}"/>
          </ac:spMkLst>
        </pc:spChg>
        <pc:spChg chg="mod">
          <ac:chgData name="Lorcan Kennedy" userId="711c22e6-340b-40a5-a2c5-78fe85b7f803" providerId="ADAL" clId="{A1DB0C6D-BD9A-4313-8A7D-64A108648880}" dt="2025-09-16T14:00:37.052" v="206" actId="1076"/>
          <ac:spMkLst>
            <pc:docMk/>
            <pc:sldMk cId="2568592065" sldId="265"/>
            <ac:spMk id="4" creationId="{00000000-0000-0000-0000-000000000000}"/>
          </ac:spMkLst>
        </pc:spChg>
        <pc:graphicFrameChg chg="mod modGraphic">
          <ac:chgData name="Lorcan Kennedy" userId="711c22e6-340b-40a5-a2c5-78fe85b7f803" providerId="ADAL" clId="{A1DB0C6D-BD9A-4313-8A7D-64A108648880}" dt="2025-09-16T14:07:50.070" v="300"/>
          <ac:graphicFrameMkLst>
            <pc:docMk/>
            <pc:sldMk cId="2568592065" sldId="265"/>
            <ac:graphicFrameMk id="3" creationId="{BD7152AA-DFFD-A4B4-BE54-79D2325539BB}"/>
          </ac:graphicFrameMkLst>
        </pc:graphicFrameChg>
      </pc:sldChg>
      <pc:sldChg chg="addSp delSp modSp mod ord">
        <pc:chgData name="Lorcan Kennedy" userId="711c22e6-340b-40a5-a2c5-78fe85b7f803" providerId="ADAL" clId="{A1DB0C6D-BD9A-4313-8A7D-64A108648880}" dt="2025-09-16T16:53:08.496" v="335" actId="20577"/>
        <pc:sldMkLst>
          <pc:docMk/>
          <pc:sldMk cId="1977339169" sldId="266"/>
        </pc:sldMkLst>
        <pc:spChg chg="del">
          <ac:chgData name="Lorcan Kennedy" userId="711c22e6-340b-40a5-a2c5-78fe85b7f803" providerId="ADAL" clId="{A1DB0C6D-BD9A-4313-8A7D-64A108648880}" dt="2025-09-16T13:58:12.944" v="122" actId="478"/>
          <ac:spMkLst>
            <pc:docMk/>
            <pc:sldMk cId="1977339169" sldId="266"/>
            <ac:spMk id="3" creationId="{3EB26196-37C6-90A7-4724-1DC53F3CBBDE}"/>
          </ac:spMkLst>
        </pc:spChg>
        <pc:spChg chg="mod">
          <ac:chgData name="Lorcan Kennedy" userId="711c22e6-340b-40a5-a2c5-78fe85b7f803" providerId="ADAL" clId="{A1DB0C6D-BD9A-4313-8A7D-64A108648880}" dt="2025-09-16T16:53:08.496" v="335" actId="20577"/>
          <ac:spMkLst>
            <pc:docMk/>
            <pc:sldMk cId="1977339169" sldId="266"/>
            <ac:spMk id="4" creationId="{1EFF7533-9CB9-A770-8690-D3D2A6DFF102}"/>
          </ac:spMkLst>
        </pc:spChg>
        <pc:spChg chg="add mod">
          <ac:chgData name="Lorcan Kennedy" userId="711c22e6-340b-40a5-a2c5-78fe85b7f803" providerId="ADAL" clId="{A1DB0C6D-BD9A-4313-8A7D-64A108648880}" dt="2025-09-16T13:59:09.246" v="141" actId="20577"/>
          <ac:spMkLst>
            <pc:docMk/>
            <pc:sldMk cId="1977339169" sldId="266"/>
            <ac:spMk id="5" creationId="{31E28DE1-9B11-4D70-3EDC-A383E6E5A092}"/>
          </ac:spMkLst>
        </pc:spChg>
        <pc:graphicFrameChg chg="mod modGraphic">
          <ac:chgData name="Lorcan Kennedy" userId="711c22e6-340b-40a5-a2c5-78fe85b7f803" providerId="ADAL" clId="{A1DB0C6D-BD9A-4313-8A7D-64A108648880}" dt="2025-09-16T16:53:04.861" v="334"/>
          <ac:graphicFrameMkLst>
            <pc:docMk/>
            <pc:sldMk cId="1977339169" sldId="266"/>
            <ac:graphicFrameMk id="2" creationId="{7281F0C1-BBB3-AA9E-D273-B89CA5D69484}"/>
          </ac:graphicFrameMkLst>
        </pc:graphicFrameChg>
      </pc:sldChg>
    </pc:docChg>
  </pc:docChgLst>
  <pc:docChgLst>
    <pc:chgData name="Emer Gerrard" userId="S::egerrard@cru.ie::63b3b529-8015-4ade-ab24-5584c3beaeb7" providerId="AD" clId="Web-{B65438FF-917C-BFC5-C5A9-9AF1B3DA99BF}"/>
    <pc:docChg chg="mod modSld">
      <pc:chgData name="Emer Gerrard" userId="S::egerrard@cru.ie::63b3b529-8015-4ade-ab24-5584c3beaeb7" providerId="AD" clId="Web-{B65438FF-917C-BFC5-C5A9-9AF1B3DA99BF}" dt="2025-09-16T16:42:45.828" v="1300"/>
      <pc:docMkLst>
        <pc:docMk/>
      </pc:docMkLst>
      <pc:sldChg chg="modSp modCm">
        <pc:chgData name="Emer Gerrard" userId="S::egerrard@cru.ie::63b3b529-8015-4ade-ab24-5584c3beaeb7" providerId="AD" clId="Web-{B65438FF-917C-BFC5-C5A9-9AF1B3DA99BF}" dt="2025-09-16T16:27:43.780" v="133"/>
        <pc:sldMkLst>
          <pc:docMk/>
          <pc:sldMk cId="2363436178" sldId="264"/>
        </pc:sldMkLst>
        <pc:graphicFrameChg chg="mod modGraphic">
          <ac:chgData name="Emer Gerrard" userId="S::egerrard@cru.ie::63b3b529-8015-4ade-ab24-5584c3beaeb7" providerId="AD" clId="Web-{B65438FF-917C-BFC5-C5A9-9AF1B3DA99BF}" dt="2025-09-16T16:27:43.780" v="133"/>
          <ac:graphicFrameMkLst>
            <pc:docMk/>
            <pc:sldMk cId="2363436178" sldId="264"/>
            <ac:graphicFrameMk id="2" creationId="{94711251-C446-FB29-A973-8C6EF78A572F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Emer Gerrard" userId="S::egerrard@cru.ie::63b3b529-8015-4ade-ab24-5584c3beaeb7" providerId="AD" clId="Web-{B65438FF-917C-BFC5-C5A9-9AF1B3DA99BF}" dt="2025-09-16T16:27:37.342" v="128"/>
              <pc2:cmMkLst xmlns:pc2="http://schemas.microsoft.com/office/powerpoint/2019/9/main/command">
                <pc:docMk/>
                <pc:sldMk cId="2363436178" sldId="264"/>
                <pc2:cmMk id="{7380C106-6A60-4753-9872-1AC223A4FC22}"/>
              </pc2:cmMkLst>
            </pc226:cmChg>
          </p:ext>
        </pc:extLst>
      </pc:sldChg>
      <pc:sldChg chg="modSp">
        <pc:chgData name="Emer Gerrard" userId="S::egerrard@cru.ie::63b3b529-8015-4ade-ab24-5584c3beaeb7" providerId="AD" clId="Web-{B65438FF-917C-BFC5-C5A9-9AF1B3DA99BF}" dt="2025-09-16T16:41:58.156" v="1299" actId="1076"/>
        <pc:sldMkLst>
          <pc:docMk/>
          <pc:sldMk cId="2568592065" sldId="265"/>
        </pc:sldMkLst>
        <pc:spChg chg="mod">
          <ac:chgData name="Emer Gerrard" userId="S::egerrard@cru.ie::63b3b529-8015-4ade-ab24-5584c3beaeb7" providerId="AD" clId="Web-{B65438FF-917C-BFC5-C5A9-9AF1B3DA99BF}" dt="2025-09-16T16:41:58.156" v="1299" actId="1076"/>
          <ac:spMkLst>
            <pc:docMk/>
            <pc:sldMk cId="2568592065" sldId="265"/>
            <ac:spMk id="4" creationId="{00000000-0000-0000-0000-000000000000}"/>
          </ac:spMkLst>
        </pc:spChg>
        <pc:graphicFrameChg chg="mod modGraphic">
          <ac:chgData name="Emer Gerrard" userId="S::egerrard@cru.ie::63b3b529-8015-4ade-ab24-5584c3beaeb7" providerId="AD" clId="Web-{B65438FF-917C-BFC5-C5A9-9AF1B3DA99BF}" dt="2025-09-16T16:41:30.593" v="1298"/>
          <ac:graphicFrameMkLst>
            <pc:docMk/>
            <pc:sldMk cId="2568592065" sldId="265"/>
            <ac:graphicFrameMk id="3" creationId="{BD7152AA-DFFD-A4B4-BE54-79D2325539BB}"/>
          </ac:graphicFrameMkLst>
        </pc:graphicFrameChg>
      </pc:sldChg>
      <pc:sldChg chg="delSp modSp">
        <pc:chgData name="Emer Gerrard" userId="S::egerrard@cru.ie::63b3b529-8015-4ade-ab24-5584c3beaeb7" providerId="AD" clId="Web-{B65438FF-917C-BFC5-C5A9-9AF1B3DA99BF}" dt="2025-09-16T16:28:35.299" v="139"/>
        <pc:sldMkLst>
          <pc:docMk/>
          <pc:sldMk cId="1977339169" sldId="266"/>
        </pc:sldMkLst>
        <pc:spChg chg="del mod">
          <ac:chgData name="Emer Gerrard" userId="S::egerrard@cru.ie::63b3b529-8015-4ade-ab24-5584c3beaeb7" providerId="AD" clId="Web-{B65438FF-917C-BFC5-C5A9-9AF1B3DA99BF}" dt="2025-09-16T16:27:06.076" v="107"/>
          <ac:spMkLst>
            <pc:docMk/>
            <pc:sldMk cId="1977339169" sldId="266"/>
            <ac:spMk id="5" creationId="{31E28DE1-9B11-4D70-3EDC-A383E6E5A092}"/>
          </ac:spMkLst>
        </pc:spChg>
        <pc:graphicFrameChg chg="mod modGraphic">
          <ac:chgData name="Emer Gerrard" userId="S::egerrard@cru.ie::63b3b529-8015-4ade-ab24-5584c3beaeb7" providerId="AD" clId="Web-{B65438FF-917C-BFC5-C5A9-9AF1B3DA99BF}" dt="2025-09-16T16:28:35.299" v="139"/>
          <ac:graphicFrameMkLst>
            <pc:docMk/>
            <pc:sldMk cId="1977339169" sldId="266"/>
            <ac:graphicFrameMk id="2" creationId="{7281F0C1-BBB3-AA9E-D273-B89CA5D6948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8F642-DF8D-4DBA-B5CE-9E63F0FB44BF}" type="datetimeFigureOut">
              <a:rPr lang="en-GB" smtClean="0"/>
              <a:t>17/09/2025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FD367-3F95-42BA-A90E-903279D95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52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FD367-3F95-42BA-A90E-903279D956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062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4"/>
          <a:stretch/>
        </p:blipFill>
        <p:spPr>
          <a:xfrm>
            <a:off x="0" y="-2032"/>
            <a:ext cx="12192000" cy="6858000"/>
          </a:xfrm>
          <a:prstGeom prst="rect">
            <a:avLst/>
          </a:prstGeom>
        </p:spPr>
      </p:pic>
      <p:pic>
        <p:nvPicPr>
          <p:cNvPr id="13" name="Picture 12" descr="sem-options-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78" y="612804"/>
            <a:ext cx="1682713" cy="96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9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em-options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664" y="240878"/>
            <a:ext cx="1012200" cy="577830"/>
          </a:xfrm>
          <a:prstGeom prst="rect">
            <a:avLst/>
          </a:prstGeom>
        </p:spPr>
      </p:pic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0" y="6433340"/>
            <a:ext cx="12240000" cy="185352"/>
            <a:chOff x="0" y="6433340"/>
            <a:chExt cx="12240000" cy="185352"/>
          </a:xfrm>
        </p:grpSpPr>
        <p:sp>
          <p:nvSpPr>
            <p:cNvPr id="9" name="Rectangle 8"/>
            <p:cNvSpPr/>
            <p:nvPr/>
          </p:nvSpPr>
          <p:spPr>
            <a:xfrm rot="5400000">
              <a:off x="6102000" y="480692"/>
              <a:ext cx="36000" cy="12240000"/>
            </a:xfrm>
            <a:prstGeom prst="rect">
              <a:avLst/>
            </a:prstGeom>
            <a:solidFill>
              <a:srgbClr val="7AC1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6111000" y="322340"/>
              <a:ext cx="18000" cy="12240000"/>
            </a:xfrm>
            <a:prstGeom prst="rect">
              <a:avLst/>
            </a:prstGeom>
            <a:solidFill>
              <a:srgbClr val="00A1B1"/>
            </a:solidFill>
            <a:ln>
              <a:solidFill>
                <a:srgbClr val="00A1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46866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14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1377" y="2461496"/>
            <a:ext cx="80949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>
                <a:solidFill>
                  <a:srgbClr val="00A1B1"/>
                </a:solidFill>
              </a:rPr>
              <a:t>Capacity Market Code Modifications Workshop 45</a:t>
            </a:r>
          </a:p>
          <a:p>
            <a:endParaRPr lang="en-GB" sz="4000" b="1">
              <a:solidFill>
                <a:srgbClr val="00A1B1"/>
              </a:solidFill>
            </a:endParaRPr>
          </a:p>
          <a:p>
            <a:endParaRPr lang="en-GB" sz="2000" b="1">
              <a:solidFill>
                <a:srgbClr val="00A1B1"/>
              </a:solidFill>
            </a:endParaRPr>
          </a:p>
          <a:p>
            <a:r>
              <a:rPr lang="en-GB" sz="2800">
                <a:solidFill>
                  <a:srgbClr val="7AC142"/>
                </a:solidFill>
              </a:rPr>
              <a:t>17</a:t>
            </a:r>
            <a:r>
              <a:rPr lang="en-GB" sz="2800" baseline="30000">
                <a:solidFill>
                  <a:srgbClr val="7AC142"/>
                </a:solidFill>
              </a:rPr>
              <a:t>th</a:t>
            </a:r>
            <a:r>
              <a:rPr lang="en-GB" sz="2800">
                <a:solidFill>
                  <a:srgbClr val="7AC142"/>
                </a:solidFill>
              </a:rPr>
              <a:t> September 2025</a:t>
            </a:r>
          </a:p>
          <a:p>
            <a:r>
              <a:rPr lang="en-GB" sz="2800">
                <a:solidFill>
                  <a:srgbClr val="7AC142"/>
                </a:solidFill>
              </a:rPr>
              <a:t>RA Update</a:t>
            </a:r>
          </a:p>
        </p:txBody>
      </p:sp>
    </p:spTree>
    <p:extLst>
      <p:ext uri="{BB962C8B-B14F-4D97-AF65-F5344CB8AC3E}">
        <p14:creationId xmlns:p14="http://schemas.microsoft.com/office/powerpoint/2010/main" val="76273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DD1E7-640F-15EA-FAA6-EB3827A51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FF7533-9CB9-A770-8690-D3D2A6DFF102}"/>
              </a:ext>
            </a:extLst>
          </p:cNvPr>
          <p:cNvSpPr txBox="1"/>
          <p:nvPr/>
        </p:nvSpPr>
        <p:spPr>
          <a:xfrm>
            <a:off x="541921" y="198349"/>
            <a:ext cx="90089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b="1">
                <a:solidFill>
                  <a:srgbClr val="00A1B1"/>
                </a:solidFill>
              </a:rPr>
              <a:t>Closed Modifications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81F0C1-BBB3-AA9E-D273-B89CA5D69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826412"/>
              </p:ext>
            </p:extLst>
          </p:nvPr>
        </p:nvGraphicFramePr>
        <p:xfrm>
          <a:off x="541921" y="783124"/>
          <a:ext cx="10322237" cy="529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32">
                  <a:extLst>
                    <a:ext uri="{9D8B030D-6E8A-4147-A177-3AD203B41FA5}">
                      <a16:colId xmlns:a16="http://schemas.microsoft.com/office/drawing/2014/main" val="3655242667"/>
                    </a:ext>
                  </a:extLst>
                </a:gridCol>
                <a:gridCol w="1323431">
                  <a:extLst>
                    <a:ext uri="{9D8B030D-6E8A-4147-A177-3AD203B41FA5}">
                      <a16:colId xmlns:a16="http://schemas.microsoft.com/office/drawing/2014/main" val="2891049941"/>
                    </a:ext>
                  </a:extLst>
                </a:gridCol>
                <a:gridCol w="4911788">
                  <a:extLst>
                    <a:ext uri="{9D8B030D-6E8A-4147-A177-3AD203B41FA5}">
                      <a16:colId xmlns:a16="http://schemas.microsoft.com/office/drawing/2014/main" val="2093971984"/>
                    </a:ext>
                  </a:extLst>
                </a:gridCol>
                <a:gridCol w="2931086">
                  <a:extLst>
                    <a:ext uri="{9D8B030D-6E8A-4147-A177-3AD203B41FA5}">
                      <a16:colId xmlns:a16="http://schemas.microsoft.com/office/drawing/2014/main" val="2856021086"/>
                    </a:ext>
                  </a:extLst>
                </a:gridCol>
              </a:tblGrid>
              <a:tr h="540326">
                <a:tc>
                  <a:txBody>
                    <a:bodyPr/>
                    <a:lstStyle/>
                    <a:p>
                      <a:r>
                        <a:rPr lang="en-GB" dirty="0"/>
                        <a:t>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Mod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Mod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970295"/>
                  </a:ext>
                </a:extLst>
              </a:tr>
              <a:tr h="6016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CMC_01_25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Provision of Information Related to Application Rejection under E.7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Make a Modification (with revised legal drafting)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120206"/>
                  </a:ext>
                </a:extLst>
              </a:tr>
              <a:tr h="6016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CMC_02_25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Separate De-Rating Factor for New Vs. Existing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 Make a Modification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613412"/>
                  </a:ext>
                </a:extLst>
              </a:tr>
              <a:tr h="6016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CMC_03_25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Clarification of Proportion of Delivered Capacity for multiple tranches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Make a Modification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702894"/>
                  </a:ext>
                </a:extLst>
              </a:tr>
              <a:tr h="6016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CMC_04_25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Adjustment of CMC auction qualification criteria to facilitate complex projects within State Aid 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 Make a Modification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292794"/>
                  </a:ext>
                </a:extLst>
              </a:tr>
              <a:tr h="6016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CMC_05_25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Early Termination of Intermediate Length Contract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 Make a Modification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544492"/>
                  </a:ext>
                </a:extLst>
              </a:tr>
              <a:tr h="6016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CMC_06_25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Amendment of ARHL De-Rating Factor Definition to Exclude Intermediate Length Contracts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 Make a Modification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980021"/>
                  </a:ext>
                </a:extLst>
              </a:tr>
              <a:tr h="6016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CMC_07_25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Maintaining Net Present Value in new capacity market contracts for no-fault delays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 Make a Modification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470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33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1921" y="198349"/>
            <a:ext cx="90089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b="1">
                <a:solidFill>
                  <a:srgbClr val="00A1B1"/>
                </a:solidFill>
              </a:rPr>
              <a:t>Closed Modifications (</a:t>
            </a:r>
            <a:r>
              <a:rPr lang="en-GB" sz="3200" b="1" err="1">
                <a:solidFill>
                  <a:srgbClr val="00A1B1"/>
                </a:solidFill>
              </a:rPr>
              <a:t>ctd</a:t>
            </a:r>
            <a:r>
              <a:rPr lang="en-GB" sz="3200" b="1">
                <a:solidFill>
                  <a:srgbClr val="00A1B1"/>
                </a:solidFill>
              </a:rPr>
              <a:t>.)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4711251-C446-FB29-A973-8C6EF78A5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949794"/>
              </p:ext>
            </p:extLst>
          </p:nvPr>
        </p:nvGraphicFramePr>
        <p:xfrm>
          <a:off x="541921" y="783124"/>
          <a:ext cx="10283501" cy="3923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708">
                  <a:extLst>
                    <a:ext uri="{9D8B030D-6E8A-4147-A177-3AD203B41FA5}">
                      <a16:colId xmlns:a16="http://schemas.microsoft.com/office/drawing/2014/main" val="3655242667"/>
                    </a:ext>
                  </a:extLst>
                </a:gridCol>
                <a:gridCol w="1398739">
                  <a:extLst>
                    <a:ext uri="{9D8B030D-6E8A-4147-A177-3AD203B41FA5}">
                      <a16:colId xmlns:a16="http://schemas.microsoft.com/office/drawing/2014/main" val="2891049941"/>
                    </a:ext>
                  </a:extLst>
                </a:gridCol>
                <a:gridCol w="3098377">
                  <a:extLst>
                    <a:ext uri="{9D8B030D-6E8A-4147-A177-3AD203B41FA5}">
                      <a16:colId xmlns:a16="http://schemas.microsoft.com/office/drawing/2014/main" val="2093971984"/>
                    </a:ext>
                  </a:extLst>
                </a:gridCol>
                <a:gridCol w="4709677">
                  <a:extLst>
                    <a:ext uri="{9D8B030D-6E8A-4147-A177-3AD203B41FA5}">
                      <a16:colId xmlns:a16="http://schemas.microsoft.com/office/drawing/2014/main" val="2856021086"/>
                    </a:ext>
                  </a:extLst>
                </a:gridCol>
              </a:tblGrid>
              <a:tr h="540326">
                <a:tc>
                  <a:txBody>
                    <a:bodyPr/>
                    <a:lstStyle/>
                    <a:p>
                      <a:r>
                        <a:rPr lang="en-GB" dirty="0"/>
                        <a:t>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Mod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Mod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970295"/>
                  </a:ext>
                </a:extLst>
              </a:tr>
              <a:tr h="54032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CMC_10_25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/>
                        <a:t>Amendments to E.7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Make a Modification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849223"/>
                  </a:ext>
                </a:extLst>
              </a:tr>
              <a:tr h="54032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CMC_12_25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RAs’ role in relation to FQDs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Make a Modification</a:t>
                      </a:r>
                      <a:r>
                        <a:rPr lang="en-GB" dirty="0"/>
                        <a:t> (option 2). </a:t>
                      </a:r>
                      <a:br>
                        <a:rPr lang="en-GB" dirty="0"/>
                      </a:br>
                      <a:r>
                        <a:rPr lang="en-GB" dirty="0"/>
                        <a:t>In relation to option 1, in light of feedback received, the </a:t>
                      </a: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SEM Committee intends to undertake further consideration.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376595"/>
                  </a:ext>
                </a:extLst>
              </a:tr>
              <a:tr h="54032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CMC_13_25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Amendments to the Capacity Auction Timetable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Make a Modification </a:t>
                      </a:r>
                      <a:r>
                        <a:rPr lang="en-GB" dirty="0"/>
                        <a:t>(with revised legal drafting)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392702"/>
                  </a:ext>
                </a:extLst>
              </a:tr>
              <a:tr h="54032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CMC_15_25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Performance Securities for Extended Projects in T-4 2026/27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 Make a Modification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20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43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003" y="244021"/>
            <a:ext cx="9008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rgbClr val="00A1B1"/>
                </a:solidFill>
              </a:rPr>
              <a:t>Open Modifications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7152AA-DFFD-A4B4-BE54-79D232553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49686"/>
              </p:ext>
            </p:extLst>
          </p:nvPr>
        </p:nvGraphicFramePr>
        <p:xfrm>
          <a:off x="520003" y="822960"/>
          <a:ext cx="11100098" cy="5515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559">
                  <a:extLst>
                    <a:ext uri="{9D8B030D-6E8A-4147-A177-3AD203B41FA5}">
                      <a16:colId xmlns:a16="http://schemas.microsoft.com/office/drawing/2014/main" val="3466218578"/>
                    </a:ext>
                  </a:extLst>
                </a:gridCol>
                <a:gridCol w="1189646">
                  <a:extLst>
                    <a:ext uri="{9D8B030D-6E8A-4147-A177-3AD203B41FA5}">
                      <a16:colId xmlns:a16="http://schemas.microsoft.com/office/drawing/2014/main" val="2941819899"/>
                    </a:ext>
                  </a:extLst>
                </a:gridCol>
                <a:gridCol w="2880590">
                  <a:extLst>
                    <a:ext uri="{9D8B030D-6E8A-4147-A177-3AD203B41FA5}">
                      <a16:colId xmlns:a16="http://schemas.microsoft.com/office/drawing/2014/main" val="3216153340"/>
                    </a:ext>
                  </a:extLst>
                </a:gridCol>
                <a:gridCol w="6357303">
                  <a:extLst>
                    <a:ext uri="{9D8B030D-6E8A-4147-A177-3AD203B41FA5}">
                      <a16:colId xmlns:a16="http://schemas.microsoft.com/office/drawing/2014/main" val="495224869"/>
                    </a:ext>
                  </a:extLst>
                </a:gridCol>
              </a:tblGrid>
              <a:tr h="415764">
                <a:tc>
                  <a:txBody>
                    <a:bodyPr/>
                    <a:lstStyle/>
                    <a:p>
                      <a:r>
                        <a:rPr lang="en-GB" sz="1600" dirty="0"/>
                        <a:t>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Mod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Mod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71736"/>
                  </a:ext>
                </a:extLst>
              </a:tr>
              <a:tr h="59292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CMC_14_25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New Dates in the Capacity Auction Timetable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/>
                        <a:t>Remains under consideration, with decision intended in coming months. Regardless of decision, modification proposal would not apply to T-4 2029/30.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450810"/>
                  </a:ext>
                </a:extLst>
              </a:tr>
              <a:tr h="59292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CMC_11_25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Clarification on provisions relating to ‘final and binding’ and dispute resolution under the CMC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Remains under consideration, with decision intended in coming months. Regardless of decision, modification proposal would not apply to T-4 2029/30.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790782"/>
                  </a:ext>
                </a:extLst>
              </a:tr>
              <a:tr h="110115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CMC_09_25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600" dirty="0"/>
                        <a:t>Registration and Qualification Auction Timetable Milestones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Remains under consideration, with decision intended in coming months. Regardless of decision, modification proposal would not apply to T-4 2029/30.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522654"/>
                  </a:ext>
                </a:extLst>
              </a:tr>
              <a:tr h="112285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CMC_08_25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Ensuring robust, transparent and objective qualification criteria in the Capacity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Remains under consideration, with decision intended in coming months. Regardless of decision, modification proposal would not apply to T-4 2029/30.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999630"/>
                  </a:ext>
                </a:extLst>
              </a:tr>
              <a:tr h="59292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CMC_07_24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Treatment of Capacity Contracts of Varying Duration in Constrained Auction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Following approval of the principal of the Modification Proposal last year, RAs reviewing legal drafting, with intention to publish final legal drafting shortly, with immediate effective date.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13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59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7ba6881-f875-41a2-bfb3-2279adc45936}" enabled="0" method="" siteId="{77ba6881-f875-41a2-bfb3-2279adc4593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4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McCollum, Brona</dc:creator>
  <cp:revision>27</cp:revision>
  <dcterms:created xsi:type="dcterms:W3CDTF">2021-10-22T13:11:45Z</dcterms:created>
  <dcterms:modified xsi:type="dcterms:W3CDTF">2025-09-17T09:32:43Z</dcterms:modified>
</cp:coreProperties>
</file>