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4" r:id="rId3"/>
    <p:sldMasterId id="2147483696" r:id="rId4"/>
    <p:sldMasterId id="2147483711" r:id="rId5"/>
    <p:sldMasterId id="2147483719" r:id="rId6"/>
    <p:sldMasterId id="2147483723" r:id="rId7"/>
    <p:sldMasterId id="2147483744" r:id="rId8"/>
    <p:sldMasterId id="2147483751" r:id="rId9"/>
  </p:sldMasterIdLst>
  <p:notesMasterIdLst>
    <p:notesMasterId r:id="rId14"/>
  </p:notesMasterIdLst>
  <p:sldIdLst>
    <p:sldId id="256" r:id="rId10"/>
    <p:sldId id="285" r:id="rId11"/>
    <p:sldId id="286"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1" d="100"/>
          <a:sy n="71" d="100"/>
        </p:scale>
        <p:origin x="4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882A3-31EC-4A59-86C9-612C2D05805E}" type="datetimeFigureOut">
              <a:rPr lang="en-IE" smtClean="0"/>
              <a:t>04/11/2025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F9A0E-E09D-4253-8B68-01E17C2F17BF}" type="slidenum">
              <a:rPr lang="en-IE" smtClean="0"/>
              <a:t>‹#›</a:t>
            </a:fld>
            <a:endParaRPr lang="en-IE"/>
          </a:p>
        </p:txBody>
      </p:sp>
    </p:spTree>
    <p:extLst>
      <p:ext uri="{BB962C8B-B14F-4D97-AF65-F5344CB8AC3E}">
        <p14:creationId xmlns:p14="http://schemas.microsoft.com/office/powerpoint/2010/main" val="315791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8F9A0E-E09D-4253-8B68-01E17C2F17BF}" type="slidenum">
              <a:rPr lang="en-IE" smtClean="0"/>
              <a:t>1</a:t>
            </a:fld>
            <a:endParaRPr lang="en-IE"/>
          </a:p>
        </p:txBody>
      </p:sp>
    </p:spTree>
    <p:extLst>
      <p:ext uri="{BB962C8B-B14F-4D97-AF65-F5344CB8AC3E}">
        <p14:creationId xmlns:p14="http://schemas.microsoft.com/office/powerpoint/2010/main" val="3483752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e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e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7.xml"/><Relationship Id="rId5" Type="http://schemas.openxmlformats.org/officeDocument/2006/relationships/image" Target="../media/image20.pn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7.jpe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2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e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e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6.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642553"/>
            <a:ext cx="5246053"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7" name="Picture 6" descr="A group of wind turbines in a field&#10;&#10;Description automatically generated with medium confidence">
            <a:extLst>
              <a:ext uri="{FF2B5EF4-FFF2-40B4-BE49-F238E27FC236}">
                <a16:creationId xmlns:a16="http://schemas.microsoft.com/office/drawing/2014/main" id="{D262B3DD-C25D-9411-4677-BC259DB6EB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
          <a:stretch/>
        </p:blipFill>
        <p:spPr>
          <a:xfrm>
            <a:off x="6096001" y="403583"/>
            <a:ext cx="5976938" cy="6049605"/>
          </a:xfrm>
          <a:prstGeom prst="rect">
            <a:avLst/>
          </a:prstGeom>
        </p:spPr>
      </p:pic>
      <p:sp>
        <p:nvSpPr>
          <p:cNvPr id="5" name="Rectangle 4">
            <a:extLst>
              <a:ext uri="{FF2B5EF4-FFF2-40B4-BE49-F238E27FC236}">
                <a16:creationId xmlns:a16="http://schemas.microsoft.com/office/drawing/2014/main" id="{24234057-46DE-1886-F72E-DDD7C011C35E}"/>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5C94-FDD4-B5CA-2C47-D40CCFD3EA72}"/>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364131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nd &amp; Sustainabil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descr="A picture containing vector graphics&#10;&#10;Description automatically generated">
            <a:extLst>
              <a:ext uri="{FF2B5EF4-FFF2-40B4-BE49-F238E27FC236}">
                <a16:creationId xmlns:a16="http://schemas.microsoft.com/office/drawing/2014/main" id="{8B710262-0A31-439B-FFC5-9592C6926693}"/>
              </a:ext>
            </a:extLst>
          </p:cNvPr>
          <p:cNvPicPr>
            <a:picLocks noChangeAspect="1"/>
          </p:cNvPicPr>
          <p:nvPr/>
        </p:nvPicPr>
        <p:blipFill>
          <a:blip r:embed="rId2"/>
          <a:stretch>
            <a:fill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98AFDAF0-C0D3-E64C-E484-4AEC719BE9B4}"/>
              </a:ext>
            </a:extLst>
          </p:cNvPr>
          <p:cNvSpPr/>
          <p:nvPr/>
        </p:nvSpPr>
        <p:spPr>
          <a:xfrm>
            <a:off x="12076999" y="3429000"/>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p:nvSpPr>
        <p:spPr>
          <a:xfrm>
            <a:off x="12076999" y="403583"/>
            <a:ext cx="115001" cy="3024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260817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408516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Image 1">
    <p:spTree>
      <p:nvGrpSpPr>
        <p:cNvPr id="1" name=""/>
        <p:cNvGrpSpPr/>
        <p:nvPr/>
      </p:nvGrpSpPr>
      <p:grpSpPr>
        <a:xfrm>
          <a:off x="0" y="0"/>
          <a:ext cx="0" cy="0"/>
          <a:chOff x="0" y="0"/>
          <a:chExt cx="0" cy="0"/>
        </a:xfrm>
      </p:grpSpPr>
      <p:pic>
        <p:nvPicPr>
          <p:cNvPr id="13" name="Picture 12" descr="A picture containing sky, outdoor, grass, building">
            <a:extLst>
              <a:ext uri="{FF2B5EF4-FFF2-40B4-BE49-F238E27FC236}">
                <a16:creationId xmlns:a16="http://schemas.microsoft.com/office/drawing/2014/main" id="{0C5F43CF-3E86-7515-23D7-0038A3FA06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4234057-46DE-1886-F72E-DDD7C011C35E}"/>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5C94-FDD4-B5CA-2C47-D40CCFD3EA72}"/>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635887" y="1911236"/>
            <a:ext cx="7417521" cy="631622"/>
          </a:xfrm>
        </p:spPr>
        <p:txBody>
          <a:bodyPr anchor="t"/>
          <a:lstStyle>
            <a:lvl1pPr algn="l">
              <a:defRPr sz="4800" b="0">
                <a:solidFill>
                  <a:schemeClr val="bg1"/>
                </a:solidFill>
              </a:defRPr>
            </a:lvl1pPr>
          </a:lstStyle>
          <a:p>
            <a:r>
              <a:rPr lang="en-GB" dirty="0"/>
              <a:t>Market Operations Training</a:t>
            </a:r>
            <a:br>
              <a:rPr lang="en-GB" dirty="0"/>
            </a:br>
            <a:endParaRPr lang="en-US" dirty="0"/>
          </a:p>
        </p:txBody>
      </p:sp>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b="1">
                <a:solidFill>
                  <a:schemeClr val="bg1"/>
                </a:solidFill>
              </a:defRPr>
            </a:lvl1pPr>
            <a:lvl2pPr marL="457200" indent="0" algn="l">
              <a:buFont typeface="Arial" panose="020B0604020202020204" pitchFamily="34" charset="0"/>
              <a:buNone/>
              <a:defRPr sz="1500">
                <a:solidFill>
                  <a:schemeClr val="bg2"/>
                </a:solidFill>
              </a:defRPr>
            </a:lvl2pPr>
          </a:lstStyle>
          <a:p>
            <a:pPr lvl="0"/>
            <a:r>
              <a:rPr lang="en-US" dirty="0"/>
              <a:t>07/02/2024</a:t>
            </a:r>
          </a:p>
        </p:txBody>
      </p:sp>
      <p:sp>
        <p:nvSpPr>
          <p:cNvPr id="12" name="Title 1">
            <a:extLst>
              <a:ext uri="{FF2B5EF4-FFF2-40B4-BE49-F238E27FC236}">
                <a16:creationId xmlns:a16="http://schemas.microsoft.com/office/drawing/2014/main" id="{3C9E251E-D806-00F4-73B4-F58C36DA8330}"/>
              </a:ext>
            </a:extLst>
          </p:cNvPr>
          <p:cNvSpPr txBox="1">
            <a:spLocks/>
          </p:cNvSpPr>
          <p:nvPr/>
        </p:nvSpPr>
        <p:spPr>
          <a:xfrm>
            <a:off x="629661" y="2542858"/>
            <a:ext cx="11562339" cy="12884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r>
              <a:rPr lang="en-GB" sz="6600" b="1" dirty="0">
                <a:solidFill>
                  <a:schemeClr val="bg1"/>
                </a:solidFill>
              </a:rPr>
              <a:t>Session Four: Settlement</a:t>
            </a:r>
            <a:br>
              <a:rPr lang="en-GB" dirty="0"/>
            </a:br>
            <a:endParaRPr lang="en-US" dirty="0"/>
          </a:p>
        </p:txBody>
      </p:sp>
      <p:pic>
        <p:nvPicPr>
          <p:cNvPr id="14" name="Picture 13">
            <a:extLst>
              <a:ext uri="{FF2B5EF4-FFF2-40B4-BE49-F238E27FC236}">
                <a16:creationId xmlns:a16="http://schemas.microsoft.com/office/drawing/2014/main" id="{E89F9059-9F32-ED85-02AB-B903ED9372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15" name="Picture 14">
            <a:extLst>
              <a:ext uri="{FF2B5EF4-FFF2-40B4-BE49-F238E27FC236}">
                <a16:creationId xmlns:a16="http://schemas.microsoft.com/office/drawing/2014/main" id="{2C64E74A-0F9A-7070-6B7F-5881D92B14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16" name="Picture 15">
            <a:extLst>
              <a:ext uri="{FF2B5EF4-FFF2-40B4-BE49-F238E27FC236}">
                <a16:creationId xmlns:a16="http://schemas.microsoft.com/office/drawing/2014/main" id="{03FA4C30-C53D-7C86-EEBC-D99E2438F1D1}"/>
              </a:ext>
            </a:extLst>
          </p:cNvPr>
          <p:cNvPicPr>
            <a:picLocks noChangeAspect="1"/>
          </p:cNvPicPr>
          <p:nvPr/>
        </p:nvPicPr>
        <p:blipFill>
          <a:blip r:embed="rId5" cstate="screen">
            <a:biLevel thresh="5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215986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dirty="0"/>
              <a:t>Headline</a:t>
            </a:r>
            <a:endParaRPr lang="en-US" dirty="0"/>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dirty="0"/>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4B08930C-8970-419B-80FB-57462E70D2F0}" type="slidenum">
              <a:rPr lang="en-IE" smtClean="0"/>
              <a:t>‹#›</a:t>
            </a:fld>
            <a:endParaRPr lang="en-IE"/>
          </a:p>
        </p:txBody>
      </p:sp>
      <p:sp>
        <p:nvSpPr>
          <p:cNvPr id="3" name="Rectangle 2">
            <a:extLst>
              <a:ext uri="{FF2B5EF4-FFF2-40B4-BE49-F238E27FC236}">
                <a16:creationId xmlns:a16="http://schemas.microsoft.com/office/drawing/2014/main" id="{148EF65E-0593-AC2C-748C-639CE53C721D}"/>
              </a:ext>
            </a:extLst>
          </p:cNvPr>
          <p:cNvSpPr/>
          <p:nvPr/>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98DADA3-8DBD-B1BB-93D3-DEFAFEBCB4D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2214" y="5862637"/>
            <a:ext cx="1194292" cy="624261"/>
          </a:xfrm>
          <a:prstGeom prst="rect">
            <a:avLst/>
          </a:prstGeom>
        </p:spPr>
      </p:pic>
      <p:pic>
        <p:nvPicPr>
          <p:cNvPr id="7" name="Picture 6">
            <a:extLst>
              <a:ext uri="{FF2B5EF4-FFF2-40B4-BE49-F238E27FC236}">
                <a16:creationId xmlns:a16="http://schemas.microsoft.com/office/drawing/2014/main" id="{524EADE1-B7BC-63E9-99DA-98661E05270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56506" y="5802724"/>
            <a:ext cx="1461196" cy="744085"/>
          </a:xfrm>
          <a:prstGeom prst="rect">
            <a:avLst/>
          </a:prstGeom>
        </p:spPr>
      </p:pic>
    </p:spTree>
    <p:extLst>
      <p:ext uri="{BB962C8B-B14F-4D97-AF65-F5344CB8AC3E}">
        <p14:creationId xmlns:p14="http://schemas.microsoft.com/office/powerpoint/2010/main" val="37022085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07986" y="1585220"/>
            <a:ext cx="8603009" cy="905827"/>
          </a:xfrm>
        </p:spPr>
        <p:txBody>
          <a:bodyPr anchor="t"/>
          <a:lstStyle>
            <a:lvl1pPr algn="l">
              <a:defRPr sz="3200" b="1"/>
            </a:lvl1pPr>
          </a:lstStyle>
          <a:p>
            <a:r>
              <a:rPr lang="en-GB" dirty="0"/>
              <a:t>Glossary for all terms available at this link:</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7" y="2635135"/>
            <a:ext cx="10947197" cy="296764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4B08930C-8970-419B-80FB-57462E70D2F0}" type="slidenum">
              <a:rPr lang="en-IE" smtClean="0"/>
              <a:t>‹#›</a:t>
            </a:fld>
            <a:endParaRPr lang="en-IE"/>
          </a:p>
        </p:txBody>
      </p:sp>
      <p:sp>
        <p:nvSpPr>
          <p:cNvPr id="7" name="Rectangle 6">
            <a:extLst>
              <a:ext uri="{FF2B5EF4-FFF2-40B4-BE49-F238E27FC236}">
                <a16:creationId xmlns:a16="http://schemas.microsoft.com/office/drawing/2014/main" id="{1F71CF46-EDD2-7260-9176-AC343F26F98A}"/>
              </a:ext>
            </a:extLst>
          </p:cNvPr>
          <p:cNvSpPr/>
          <p:nvPr/>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52F0F1-9829-AD64-B73E-321F2FB46061}"/>
              </a:ext>
            </a:extLst>
          </p:cNvPr>
          <p:cNvSpPr/>
          <p:nvPr/>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83247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Imag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4B08930C-8970-419B-80FB-57462E70D2F0}" type="slidenum">
              <a:rPr lang="en-IE" smtClean="0"/>
              <a:t>‹#›</a:t>
            </a:fld>
            <a:endParaRPr lang="en-IE"/>
          </a:p>
        </p:txBody>
      </p:sp>
      <p:pic>
        <p:nvPicPr>
          <p:cNvPr id="3" name="Picture 2">
            <a:extLst>
              <a:ext uri="{FF2B5EF4-FFF2-40B4-BE49-F238E27FC236}">
                <a16:creationId xmlns:a16="http://schemas.microsoft.com/office/drawing/2014/main" id="{3902CB07-80BD-6D14-999C-AA2C0B8B75C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93759" y="857726"/>
            <a:ext cx="3698241" cy="4769074"/>
          </a:xfrm>
          <a:prstGeom prst="rect">
            <a:avLst/>
          </a:prstGeom>
        </p:spPr>
      </p:pic>
    </p:spTree>
    <p:extLst>
      <p:ext uri="{BB962C8B-B14F-4D97-AF65-F5344CB8AC3E}">
        <p14:creationId xmlns:p14="http://schemas.microsoft.com/office/powerpoint/2010/main" val="406717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5" name="Picture 4">
            <a:extLst>
              <a:ext uri="{FF2B5EF4-FFF2-40B4-BE49-F238E27FC236}">
                <a16:creationId xmlns:a16="http://schemas.microsoft.com/office/drawing/2014/main" id="{050D2A94-BCE3-E821-F6F3-1018490C043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lvl1pPr>
              <a:defRPr/>
            </a:lvl1pPr>
          </a:lstStyle>
          <a:p>
            <a:fld id="{4B08930C-8970-419B-80FB-57462E70D2F0}" type="slidenum">
              <a:rPr lang="en-IE" smtClean="0"/>
              <a:t>‹#›</a:t>
            </a:fld>
            <a:endParaRPr lang="en-IE"/>
          </a:p>
        </p:txBody>
      </p:sp>
      <p:pic>
        <p:nvPicPr>
          <p:cNvPr id="7" name="Picture 6" descr="Logo, icon&#10;&#10;Description automatically generated">
            <a:extLst>
              <a:ext uri="{FF2B5EF4-FFF2-40B4-BE49-F238E27FC236}">
                <a16:creationId xmlns:a16="http://schemas.microsoft.com/office/drawing/2014/main" id="{131CDAE5-60BC-B4C5-FB37-BEA336884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369425" y="3154981"/>
            <a:ext cx="2587846" cy="2587846"/>
          </a:xfrm>
          <a:prstGeom prst="rect">
            <a:avLst/>
          </a:prstGeom>
          <a:noFill/>
        </p:spPr>
      </p:pic>
    </p:spTree>
    <p:extLst>
      <p:ext uri="{BB962C8B-B14F-4D97-AF65-F5344CB8AC3E}">
        <p14:creationId xmlns:p14="http://schemas.microsoft.com/office/powerpoint/2010/main" val="293216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lvl1pPr>
              <a:defRPr/>
            </a:lvl1pPr>
          </a:lstStyle>
          <a:p>
            <a:fld id="{4B08930C-8970-419B-80FB-57462E70D2F0}" type="slidenum">
              <a:rPr lang="en-IE" smtClean="0"/>
              <a:t>‹#›</a:t>
            </a:fld>
            <a:endParaRPr lang="en-IE"/>
          </a:p>
        </p:txBody>
      </p:sp>
    </p:spTree>
    <p:extLst>
      <p:ext uri="{BB962C8B-B14F-4D97-AF65-F5344CB8AC3E}">
        <p14:creationId xmlns:p14="http://schemas.microsoft.com/office/powerpoint/2010/main" val="103418861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dirty="0"/>
              <a:t>Headline</a:t>
            </a:r>
            <a:endParaRPr lang="en-US" dirty="0"/>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dirty="0"/>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lvl1pPr>
              <a:defRPr/>
            </a:lvl1pPr>
          </a:lstStyle>
          <a:p>
            <a:fld id="{4B08930C-8970-419B-80FB-57462E70D2F0}" type="slidenum">
              <a:rPr lang="en-IE" smtClean="0"/>
              <a:t>‹#›</a:t>
            </a:fld>
            <a:endParaRPr lang="en-IE"/>
          </a:p>
        </p:txBody>
      </p:sp>
    </p:spTree>
    <p:extLst>
      <p:ext uri="{BB962C8B-B14F-4D97-AF65-F5344CB8AC3E}">
        <p14:creationId xmlns:p14="http://schemas.microsoft.com/office/powerpoint/2010/main" val="72181436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oolbeg">
    <p:spTree>
      <p:nvGrpSpPr>
        <p:cNvPr id="1" name=""/>
        <p:cNvGrpSpPr/>
        <p:nvPr/>
      </p:nvGrpSpPr>
      <p:grpSpPr>
        <a:xfrm>
          <a:off x="0" y="0"/>
          <a:ext cx="0" cy="0"/>
          <a:chOff x="0" y="0"/>
          <a:chExt cx="0" cy="0"/>
        </a:xfrm>
      </p:grpSpPr>
      <p:pic>
        <p:nvPicPr>
          <p:cNvPr id="4" name="Picture 3" descr="A picture containing sky, outdoor, grass, building&#10;&#10;Description automatically generated">
            <a:extLst>
              <a:ext uri="{FF2B5EF4-FFF2-40B4-BE49-F238E27FC236}">
                <a16:creationId xmlns:a16="http://schemas.microsoft.com/office/drawing/2014/main" id="{FD133CB3-B266-D759-F793-560C755483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tx2"/>
                </a:solidFill>
              </a:defRPr>
            </a:lvl1pPr>
          </a:lstStyle>
          <a:p>
            <a:r>
              <a:rPr lang="en-GB" dirty="0"/>
              <a:t>Section Heading</a:t>
            </a:r>
            <a:endParaRPr lang="en-US" dirty="0"/>
          </a:p>
        </p:txBody>
      </p:sp>
      <p:pic>
        <p:nvPicPr>
          <p:cNvPr id="7" name="Picture 6">
            <a:extLst>
              <a:ext uri="{FF2B5EF4-FFF2-40B4-BE49-F238E27FC236}">
                <a16:creationId xmlns:a16="http://schemas.microsoft.com/office/drawing/2014/main" id="{1722CD55-56C8-4C17-BD51-972AB3B056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10" name="Picture 9">
            <a:extLst>
              <a:ext uri="{FF2B5EF4-FFF2-40B4-BE49-F238E27FC236}">
                <a16:creationId xmlns:a16="http://schemas.microsoft.com/office/drawing/2014/main" id="{CFE676AE-BFD9-4ED0-9304-016B6AAAD41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5" name="Picture 4">
            <a:extLst>
              <a:ext uri="{FF2B5EF4-FFF2-40B4-BE49-F238E27FC236}">
                <a16:creationId xmlns:a16="http://schemas.microsoft.com/office/drawing/2014/main" id="{077ADED2-AD3E-06E5-6290-E56908C3442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11875821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5" name="Picture 4">
            <a:extLst>
              <a:ext uri="{FF2B5EF4-FFF2-40B4-BE49-F238E27FC236}">
                <a16:creationId xmlns:a16="http://schemas.microsoft.com/office/drawing/2014/main" id="{0E5AC474-235E-9C00-3567-6392B1199B3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6" name="Rectangle 5">
            <a:extLst>
              <a:ext uri="{FF2B5EF4-FFF2-40B4-BE49-F238E27FC236}">
                <a16:creationId xmlns:a16="http://schemas.microsoft.com/office/drawing/2014/main" id="{FFAA8731-03C1-CE4F-5EC6-AD7B2998CDC5}"/>
              </a:ext>
            </a:extLst>
          </p:cNvPr>
          <p:cNvSpPr/>
          <p:nvPr/>
        </p:nvSpPr>
        <p:spPr>
          <a:xfrm>
            <a:off x="12076999" y="3429000"/>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114885-C64A-3387-49DC-B8B809392E73}"/>
              </a:ext>
            </a:extLst>
          </p:cNvPr>
          <p:cNvSpPr/>
          <p:nvPr/>
        </p:nvSpPr>
        <p:spPr>
          <a:xfrm>
            <a:off x="12076999" y="403583"/>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 Placeholder 9">
            <a:extLst>
              <a:ext uri="{FF2B5EF4-FFF2-40B4-BE49-F238E27FC236}">
                <a16:creationId xmlns:a16="http://schemas.microsoft.com/office/drawing/2014/main" id="{34BA028F-AFC1-10F8-ABA1-EAAB8D99368A}"/>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3534069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ontent Image Slide 4">
    <p:spTree>
      <p:nvGrpSpPr>
        <p:cNvPr id="1" name=""/>
        <p:cNvGrpSpPr/>
        <p:nvPr/>
      </p:nvGrpSpPr>
      <p:grpSpPr>
        <a:xfrm>
          <a:off x="0" y="0"/>
          <a:ext cx="0" cy="0"/>
          <a:chOff x="0" y="0"/>
          <a:chExt cx="0" cy="0"/>
        </a:xfrm>
      </p:grpSpPr>
      <p:pic>
        <p:nvPicPr>
          <p:cNvPr id="6" name="Picture 5" descr="A picture containing sky, outdoor, blue&#10;&#10;Description automatically generated">
            <a:extLst>
              <a:ext uri="{FF2B5EF4-FFF2-40B4-BE49-F238E27FC236}">
                <a16:creationId xmlns:a16="http://schemas.microsoft.com/office/drawing/2014/main" id="{1AF226AD-44AD-9CA9-2172-834DED5C7B71}"/>
              </a:ext>
            </a:extLst>
          </p:cNvPr>
          <p:cNvPicPr>
            <a:picLocks noChangeAspect="1"/>
          </p:cNvPicPr>
          <p:nvPr/>
        </p:nvPicPr>
        <p:blipFill>
          <a:blip r:embed="rId2"/>
          <a:stretch>
            <a:fillRect/>
          </a:stretch>
        </p:blipFill>
        <p:spPr>
          <a:xfrm>
            <a:off x="8488602" y="759115"/>
            <a:ext cx="3703398" cy="4930986"/>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lvl1pPr>
              <a:defRPr/>
            </a:lvl1pPr>
          </a:lstStyle>
          <a:p>
            <a:fld id="{4B08930C-8970-419B-80FB-57462E70D2F0}" type="slidenum">
              <a:rPr lang="en-IE" smtClean="0"/>
              <a:t>‹#›</a:t>
            </a:fld>
            <a:endParaRPr lang="en-IE"/>
          </a:p>
        </p:txBody>
      </p:sp>
    </p:spTree>
    <p:extLst>
      <p:ext uri="{BB962C8B-B14F-4D97-AF65-F5344CB8AC3E}">
        <p14:creationId xmlns:p14="http://schemas.microsoft.com/office/powerpoint/2010/main" val="2299677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oneypoint2">
    <p:spTree>
      <p:nvGrpSpPr>
        <p:cNvPr id="1" name=""/>
        <p:cNvGrpSpPr/>
        <p:nvPr/>
      </p:nvGrpSpPr>
      <p:grpSpPr>
        <a:xfrm>
          <a:off x="0" y="0"/>
          <a:ext cx="0" cy="0"/>
          <a:chOff x="0" y="0"/>
          <a:chExt cx="0" cy="0"/>
        </a:xfrm>
      </p:grpSpPr>
      <p:pic>
        <p:nvPicPr>
          <p:cNvPr id="3" name="Picture 2" descr="A building next to a body of water&#10;&#10;Description automatically generated with medium confidence">
            <a:extLst>
              <a:ext uri="{FF2B5EF4-FFF2-40B4-BE49-F238E27FC236}">
                <a16:creationId xmlns:a16="http://schemas.microsoft.com/office/drawing/2014/main" id="{0014DE4C-AB83-1E96-CE36-5A22D80865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2" t="4679" r="182" b="11099"/>
          <a:stretch/>
        </p:blipFill>
        <p:spPr>
          <a:xfrm>
            <a:off x="-22176" y="0"/>
            <a:ext cx="12214176"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tx2"/>
                </a:solidFill>
              </a:defRPr>
            </a:lvl1pPr>
          </a:lstStyle>
          <a:p>
            <a:r>
              <a:rPr lang="en-GB" dirty="0"/>
              <a:t>Section Heading</a:t>
            </a:r>
            <a:endParaRPr lang="en-US" dirty="0"/>
          </a:p>
        </p:txBody>
      </p:sp>
      <p:pic>
        <p:nvPicPr>
          <p:cNvPr id="8" name="Picture 7">
            <a:extLst>
              <a:ext uri="{FF2B5EF4-FFF2-40B4-BE49-F238E27FC236}">
                <a16:creationId xmlns:a16="http://schemas.microsoft.com/office/drawing/2014/main" id="{801F6C9A-F500-617D-B656-0A23F8328F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11" name="Picture 10">
            <a:extLst>
              <a:ext uri="{FF2B5EF4-FFF2-40B4-BE49-F238E27FC236}">
                <a16:creationId xmlns:a16="http://schemas.microsoft.com/office/drawing/2014/main" id="{52E37522-C6F5-E751-4A81-FFDC52A65E2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14" name="Picture 13">
            <a:extLst>
              <a:ext uri="{FF2B5EF4-FFF2-40B4-BE49-F238E27FC236}">
                <a16:creationId xmlns:a16="http://schemas.microsoft.com/office/drawing/2014/main" id="{7E1CF54D-0B73-8ADB-0969-BFCBB450FF4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185859627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Image Slide 1">
    <p:spTree>
      <p:nvGrpSpPr>
        <p:cNvPr id="1" name=""/>
        <p:cNvGrpSpPr/>
        <p:nvPr/>
      </p:nvGrpSpPr>
      <p:grpSpPr>
        <a:xfrm>
          <a:off x="0" y="0"/>
          <a:ext cx="0" cy="0"/>
          <a:chOff x="0" y="0"/>
          <a:chExt cx="0" cy="0"/>
        </a:xfrm>
      </p:grpSpPr>
      <p:pic>
        <p:nvPicPr>
          <p:cNvPr id="4" name="Picture 3" descr="A row of solar panels&#10;&#10;Description automatically generated with low confidence">
            <a:extLst>
              <a:ext uri="{FF2B5EF4-FFF2-40B4-BE49-F238E27FC236}">
                <a16:creationId xmlns:a16="http://schemas.microsoft.com/office/drawing/2014/main" id="{7D4560F4-3FEC-B194-FEDA-FB3BE6D2C9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231" r="35637"/>
          <a:stretch/>
        </p:blipFill>
        <p:spPr>
          <a:xfrm>
            <a:off x="8511588" y="404812"/>
            <a:ext cx="3662581" cy="563959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lvl1pPr>
              <a:defRPr/>
            </a:lvl1pPr>
          </a:lstStyle>
          <a:p>
            <a:fld id="{4B08930C-8970-419B-80FB-57462E70D2F0}" type="slidenum">
              <a:rPr lang="en-IE" smtClean="0"/>
              <a:t>‹#›</a:t>
            </a:fld>
            <a:endParaRPr lang="en-IE"/>
          </a:p>
        </p:txBody>
      </p:sp>
    </p:spTree>
    <p:extLst>
      <p:ext uri="{BB962C8B-B14F-4D97-AF65-F5344CB8AC3E}">
        <p14:creationId xmlns:p14="http://schemas.microsoft.com/office/powerpoint/2010/main" val="579427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elfast, section brea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598C0D8-5AD0-43CC-A830-BABF9F834B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bg1"/>
                </a:solidFill>
              </a:defRPr>
            </a:lvl1pPr>
          </a:lstStyle>
          <a:p>
            <a:r>
              <a:rPr lang="en-GB" dirty="0"/>
              <a:t>Section Heading</a:t>
            </a:r>
            <a:endParaRPr lang="en-US" dirty="0"/>
          </a:p>
        </p:txBody>
      </p:sp>
      <p:pic>
        <p:nvPicPr>
          <p:cNvPr id="10" name="Picture 9">
            <a:extLst>
              <a:ext uri="{FF2B5EF4-FFF2-40B4-BE49-F238E27FC236}">
                <a16:creationId xmlns:a16="http://schemas.microsoft.com/office/drawing/2014/main" id="{CFE676AE-BFD9-4ED0-9304-016B6AAAD41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4" name="Picture 3">
            <a:extLst>
              <a:ext uri="{FF2B5EF4-FFF2-40B4-BE49-F238E27FC236}">
                <a16:creationId xmlns:a16="http://schemas.microsoft.com/office/drawing/2014/main" id="{DBF62014-59A8-A9A5-66DF-8D2514D9CA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5" name="Picture 4">
            <a:extLst>
              <a:ext uri="{FF2B5EF4-FFF2-40B4-BE49-F238E27FC236}">
                <a16:creationId xmlns:a16="http://schemas.microsoft.com/office/drawing/2014/main" id="{81B7E8BE-8242-C401-3466-D59C0FCB2D8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158127917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No Brandmark Slide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028D4-C7EB-2ACB-85F1-1918F5D674AD}"/>
              </a:ext>
            </a:extLst>
          </p:cNvPr>
          <p:cNvSpPr>
            <a:spLocks noGrp="1"/>
          </p:cNvSpPr>
          <p:nvPr>
            <p:ph type="ctrTitle" hasCustomPrompt="1"/>
          </p:nvPr>
        </p:nvSpPr>
        <p:spPr>
          <a:xfrm>
            <a:off x="413068" y="404814"/>
            <a:ext cx="10917951" cy="589798"/>
          </a:xfrm>
        </p:spPr>
        <p:txBody>
          <a:bodyPr anchor="t"/>
          <a:lstStyle>
            <a:lvl1pPr algn="l">
              <a:defRPr sz="2000" b="1"/>
            </a:lvl1pPr>
          </a:lstStyle>
          <a:p>
            <a:r>
              <a:rPr lang="en-GB" dirty="0"/>
              <a:t>This slide should only be used where content/charts/graphs encroach on the logo.</a:t>
            </a:r>
            <a:endParaRPr lang="en-US" dirty="0"/>
          </a:p>
        </p:txBody>
      </p:sp>
      <p:sp>
        <p:nvSpPr>
          <p:cNvPr id="6" name="Content Placeholder 8">
            <a:extLst>
              <a:ext uri="{FF2B5EF4-FFF2-40B4-BE49-F238E27FC236}">
                <a16:creationId xmlns:a16="http://schemas.microsoft.com/office/drawing/2014/main" id="{B1A55B5C-0177-5960-2568-2B1FD532444B}"/>
              </a:ext>
            </a:extLst>
          </p:cNvPr>
          <p:cNvSpPr>
            <a:spLocks noGrp="1"/>
          </p:cNvSpPr>
          <p:nvPr>
            <p:ph sz="quarter" idx="10" hasCustomPrompt="1"/>
          </p:nvPr>
        </p:nvSpPr>
        <p:spPr>
          <a:xfrm>
            <a:off x="407988" y="995362"/>
            <a:ext cx="10917951" cy="5457823"/>
          </a:xfrm>
        </p:spPr>
        <p:txBody>
          <a:bodyPr tIns="216000"/>
          <a:lstStyle>
            <a:lvl1pPr marL="0" indent="0" algn="ctr">
              <a:buNone/>
              <a:defRPr sz="2000"/>
            </a:lvl1pPr>
          </a:lstStyle>
          <a:p>
            <a:pPr lvl="0"/>
            <a:r>
              <a:rPr lang="en-US" dirty="0"/>
              <a:t>Click to add content</a:t>
            </a:r>
          </a:p>
        </p:txBody>
      </p:sp>
    </p:spTree>
    <p:extLst>
      <p:ext uri="{BB962C8B-B14F-4D97-AF65-F5344CB8AC3E}">
        <p14:creationId xmlns:p14="http://schemas.microsoft.com/office/powerpoint/2010/main" val="366770602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Kilroot section break">
    <p:spTree>
      <p:nvGrpSpPr>
        <p:cNvPr id="1" name=""/>
        <p:cNvGrpSpPr/>
        <p:nvPr/>
      </p:nvGrpSpPr>
      <p:grpSpPr>
        <a:xfrm>
          <a:off x="0" y="0"/>
          <a:ext cx="0" cy="0"/>
          <a:chOff x="0" y="0"/>
          <a:chExt cx="0" cy="0"/>
        </a:xfrm>
      </p:grpSpPr>
      <p:pic>
        <p:nvPicPr>
          <p:cNvPr id="3" name="Picture 2" descr="A picture containing sky, outdoor, mountain, nature&#10;&#10;Description automatically generated">
            <a:extLst>
              <a:ext uri="{FF2B5EF4-FFF2-40B4-BE49-F238E27FC236}">
                <a16:creationId xmlns:a16="http://schemas.microsoft.com/office/drawing/2014/main" id="{34CB2FBD-700E-7424-A4C9-BB2374CACB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CFE676AE-BFD9-4ED0-9304-016B6AAAD41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sp>
        <p:nvSpPr>
          <p:cNvPr id="4" name="Title 1">
            <a:extLst>
              <a:ext uri="{FF2B5EF4-FFF2-40B4-BE49-F238E27FC236}">
                <a16:creationId xmlns:a16="http://schemas.microsoft.com/office/drawing/2014/main" id="{72BFDDCE-7BAC-35E4-1B4F-6DE7CBF925CF}"/>
              </a:ext>
            </a:extLst>
          </p:cNvPr>
          <p:cNvSpPr>
            <a:spLocks noGrp="1"/>
          </p:cNvSpPr>
          <p:nvPr>
            <p:ph type="ctrTitle" hasCustomPrompt="1"/>
          </p:nvPr>
        </p:nvSpPr>
        <p:spPr>
          <a:xfrm>
            <a:off x="407988" y="859040"/>
            <a:ext cx="5688013" cy="2006916"/>
          </a:xfrm>
        </p:spPr>
        <p:txBody>
          <a:bodyPr anchor="t"/>
          <a:lstStyle>
            <a:lvl1pPr algn="l">
              <a:defRPr sz="3600" b="1">
                <a:solidFill>
                  <a:schemeClr val="tx2"/>
                </a:solidFill>
              </a:defRPr>
            </a:lvl1pPr>
          </a:lstStyle>
          <a:p>
            <a:r>
              <a:rPr lang="en-GB" dirty="0"/>
              <a:t>Section Heading</a:t>
            </a:r>
            <a:endParaRPr lang="en-US" dirty="0"/>
          </a:p>
        </p:txBody>
      </p:sp>
      <p:pic>
        <p:nvPicPr>
          <p:cNvPr id="5" name="Picture 4">
            <a:extLst>
              <a:ext uri="{FF2B5EF4-FFF2-40B4-BE49-F238E27FC236}">
                <a16:creationId xmlns:a16="http://schemas.microsoft.com/office/drawing/2014/main" id="{0211AFC1-75B0-7FB5-5151-591D789175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6" name="Picture 5">
            <a:extLst>
              <a:ext uri="{FF2B5EF4-FFF2-40B4-BE49-F238E27FC236}">
                <a16:creationId xmlns:a16="http://schemas.microsoft.com/office/drawing/2014/main" id="{57EED95B-3D5A-6A20-376E-ADEA2946006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384409385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53759" y="405558"/>
            <a:ext cx="2819179" cy="2817688"/>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lvl1pPr>
              <a:defRPr/>
            </a:lvl1pPr>
          </a:lstStyle>
          <a:p>
            <a:fld id="{4B08930C-8970-419B-80FB-57462E70D2F0}" type="slidenum">
              <a:rPr lang="en-IE" smtClean="0"/>
              <a:t>‹#›</a:t>
            </a:fld>
            <a:endParaRPr lang="en-IE"/>
          </a:p>
        </p:txBody>
      </p:sp>
    </p:spTree>
    <p:extLst>
      <p:ext uri="{BB962C8B-B14F-4D97-AF65-F5344CB8AC3E}">
        <p14:creationId xmlns:p14="http://schemas.microsoft.com/office/powerpoint/2010/main" val="3370602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4B08930C-8970-419B-80FB-57462E70D2F0}" type="slidenum">
              <a:rPr lang="en-IE" smtClean="0"/>
              <a:t>‹#›</a:t>
            </a:fld>
            <a:endParaRPr lang="en-IE"/>
          </a:p>
        </p:txBody>
      </p:sp>
    </p:spTree>
    <p:extLst>
      <p:ext uri="{BB962C8B-B14F-4D97-AF65-F5344CB8AC3E}">
        <p14:creationId xmlns:p14="http://schemas.microsoft.com/office/powerpoint/2010/main" val="10471226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253758" y="404813"/>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4B08930C-8970-419B-80FB-57462E70D2F0}" type="slidenum">
              <a:rPr lang="en-IE" smtClean="0"/>
              <a:t>‹#›</a:t>
            </a:fld>
            <a:endParaRPr lang="en-IE"/>
          </a:p>
        </p:txBody>
      </p:sp>
      <p:pic>
        <p:nvPicPr>
          <p:cNvPr id="3" name="Picture 2">
            <a:extLst>
              <a:ext uri="{FF2B5EF4-FFF2-40B4-BE49-F238E27FC236}">
                <a16:creationId xmlns:a16="http://schemas.microsoft.com/office/drawing/2014/main" id="{FAE4EBC7-3993-808E-4D87-E4F6C43E88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53759" y="2992659"/>
            <a:ext cx="2819179" cy="2819179"/>
          </a:xfrm>
          <a:prstGeom prst="rect">
            <a:avLst/>
          </a:prstGeom>
        </p:spPr>
      </p:pic>
    </p:spTree>
    <p:extLst>
      <p:ext uri="{BB962C8B-B14F-4D97-AF65-F5344CB8AC3E}">
        <p14:creationId xmlns:p14="http://schemas.microsoft.com/office/powerpoint/2010/main" val="237081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C4B4-8F53-74D7-548F-A038B2D10F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ADED87FB-9068-3B7B-541F-FB9833619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2997B950-94F1-B732-C499-9A843D9EEE3A}"/>
              </a:ext>
            </a:extLst>
          </p:cNvPr>
          <p:cNvSpPr>
            <a:spLocks noGrp="1"/>
          </p:cNvSpPr>
          <p:nvPr>
            <p:ph type="dt" sz="half" idx="10"/>
          </p:nvPr>
        </p:nvSpPr>
        <p:spPr/>
        <p:txBody>
          <a:bodyPr/>
          <a:lstStyle/>
          <a:p>
            <a:fld id="{F23D0626-B087-4CEA-A597-E2C35FC0E772}" type="datetimeFigureOut">
              <a:rPr lang="en-IE" smtClean="0"/>
              <a:t>04/11/2025</a:t>
            </a:fld>
            <a:endParaRPr lang="en-IE"/>
          </a:p>
        </p:txBody>
      </p:sp>
      <p:sp>
        <p:nvSpPr>
          <p:cNvPr id="5" name="Footer Placeholder 4">
            <a:extLst>
              <a:ext uri="{FF2B5EF4-FFF2-40B4-BE49-F238E27FC236}">
                <a16:creationId xmlns:a16="http://schemas.microsoft.com/office/drawing/2014/main" id="{F10D587B-6A32-0D6B-EA67-D498C15B88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D4A5D4B-B6FC-A38E-E2E2-B49A846DED68}"/>
              </a:ext>
            </a:extLst>
          </p:cNvPr>
          <p:cNvSpPr>
            <a:spLocks noGrp="1"/>
          </p:cNvSpPr>
          <p:nvPr>
            <p:ph type="sldNum" sz="quarter" idx="12"/>
          </p:nvPr>
        </p:nvSpPr>
        <p:spPr/>
        <p:txBody>
          <a:bodyPr/>
          <a:lstStyle/>
          <a:p>
            <a:fld id="{4B08930C-8970-419B-80FB-57462E70D2F0}" type="slidenum">
              <a:rPr lang="en-IE" smtClean="0"/>
              <a:t>‹#›</a:t>
            </a:fld>
            <a:endParaRPr lang="en-IE"/>
          </a:p>
        </p:txBody>
      </p:sp>
    </p:spTree>
    <p:extLst>
      <p:ext uri="{BB962C8B-B14F-4D97-AF65-F5344CB8AC3E}">
        <p14:creationId xmlns:p14="http://schemas.microsoft.com/office/powerpoint/2010/main" val="114272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sp>
        <p:nvSpPr>
          <p:cNvPr id="6" name="Rectangle 5">
            <a:extLst>
              <a:ext uri="{FF2B5EF4-FFF2-40B4-BE49-F238E27FC236}">
                <a16:creationId xmlns:a16="http://schemas.microsoft.com/office/drawing/2014/main" id="{995EB2EB-7A5A-8D0B-6C31-E5A1DB62E5DB}"/>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33BB55-03EA-6BD2-6798-1BF44BCD0890}"/>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1341078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Image Section Break 1">
    <p:spTree>
      <p:nvGrpSpPr>
        <p:cNvPr id="1" name=""/>
        <p:cNvGrpSpPr/>
        <p:nvPr/>
      </p:nvGrpSpPr>
      <p:grpSpPr>
        <a:xfrm>
          <a:off x="0" y="0"/>
          <a:ext cx="0" cy="0"/>
          <a:chOff x="0" y="0"/>
          <a:chExt cx="0" cy="0"/>
        </a:xfrm>
      </p:grpSpPr>
      <p:pic>
        <p:nvPicPr>
          <p:cNvPr id="3" name="Picture 2" descr="A group of wind turbines in the water&#10;&#10;Description automatically generated with medium confidence">
            <a:extLst>
              <a:ext uri="{FF2B5EF4-FFF2-40B4-BE49-F238E27FC236}">
                <a16:creationId xmlns:a16="http://schemas.microsoft.com/office/drawing/2014/main" id="{C07D3FB4-C7EC-DE31-5B9F-25364AA772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flipH="1">
            <a:off x="0" y="1"/>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userDrawn="1"/>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userDrawn="1"/>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333983804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Section Break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7D3FB4-C7EC-DE31-5B9F-25364AA772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userDrawn="1"/>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userDrawn="1"/>
        </p:nvSpPr>
        <p:spPr>
          <a:xfrm>
            <a:off x="12072939" y="1"/>
            <a:ext cx="119062"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360168098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Image Section Break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26F029-C0E0-4A96-9E11-F484D0368531}"/>
              </a:ext>
            </a:extLst>
          </p:cNvPr>
          <p:cNvPicPr>
            <a:picLocks noChangeAspect="1"/>
          </p:cNvPicPr>
          <p:nvPr userDrawn="1"/>
        </p:nvPicPr>
        <p:blipFill rotWithShape="1">
          <a:blip r:embed="rId2"/>
          <a:srcRect t="1" r="9531" b="22914"/>
          <a:stretch/>
        </p:blipFill>
        <p:spPr>
          <a:xfrm flipH="1">
            <a:off x="0" y="0"/>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userDrawn="1"/>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userDrawn="1"/>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17967454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olid Colour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726123"/>
            <a:ext cx="11027092" cy="1517491"/>
          </a:xfrm>
        </p:spPr>
        <p:txBody>
          <a:bodyPr anchor="t"/>
          <a:lstStyle>
            <a:lvl1pPr algn="l">
              <a:defRPr sz="3600" b="1"/>
            </a:lvl1pPr>
          </a:lstStyle>
          <a:p>
            <a:r>
              <a:rPr lang="en-GB" dirty="0"/>
              <a:t>Section Break Headline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243614"/>
            <a:ext cx="11027092" cy="3283426"/>
          </a:xfrm>
        </p:spPr>
        <p:txBody>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Body Text</a:t>
            </a:r>
            <a:endParaRPr lang="en-US" dirty="0"/>
          </a:p>
        </p:txBody>
      </p:sp>
    </p:spTree>
    <p:extLst>
      <p:ext uri="{BB962C8B-B14F-4D97-AF65-F5344CB8AC3E}">
        <p14:creationId xmlns:p14="http://schemas.microsoft.com/office/powerpoint/2010/main" val="1906964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Rectangle 2">
            <a:extLst>
              <a:ext uri="{FF2B5EF4-FFF2-40B4-BE49-F238E27FC236}">
                <a16:creationId xmlns:a16="http://schemas.microsoft.com/office/drawing/2014/main" id="{5F3B38E1-F156-427B-4550-5C6AE87861E4}"/>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7F0926-D0FD-D310-6073-3F277655037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847674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771388"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378482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9" y="400015"/>
            <a:ext cx="3579178"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600720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970649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841550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01718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 </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t>
            </a:r>
          </a:p>
        </p:txBody>
      </p:sp>
      <p:sp>
        <p:nvSpPr>
          <p:cNvPr id="8" name="Rectangle 7">
            <a:extLst>
              <a:ext uri="{FF2B5EF4-FFF2-40B4-BE49-F238E27FC236}">
                <a16:creationId xmlns:a16="http://schemas.microsoft.com/office/drawing/2014/main" id="{9685B8C6-026A-EEAD-6BE8-B8124D30B50B}"/>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C4626B-9DFF-A6BB-68A4-C26A6EE606B0}"/>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Text Placeholder 9">
            <a:extLst>
              <a:ext uri="{FF2B5EF4-FFF2-40B4-BE49-F238E27FC236}">
                <a16:creationId xmlns:a16="http://schemas.microsoft.com/office/drawing/2014/main" id="{54FB1EB5-93D3-E48E-F47F-48476941B93C}"/>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pic>
        <p:nvPicPr>
          <p:cNvPr id="10" name="Picture 9">
            <a:extLst>
              <a:ext uri="{FF2B5EF4-FFF2-40B4-BE49-F238E27FC236}">
                <a16:creationId xmlns:a16="http://schemas.microsoft.com/office/drawing/2014/main" id="{11793659-1F51-443B-8C91-A8920CDEBF90}"/>
              </a:ext>
            </a:extLst>
          </p:cNvPr>
          <p:cNvPicPr>
            <a:picLocks noChangeAspect="1"/>
          </p:cNvPicPr>
          <p:nvPr/>
        </p:nvPicPr>
        <p:blipFill rotWithShape="1">
          <a:blip r:embed="rId2"/>
          <a:srcRect l="7428" r="25142"/>
          <a:stretch/>
        </p:blipFill>
        <p:spPr>
          <a:xfrm flipH="1">
            <a:off x="5933692" y="403583"/>
            <a:ext cx="6191250" cy="6121042"/>
          </a:xfrm>
          <a:prstGeom prst="rect">
            <a:avLst/>
          </a:prstGeom>
        </p:spPr>
      </p:pic>
    </p:spTree>
    <p:extLst>
      <p:ext uri="{BB962C8B-B14F-4D97-AF65-F5344CB8AC3E}">
        <p14:creationId xmlns:p14="http://schemas.microsoft.com/office/powerpoint/2010/main" val="2426960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050757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480292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170074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Rectangle 2">
            <a:extLst>
              <a:ext uri="{FF2B5EF4-FFF2-40B4-BE49-F238E27FC236}">
                <a16:creationId xmlns:a16="http://schemas.microsoft.com/office/drawing/2014/main" id="{7A8100F8-D629-9905-32BA-4CF6D03BBDF2}"/>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DAF466-B127-EC0C-C120-1CE05A4B555D}"/>
              </a:ext>
            </a:extLst>
          </p:cNvPr>
          <p:cNvSpPr/>
          <p:nvPr userDrawn="1"/>
        </p:nvSpPr>
        <p:spPr>
          <a:xfrm>
            <a:off x="12072939" y="403583"/>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56172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84417676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9D7C1FA2-4E78-A11A-0098-41235EF19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D9DB6-54BF-CC41-959F-D5AA5194D904}"/>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56051543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dirty="0"/>
              <a:t>Headline</a:t>
            </a:r>
            <a:endParaRPr lang="en-US" dirty="0"/>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dirty="0"/>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87D0D2BA-1521-125F-5C1D-2660B8939646}"/>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C57A29-5E77-36E6-B38D-59505D3DE53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32968599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dirty="0"/>
              <a:t>Headline</a:t>
            </a:r>
            <a:endParaRPr lang="en-US" dirty="0"/>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dirty="0"/>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12679192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642553"/>
            <a:ext cx="5246053"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7" name="Picture 6" descr="A group of wind turbines in a field&#10;&#10;Description automatically generated with medium confidence">
            <a:extLst>
              <a:ext uri="{FF2B5EF4-FFF2-40B4-BE49-F238E27FC236}">
                <a16:creationId xmlns:a16="http://schemas.microsoft.com/office/drawing/2014/main" id="{D262B3DD-C25D-9411-4677-BC259DB6EB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
          <a:stretch/>
        </p:blipFill>
        <p:spPr>
          <a:xfrm>
            <a:off x="6096001" y="403583"/>
            <a:ext cx="5976938" cy="6049605"/>
          </a:xfrm>
          <a:prstGeom prst="rect">
            <a:avLst/>
          </a:prstGeom>
        </p:spPr>
      </p:pic>
      <p:sp>
        <p:nvSpPr>
          <p:cNvPr id="5" name="Rectangle 4">
            <a:extLst>
              <a:ext uri="{FF2B5EF4-FFF2-40B4-BE49-F238E27FC236}">
                <a16:creationId xmlns:a16="http://schemas.microsoft.com/office/drawing/2014/main" id="{24234057-46DE-1886-F72E-DDD7C011C35E}"/>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5C94-FDD4-B5CA-2C47-D40CCFD3EA72}"/>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1563668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lid Colour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726123"/>
            <a:ext cx="11365864" cy="1517491"/>
          </a:xfrm>
        </p:spPr>
        <p:txBody>
          <a:bodyPr anchor="t"/>
          <a:lstStyle>
            <a:lvl1pPr algn="l">
              <a:defRPr sz="3200" b="1"/>
            </a:lvl1pPr>
          </a:lstStyle>
          <a:p>
            <a:r>
              <a:rPr lang="en-GB" dirty="0"/>
              <a:t>Heading</a:t>
            </a:r>
            <a:endParaRPr lang="en-US" dirty="0"/>
          </a:p>
        </p:txBody>
      </p:sp>
      <p:sp>
        <p:nvSpPr>
          <p:cNvPr id="4" name="Rectangle 3">
            <a:extLst>
              <a:ext uri="{FF2B5EF4-FFF2-40B4-BE49-F238E27FC236}">
                <a16:creationId xmlns:a16="http://schemas.microsoft.com/office/drawing/2014/main" id="{46191152-81BB-66E6-2721-42CB32B1F0C2}"/>
              </a:ext>
            </a:extLst>
          </p:cNvPr>
          <p:cNvSpPr/>
          <p:nvPr userDrawn="1"/>
        </p:nvSpPr>
        <p:spPr>
          <a:xfrm>
            <a:off x="12072939" y="3223992"/>
            <a:ext cx="119062" cy="2820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A3D5A2-2C3A-9D32-38F0-E4022E3547D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Slide Number Placeholder 5">
            <a:extLst>
              <a:ext uri="{FF2B5EF4-FFF2-40B4-BE49-F238E27FC236}">
                <a16:creationId xmlns:a16="http://schemas.microsoft.com/office/drawing/2014/main" id="{55AD9C98-1932-EEB9-8191-63F1FEB58C0F}"/>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9" name="Content Placeholder 8">
            <a:extLst>
              <a:ext uri="{FF2B5EF4-FFF2-40B4-BE49-F238E27FC236}">
                <a16:creationId xmlns:a16="http://schemas.microsoft.com/office/drawing/2014/main" id="{8D8A0036-FC6F-D704-79BE-64D9EF986A69}"/>
              </a:ext>
            </a:extLst>
          </p:cNvPr>
          <p:cNvSpPr>
            <a:spLocks noGrp="1"/>
          </p:cNvSpPr>
          <p:nvPr>
            <p:ph sz="quarter" idx="11" hasCustomPrompt="1"/>
          </p:nvPr>
        </p:nvSpPr>
        <p:spPr>
          <a:xfrm>
            <a:off x="407988" y="2243613"/>
            <a:ext cx="11370944" cy="3577749"/>
          </a:xfrm>
        </p:spPr>
        <p:txBody>
          <a:bodyPr tIns="216000"/>
          <a:lstStyle>
            <a:lvl1pPr marL="0" indent="0" algn="ctr">
              <a:buNone/>
              <a:defRPr sz="2000"/>
            </a:lvl1pPr>
          </a:lstStyle>
          <a:p>
            <a:pPr lvl="0"/>
            <a:r>
              <a:rPr lang="en-US" dirty="0"/>
              <a:t>Click to add content</a:t>
            </a:r>
          </a:p>
        </p:txBody>
      </p:sp>
    </p:spTree>
    <p:extLst>
      <p:ext uri="{BB962C8B-B14F-4D97-AF65-F5344CB8AC3E}">
        <p14:creationId xmlns:p14="http://schemas.microsoft.com/office/powerpoint/2010/main" val="419089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 </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t>
            </a:r>
          </a:p>
        </p:txBody>
      </p:sp>
      <p:sp>
        <p:nvSpPr>
          <p:cNvPr id="8" name="Rectangle 7">
            <a:extLst>
              <a:ext uri="{FF2B5EF4-FFF2-40B4-BE49-F238E27FC236}">
                <a16:creationId xmlns:a16="http://schemas.microsoft.com/office/drawing/2014/main" id="{9685B8C6-026A-EEAD-6BE8-B8124D30B50B}"/>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C4626B-9DFF-A6BB-68A4-C26A6EE606B0}"/>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Text Placeholder 9">
            <a:extLst>
              <a:ext uri="{FF2B5EF4-FFF2-40B4-BE49-F238E27FC236}">
                <a16:creationId xmlns:a16="http://schemas.microsoft.com/office/drawing/2014/main" id="{54FB1EB5-93D3-E48E-F47F-48476941B93C}"/>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pic>
        <p:nvPicPr>
          <p:cNvPr id="10" name="Picture 9">
            <a:extLst>
              <a:ext uri="{FF2B5EF4-FFF2-40B4-BE49-F238E27FC236}">
                <a16:creationId xmlns:a16="http://schemas.microsoft.com/office/drawing/2014/main" id="{11793659-1F51-443B-8C91-A8920CDEBF90}"/>
              </a:ext>
            </a:extLst>
          </p:cNvPr>
          <p:cNvPicPr>
            <a:picLocks noChangeAspect="1"/>
          </p:cNvPicPr>
          <p:nvPr/>
        </p:nvPicPr>
        <p:blipFill rotWithShape="1">
          <a:blip r:embed="rId2"/>
          <a:srcRect l="27761" r="6933"/>
          <a:stretch/>
        </p:blipFill>
        <p:spPr>
          <a:xfrm flipH="1">
            <a:off x="6138479" y="403583"/>
            <a:ext cx="5943600" cy="6055169"/>
          </a:xfrm>
          <a:prstGeom prst="rect">
            <a:avLst/>
          </a:prstGeom>
        </p:spPr>
      </p:pic>
    </p:spTree>
    <p:extLst>
      <p:ext uri="{BB962C8B-B14F-4D97-AF65-F5344CB8AC3E}">
        <p14:creationId xmlns:p14="http://schemas.microsoft.com/office/powerpoint/2010/main" val="344872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lid Colour Wind &amp; Sustainabilit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253758" y="3226700"/>
            <a:ext cx="2819180" cy="2819180"/>
          </a:xfrm>
          <a:prstGeom prst="rect">
            <a:avLst/>
          </a:prstGeom>
        </p:spPr>
      </p:pic>
      <p:sp>
        <p:nvSpPr>
          <p:cNvPr id="5" name="Title 1">
            <a:extLst>
              <a:ext uri="{FF2B5EF4-FFF2-40B4-BE49-F238E27FC236}">
                <a16:creationId xmlns:a16="http://schemas.microsoft.com/office/drawing/2014/main" id="{6E7469B8-D15C-AEAF-D4B3-031BF85BDB63}"/>
              </a:ext>
            </a:extLst>
          </p:cNvPr>
          <p:cNvSpPr>
            <a:spLocks noGrp="1"/>
          </p:cNvSpPr>
          <p:nvPr>
            <p:ph type="ctrTitle" hasCustomPrompt="1"/>
          </p:nvPr>
        </p:nvSpPr>
        <p:spPr>
          <a:xfrm>
            <a:off x="413068" y="726123"/>
            <a:ext cx="8268653" cy="1517491"/>
          </a:xfrm>
        </p:spPr>
        <p:txBody>
          <a:bodyPr anchor="t"/>
          <a:lstStyle>
            <a:lvl1pPr algn="l">
              <a:defRPr sz="3200" b="1"/>
            </a:lvl1pPr>
          </a:lstStyle>
          <a:p>
            <a:r>
              <a:rPr lang="en-GB" dirty="0"/>
              <a:t>Heading</a:t>
            </a:r>
            <a:endParaRPr lang="en-US" dirty="0"/>
          </a:p>
        </p:txBody>
      </p:sp>
      <p:sp>
        <p:nvSpPr>
          <p:cNvPr id="2" name="Rectangle 1">
            <a:extLst>
              <a:ext uri="{FF2B5EF4-FFF2-40B4-BE49-F238E27FC236}">
                <a16:creationId xmlns:a16="http://schemas.microsoft.com/office/drawing/2014/main" id="{FE661FFF-FA47-1E08-E2A6-4BFC70F4986A}"/>
              </a:ext>
            </a:extLst>
          </p:cNvPr>
          <p:cNvSpPr/>
          <p:nvPr userDrawn="1"/>
        </p:nvSpPr>
        <p:spPr>
          <a:xfrm>
            <a:off x="12072939" y="3223992"/>
            <a:ext cx="119062" cy="2820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2181D2C-86E6-4175-174A-DCD2ED1EDEF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Slide Number Placeholder 3">
            <a:extLst>
              <a:ext uri="{FF2B5EF4-FFF2-40B4-BE49-F238E27FC236}">
                <a16:creationId xmlns:a16="http://schemas.microsoft.com/office/drawing/2014/main" id="{58C9BBF7-3BC1-901E-0033-F974A5539C56}"/>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7" name="Content Placeholder 9">
            <a:extLst>
              <a:ext uri="{FF2B5EF4-FFF2-40B4-BE49-F238E27FC236}">
                <a16:creationId xmlns:a16="http://schemas.microsoft.com/office/drawing/2014/main" id="{88F17830-B85A-1BE8-1E6D-A3AD225CF597}"/>
              </a:ext>
            </a:extLst>
          </p:cNvPr>
          <p:cNvSpPr>
            <a:spLocks noGrp="1"/>
          </p:cNvSpPr>
          <p:nvPr>
            <p:ph sz="quarter" idx="11" hasCustomPrompt="1"/>
          </p:nvPr>
        </p:nvSpPr>
        <p:spPr>
          <a:xfrm>
            <a:off x="407988" y="2243614"/>
            <a:ext cx="8268652" cy="3568224"/>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1878253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lid Colour Pylon &amp; Sustainabilit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253758" y="3222763"/>
            <a:ext cx="2819180" cy="2819180"/>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253758" y="403583"/>
            <a:ext cx="2819180" cy="2819180"/>
          </a:xfrm>
          <a:prstGeom prst="rect">
            <a:avLst/>
          </a:prstGeom>
        </p:spPr>
      </p:pic>
      <p:sp>
        <p:nvSpPr>
          <p:cNvPr id="5" name="Title 1">
            <a:extLst>
              <a:ext uri="{FF2B5EF4-FFF2-40B4-BE49-F238E27FC236}">
                <a16:creationId xmlns:a16="http://schemas.microsoft.com/office/drawing/2014/main" id="{6E7469B8-D15C-AEAF-D4B3-031BF85BDB63}"/>
              </a:ext>
            </a:extLst>
          </p:cNvPr>
          <p:cNvSpPr>
            <a:spLocks noGrp="1"/>
          </p:cNvSpPr>
          <p:nvPr>
            <p:ph type="ctrTitle" hasCustomPrompt="1"/>
          </p:nvPr>
        </p:nvSpPr>
        <p:spPr>
          <a:xfrm>
            <a:off x="413068" y="726123"/>
            <a:ext cx="8268653" cy="1517491"/>
          </a:xfrm>
        </p:spPr>
        <p:txBody>
          <a:bodyPr anchor="t"/>
          <a:lstStyle>
            <a:lvl1pPr algn="l">
              <a:defRPr sz="4500" b="1"/>
            </a:lvl1pPr>
          </a:lstStyle>
          <a:p>
            <a:r>
              <a:rPr lang="en-GB" dirty="0"/>
              <a:t>Heading</a:t>
            </a:r>
            <a:endParaRPr lang="en-US" dirty="0"/>
          </a:p>
        </p:txBody>
      </p:sp>
      <p:sp>
        <p:nvSpPr>
          <p:cNvPr id="2" name="Rectangle 1">
            <a:extLst>
              <a:ext uri="{FF2B5EF4-FFF2-40B4-BE49-F238E27FC236}">
                <a16:creationId xmlns:a16="http://schemas.microsoft.com/office/drawing/2014/main" id="{B0B089F9-60B1-7B5C-B16C-781862F96436}"/>
              </a:ext>
            </a:extLst>
          </p:cNvPr>
          <p:cNvSpPr/>
          <p:nvPr userDrawn="1"/>
        </p:nvSpPr>
        <p:spPr>
          <a:xfrm>
            <a:off x="12072939" y="3223992"/>
            <a:ext cx="119062" cy="28204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95FB9-2C5F-315B-E795-711EA5F2FFA3}"/>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Slide Number Placeholder 3">
            <a:extLst>
              <a:ext uri="{FF2B5EF4-FFF2-40B4-BE49-F238E27FC236}">
                <a16:creationId xmlns:a16="http://schemas.microsoft.com/office/drawing/2014/main" id="{3E58DC1A-67A8-6F6E-C29D-BC2DD2A74010}"/>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7" name="Content Placeholder 9">
            <a:extLst>
              <a:ext uri="{FF2B5EF4-FFF2-40B4-BE49-F238E27FC236}">
                <a16:creationId xmlns:a16="http://schemas.microsoft.com/office/drawing/2014/main" id="{6B268083-85C4-D0A4-858E-D494CD0C085E}"/>
              </a:ext>
            </a:extLst>
          </p:cNvPr>
          <p:cNvSpPr>
            <a:spLocks noGrp="1"/>
          </p:cNvSpPr>
          <p:nvPr>
            <p:ph sz="quarter" idx="11" hasCustomPrompt="1"/>
          </p:nvPr>
        </p:nvSpPr>
        <p:spPr>
          <a:xfrm>
            <a:off x="407987" y="2243614"/>
            <a:ext cx="8268653" cy="3568224"/>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1551656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lid Colour Pylon &amp; Su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253758" y="3230634"/>
            <a:ext cx="2819180" cy="2819180"/>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253758" y="403583"/>
            <a:ext cx="2819180" cy="2819180"/>
          </a:xfrm>
          <a:prstGeom prst="rect">
            <a:avLst/>
          </a:prstGeom>
        </p:spPr>
      </p:pic>
      <p:sp>
        <p:nvSpPr>
          <p:cNvPr id="5" name="Title 1">
            <a:extLst>
              <a:ext uri="{FF2B5EF4-FFF2-40B4-BE49-F238E27FC236}">
                <a16:creationId xmlns:a16="http://schemas.microsoft.com/office/drawing/2014/main" id="{6E7469B8-D15C-AEAF-D4B3-031BF85BDB63}"/>
              </a:ext>
            </a:extLst>
          </p:cNvPr>
          <p:cNvSpPr>
            <a:spLocks noGrp="1"/>
          </p:cNvSpPr>
          <p:nvPr>
            <p:ph type="ctrTitle" hasCustomPrompt="1"/>
          </p:nvPr>
        </p:nvSpPr>
        <p:spPr>
          <a:xfrm>
            <a:off x="413068" y="726123"/>
            <a:ext cx="8268653" cy="1517491"/>
          </a:xfrm>
        </p:spPr>
        <p:txBody>
          <a:bodyPr anchor="t"/>
          <a:lstStyle>
            <a:lvl1pPr algn="l">
              <a:defRPr sz="3200" b="1"/>
            </a:lvl1pPr>
          </a:lstStyle>
          <a:p>
            <a:r>
              <a:rPr lang="en-GB" dirty="0"/>
              <a:t>Heading</a:t>
            </a:r>
            <a:endParaRPr lang="en-US" dirty="0"/>
          </a:p>
        </p:txBody>
      </p:sp>
      <p:sp>
        <p:nvSpPr>
          <p:cNvPr id="2" name="Rectangle 1">
            <a:extLst>
              <a:ext uri="{FF2B5EF4-FFF2-40B4-BE49-F238E27FC236}">
                <a16:creationId xmlns:a16="http://schemas.microsoft.com/office/drawing/2014/main" id="{B0B089F9-60B1-7B5C-B16C-781862F96436}"/>
              </a:ext>
            </a:extLst>
          </p:cNvPr>
          <p:cNvSpPr/>
          <p:nvPr userDrawn="1"/>
        </p:nvSpPr>
        <p:spPr>
          <a:xfrm>
            <a:off x="12072939" y="3223992"/>
            <a:ext cx="119062" cy="28204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95FB9-2C5F-315B-E795-711EA5F2FFA3}"/>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Slide Number Placeholder 3">
            <a:extLst>
              <a:ext uri="{FF2B5EF4-FFF2-40B4-BE49-F238E27FC236}">
                <a16:creationId xmlns:a16="http://schemas.microsoft.com/office/drawing/2014/main" id="{3E58DC1A-67A8-6F6E-C29D-BC2DD2A74010}"/>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7" name="Content Placeholder 9">
            <a:extLst>
              <a:ext uri="{FF2B5EF4-FFF2-40B4-BE49-F238E27FC236}">
                <a16:creationId xmlns:a16="http://schemas.microsoft.com/office/drawing/2014/main" id="{6B268083-85C4-D0A4-858E-D494CD0C085E}"/>
              </a:ext>
            </a:extLst>
          </p:cNvPr>
          <p:cNvSpPr>
            <a:spLocks noGrp="1"/>
          </p:cNvSpPr>
          <p:nvPr>
            <p:ph sz="quarter" idx="11" hasCustomPrompt="1"/>
          </p:nvPr>
        </p:nvSpPr>
        <p:spPr>
          <a:xfrm>
            <a:off x="407987" y="2243614"/>
            <a:ext cx="8268653" cy="3568224"/>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56139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lid Colour Wind &amp; Su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253758" y="3226700"/>
            <a:ext cx="2819180" cy="2819180"/>
          </a:xfrm>
          <a:prstGeom prst="rect">
            <a:avLst/>
          </a:prstGeom>
        </p:spPr>
      </p:pic>
      <p:sp>
        <p:nvSpPr>
          <p:cNvPr id="5" name="Title 1">
            <a:extLst>
              <a:ext uri="{FF2B5EF4-FFF2-40B4-BE49-F238E27FC236}">
                <a16:creationId xmlns:a16="http://schemas.microsoft.com/office/drawing/2014/main" id="{6E7469B8-D15C-AEAF-D4B3-031BF85BDB63}"/>
              </a:ext>
            </a:extLst>
          </p:cNvPr>
          <p:cNvSpPr>
            <a:spLocks noGrp="1"/>
          </p:cNvSpPr>
          <p:nvPr>
            <p:ph type="ctrTitle" hasCustomPrompt="1"/>
          </p:nvPr>
        </p:nvSpPr>
        <p:spPr>
          <a:xfrm>
            <a:off x="413068" y="726123"/>
            <a:ext cx="8268653" cy="1517491"/>
          </a:xfrm>
        </p:spPr>
        <p:txBody>
          <a:bodyPr anchor="t"/>
          <a:lstStyle>
            <a:lvl1pPr algn="l">
              <a:defRPr sz="3200" b="1"/>
            </a:lvl1pPr>
          </a:lstStyle>
          <a:p>
            <a:r>
              <a:rPr lang="en-GB" dirty="0"/>
              <a:t>Heading</a:t>
            </a:r>
            <a:endParaRPr lang="en-US" dirty="0"/>
          </a:p>
        </p:txBody>
      </p:sp>
      <p:sp>
        <p:nvSpPr>
          <p:cNvPr id="2" name="Rectangle 1">
            <a:extLst>
              <a:ext uri="{FF2B5EF4-FFF2-40B4-BE49-F238E27FC236}">
                <a16:creationId xmlns:a16="http://schemas.microsoft.com/office/drawing/2014/main" id="{B0B089F9-60B1-7B5C-B16C-781862F96436}"/>
              </a:ext>
            </a:extLst>
          </p:cNvPr>
          <p:cNvSpPr/>
          <p:nvPr userDrawn="1"/>
        </p:nvSpPr>
        <p:spPr>
          <a:xfrm>
            <a:off x="12072939" y="3223992"/>
            <a:ext cx="119062" cy="28204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95FB9-2C5F-315B-E795-711EA5F2FFA3}"/>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Slide Number Placeholder 3">
            <a:extLst>
              <a:ext uri="{FF2B5EF4-FFF2-40B4-BE49-F238E27FC236}">
                <a16:creationId xmlns:a16="http://schemas.microsoft.com/office/drawing/2014/main" id="{3E58DC1A-67A8-6F6E-C29D-BC2DD2A74010}"/>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7" name="Content Placeholder 9">
            <a:extLst>
              <a:ext uri="{FF2B5EF4-FFF2-40B4-BE49-F238E27FC236}">
                <a16:creationId xmlns:a16="http://schemas.microsoft.com/office/drawing/2014/main" id="{6B268083-85C4-D0A4-858E-D494CD0C085E}"/>
              </a:ext>
            </a:extLst>
          </p:cNvPr>
          <p:cNvSpPr>
            <a:spLocks noGrp="1"/>
          </p:cNvSpPr>
          <p:nvPr>
            <p:ph sz="quarter" idx="11" hasCustomPrompt="1"/>
          </p:nvPr>
        </p:nvSpPr>
        <p:spPr>
          <a:xfrm>
            <a:off x="407987" y="2243614"/>
            <a:ext cx="8268653" cy="3568224"/>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3598624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lid Colour Sustainability &amp; Su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253758" y="3225221"/>
            <a:ext cx="2819180" cy="2819180"/>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253758" y="404813"/>
            <a:ext cx="2819180" cy="2819180"/>
          </a:xfrm>
          <a:prstGeom prst="rect">
            <a:avLst/>
          </a:prstGeom>
        </p:spPr>
      </p:pic>
      <p:sp>
        <p:nvSpPr>
          <p:cNvPr id="5" name="Title 1">
            <a:extLst>
              <a:ext uri="{FF2B5EF4-FFF2-40B4-BE49-F238E27FC236}">
                <a16:creationId xmlns:a16="http://schemas.microsoft.com/office/drawing/2014/main" id="{6E7469B8-D15C-AEAF-D4B3-031BF85BDB63}"/>
              </a:ext>
            </a:extLst>
          </p:cNvPr>
          <p:cNvSpPr>
            <a:spLocks noGrp="1"/>
          </p:cNvSpPr>
          <p:nvPr>
            <p:ph type="ctrTitle" hasCustomPrompt="1"/>
          </p:nvPr>
        </p:nvSpPr>
        <p:spPr>
          <a:xfrm>
            <a:off x="413068" y="726123"/>
            <a:ext cx="8268653" cy="1517491"/>
          </a:xfrm>
        </p:spPr>
        <p:txBody>
          <a:bodyPr anchor="t"/>
          <a:lstStyle>
            <a:lvl1pPr algn="l">
              <a:defRPr sz="3200" b="1"/>
            </a:lvl1pPr>
          </a:lstStyle>
          <a:p>
            <a:r>
              <a:rPr lang="en-GB" dirty="0"/>
              <a:t>Heading</a:t>
            </a:r>
            <a:endParaRPr lang="en-US" dirty="0"/>
          </a:p>
        </p:txBody>
      </p:sp>
      <p:sp>
        <p:nvSpPr>
          <p:cNvPr id="2" name="Rectangle 1">
            <a:extLst>
              <a:ext uri="{FF2B5EF4-FFF2-40B4-BE49-F238E27FC236}">
                <a16:creationId xmlns:a16="http://schemas.microsoft.com/office/drawing/2014/main" id="{B0B089F9-60B1-7B5C-B16C-781862F96436}"/>
              </a:ext>
            </a:extLst>
          </p:cNvPr>
          <p:cNvSpPr/>
          <p:nvPr userDrawn="1"/>
        </p:nvSpPr>
        <p:spPr>
          <a:xfrm>
            <a:off x="12072939" y="3223992"/>
            <a:ext cx="119062" cy="28204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95FB9-2C5F-315B-E795-711EA5F2FFA3}"/>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Slide Number Placeholder 3">
            <a:extLst>
              <a:ext uri="{FF2B5EF4-FFF2-40B4-BE49-F238E27FC236}">
                <a16:creationId xmlns:a16="http://schemas.microsoft.com/office/drawing/2014/main" id="{3E58DC1A-67A8-6F6E-C29D-BC2DD2A74010}"/>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7" name="Content Placeholder 9">
            <a:extLst>
              <a:ext uri="{FF2B5EF4-FFF2-40B4-BE49-F238E27FC236}">
                <a16:creationId xmlns:a16="http://schemas.microsoft.com/office/drawing/2014/main" id="{6B268083-85C4-D0A4-858E-D494CD0C085E}"/>
              </a:ext>
            </a:extLst>
          </p:cNvPr>
          <p:cNvSpPr>
            <a:spLocks noGrp="1"/>
          </p:cNvSpPr>
          <p:nvPr>
            <p:ph sz="quarter" idx="11" hasCustomPrompt="1"/>
          </p:nvPr>
        </p:nvSpPr>
        <p:spPr>
          <a:xfrm>
            <a:off x="407987" y="2243614"/>
            <a:ext cx="8268653" cy="3568224"/>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3980914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lid Colour Power &amp; Wi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253758" y="3226700"/>
            <a:ext cx="2819180" cy="2819180"/>
          </a:xfrm>
          <a:prstGeom prst="rect">
            <a:avLst/>
          </a:prstGeom>
        </p:spPr>
      </p:pic>
      <p:sp>
        <p:nvSpPr>
          <p:cNvPr id="5" name="Title 1">
            <a:extLst>
              <a:ext uri="{FF2B5EF4-FFF2-40B4-BE49-F238E27FC236}">
                <a16:creationId xmlns:a16="http://schemas.microsoft.com/office/drawing/2014/main" id="{6E7469B8-D15C-AEAF-D4B3-031BF85BDB63}"/>
              </a:ext>
            </a:extLst>
          </p:cNvPr>
          <p:cNvSpPr>
            <a:spLocks noGrp="1"/>
          </p:cNvSpPr>
          <p:nvPr>
            <p:ph type="ctrTitle" hasCustomPrompt="1"/>
          </p:nvPr>
        </p:nvSpPr>
        <p:spPr>
          <a:xfrm>
            <a:off x="413068" y="726123"/>
            <a:ext cx="8268653" cy="1517491"/>
          </a:xfrm>
        </p:spPr>
        <p:txBody>
          <a:bodyPr anchor="t"/>
          <a:lstStyle>
            <a:lvl1pPr algn="l">
              <a:defRPr sz="3200" b="1"/>
            </a:lvl1pPr>
          </a:lstStyle>
          <a:p>
            <a:r>
              <a:rPr lang="en-GB" dirty="0"/>
              <a:t>Heading</a:t>
            </a:r>
            <a:endParaRPr lang="en-US" dirty="0"/>
          </a:p>
        </p:txBody>
      </p:sp>
      <p:sp>
        <p:nvSpPr>
          <p:cNvPr id="2" name="Rectangle 1">
            <a:extLst>
              <a:ext uri="{FF2B5EF4-FFF2-40B4-BE49-F238E27FC236}">
                <a16:creationId xmlns:a16="http://schemas.microsoft.com/office/drawing/2014/main" id="{B0B089F9-60B1-7B5C-B16C-781862F96436}"/>
              </a:ext>
            </a:extLst>
          </p:cNvPr>
          <p:cNvSpPr/>
          <p:nvPr userDrawn="1"/>
        </p:nvSpPr>
        <p:spPr>
          <a:xfrm>
            <a:off x="12072939" y="3223992"/>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95FB9-2C5F-315B-E795-711EA5F2FFA3}"/>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Slide Number Placeholder 3">
            <a:extLst>
              <a:ext uri="{FF2B5EF4-FFF2-40B4-BE49-F238E27FC236}">
                <a16:creationId xmlns:a16="http://schemas.microsoft.com/office/drawing/2014/main" id="{3E58DC1A-67A8-6F6E-C29D-BC2DD2A74010}"/>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7" name="Content Placeholder 9">
            <a:extLst>
              <a:ext uri="{FF2B5EF4-FFF2-40B4-BE49-F238E27FC236}">
                <a16:creationId xmlns:a16="http://schemas.microsoft.com/office/drawing/2014/main" id="{6B268083-85C4-D0A4-858E-D494CD0C085E}"/>
              </a:ext>
            </a:extLst>
          </p:cNvPr>
          <p:cNvSpPr>
            <a:spLocks noGrp="1"/>
          </p:cNvSpPr>
          <p:nvPr>
            <p:ph sz="quarter" idx="11" hasCustomPrompt="1"/>
          </p:nvPr>
        </p:nvSpPr>
        <p:spPr>
          <a:xfrm>
            <a:off x="407987" y="2243614"/>
            <a:ext cx="8268653" cy="3568224"/>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1177182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Brandmark Slide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028D4-C7EB-2ACB-85F1-1918F5D674AD}"/>
              </a:ext>
            </a:extLst>
          </p:cNvPr>
          <p:cNvSpPr>
            <a:spLocks noGrp="1"/>
          </p:cNvSpPr>
          <p:nvPr>
            <p:ph type="ctrTitle" hasCustomPrompt="1"/>
          </p:nvPr>
        </p:nvSpPr>
        <p:spPr>
          <a:xfrm>
            <a:off x="413068" y="404814"/>
            <a:ext cx="10917951" cy="589798"/>
          </a:xfrm>
        </p:spPr>
        <p:txBody>
          <a:bodyPr anchor="t"/>
          <a:lstStyle>
            <a:lvl1pPr algn="l">
              <a:defRPr sz="2000" b="1"/>
            </a:lvl1pPr>
          </a:lstStyle>
          <a:p>
            <a:r>
              <a:rPr lang="en-GB" dirty="0"/>
              <a:t>This slide should only be used where content/charts/graphs encroach on the logo.</a:t>
            </a:r>
            <a:endParaRPr lang="en-US" dirty="0"/>
          </a:p>
        </p:txBody>
      </p:sp>
      <p:sp>
        <p:nvSpPr>
          <p:cNvPr id="6" name="Content Placeholder 8">
            <a:extLst>
              <a:ext uri="{FF2B5EF4-FFF2-40B4-BE49-F238E27FC236}">
                <a16:creationId xmlns:a16="http://schemas.microsoft.com/office/drawing/2014/main" id="{B1A55B5C-0177-5960-2568-2B1FD532444B}"/>
              </a:ext>
            </a:extLst>
          </p:cNvPr>
          <p:cNvSpPr>
            <a:spLocks noGrp="1"/>
          </p:cNvSpPr>
          <p:nvPr>
            <p:ph sz="quarter" idx="10" hasCustomPrompt="1"/>
          </p:nvPr>
        </p:nvSpPr>
        <p:spPr>
          <a:xfrm>
            <a:off x="407988" y="995362"/>
            <a:ext cx="10917951" cy="5457823"/>
          </a:xfrm>
        </p:spPr>
        <p:txBody>
          <a:bodyPr tIns="216000"/>
          <a:lstStyle>
            <a:lvl1pPr marL="0" indent="0" algn="ctr">
              <a:buNone/>
              <a:defRPr sz="2000"/>
            </a:lvl1pPr>
          </a:lstStyle>
          <a:p>
            <a:pPr lvl="0"/>
            <a:r>
              <a:rPr lang="en-US" dirty="0"/>
              <a:t>Click to add content</a:t>
            </a:r>
          </a:p>
        </p:txBody>
      </p:sp>
      <p:sp>
        <p:nvSpPr>
          <p:cNvPr id="4" name="Rectangle 3">
            <a:extLst>
              <a:ext uri="{FF2B5EF4-FFF2-40B4-BE49-F238E27FC236}">
                <a16:creationId xmlns:a16="http://schemas.microsoft.com/office/drawing/2014/main" id="{C2942F5E-A52C-C25B-02A0-2CBDE54126EF}"/>
              </a:ext>
            </a:extLst>
          </p:cNvPr>
          <p:cNvSpPr/>
          <p:nvPr userDrawn="1"/>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userDrawn="1"/>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4513060E-7ECB-C14A-8D91-2DD8DE81C863}"/>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385250636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 Brandmark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942F5E-A52C-C25B-02A0-2CBDE54126EF}"/>
              </a:ext>
            </a:extLst>
          </p:cNvPr>
          <p:cNvSpPr/>
          <p:nvPr userDrawn="1"/>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userDrawn="1"/>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Slide Number Placeholder 7">
            <a:extLst>
              <a:ext uri="{FF2B5EF4-FFF2-40B4-BE49-F238E27FC236}">
                <a16:creationId xmlns:a16="http://schemas.microsoft.com/office/drawing/2014/main" id="{4513060E-7ECB-C14A-8D91-2DD8DE81C863}"/>
              </a:ext>
            </a:extLst>
          </p:cNvPr>
          <p:cNvSpPr>
            <a:spLocks noGrp="1"/>
          </p:cNvSpPr>
          <p:nvPr>
            <p:ph type="sldNum" sz="quarter" idx="11"/>
          </p:nvPr>
        </p:nvSpPr>
        <p:spPr/>
        <p:txBody>
          <a:bodyPr/>
          <a:lstStyle/>
          <a:p>
            <a:fld id="{B6ED98BD-9FE7-5144-8ABD-845F1AC4694B}" type="slidenum">
              <a:rPr lang="en-US" smtClean="0"/>
              <a:pPr/>
              <a:t>‹#›</a:t>
            </a:fld>
            <a:endParaRPr lang="en-US" dirty="0"/>
          </a:p>
        </p:txBody>
      </p:sp>
      <p:sp>
        <p:nvSpPr>
          <p:cNvPr id="10" name="Title 1">
            <a:extLst>
              <a:ext uri="{FF2B5EF4-FFF2-40B4-BE49-F238E27FC236}">
                <a16:creationId xmlns:a16="http://schemas.microsoft.com/office/drawing/2014/main" id="{3E85DFED-2AC2-A88D-981E-1500EE2B335E}"/>
              </a:ext>
            </a:extLst>
          </p:cNvPr>
          <p:cNvSpPr>
            <a:spLocks noGrp="1"/>
          </p:cNvSpPr>
          <p:nvPr>
            <p:ph type="ctrTitle" hasCustomPrompt="1"/>
          </p:nvPr>
        </p:nvSpPr>
        <p:spPr>
          <a:xfrm>
            <a:off x="413068" y="404813"/>
            <a:ext cx="10917951" cy="905827"/>
          </a:xfrm>
        </p:spPr>
        <p:txBody>
          <a:bodyPr anchor="t"/>
          <a:lstStyle>
            <a:lvl1pPr algn="l">
              <a:defRPr sz="3200" b="1"/>
            </a:lvl1pPr>
          </a:lstStyle>
          <a:p>
            <a:r>
              <a:rPr lang="en-GB" dirty="0"/>
              <a:t>Headline</a:t>
            </a:r>
            <a:endParaRPr lang="en-US" dirty="0"/>
          </a:p>
        </p:txBody>
      </p:sp>
      <p:sp>
        <p:nvSpPr>
          <p:cNvPr id="11" name="Content Placeholder 9">
            <a:extLst>
              <a:ext uri="{FF2B5EF4-FFF2-40B4-BE49-F238E27FC236}">
                <a16:creationId xmlns:a16="http://schemas.microsoft.com/office/drawing/2014/main" id="{8E5C49D0-1C6E-F2AF-4B52-EC46698CD1C9}"/>
              </a:ext>
            </a:extLst>
          </p:cNvPr>
          <p:cNvSpPr>
            <a:spLocks noGrp="1"/>
          </p:cNvSpPr>
          <p:nvPr>
            <p:ph sz="quarter" idx="10" hasCustomPrompt="1"/>
          </p:nvPr>
        </p:nvSpPr>
        <p:spPr>
          <a:xfrm>
            <a:off x="407988" y="1311275"/>
            <a:ext cx="5199436" cy="5141912"/>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12" name="Content Placeholder 9">
            <a:extLst>
              <a:ext uri="{FF2B5EF4-FFF2-40B4-BE49-F238E27FC236}">
                <a16:creationId xmlns:a16="http://schemas.microsoft.com/office/drawing/2014/main" id="{D3E6C283-5523-28FE-604F-7E9D383BBBB1}"/>
              </a:ext>
            </a:extLst>
          </p:cNvPr>
          <p:cNvSpPr>
            <a:spLocks noGrp="1"/>
          </p:cNvSpPr>
          <p:nvPr>
            <p:ph sz="quarter" idx="12" hasCustomPrompt="1"/>
          </p:nvPr>
        </p:nvSpPr>
        <p:spPr>
          <a:xfrm>
            <a:off x="6096000" y="1311275"/>
            <a:ext cx="5235019" cy="5141912"/>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422098471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 Brandmark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942F5E-A52C-C25B-02A0-2CBDE54126EF}"/>
              </a:ext>
            </a:extLst>
          </p:cNvPr>
          <p:cNvSpPr/>
          <p:nvPr userDrawn="1"/>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userDrawn="1"/>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4513060E-7ECB-C14A-8D91-2DD8DE81C863}"/>
              </a:ext>
            </a:extLst>
          </p:cNvPr>
          <p:cNvSpPr>
            <a:spLocks noGrp="1"/>
          </p:cNvSpPr>
          <p:nvPr>
            <p:ph type="sldNum" sz="quarter" idx="11"/>
          </p:nvPr>
        </p:nvSpPr>
        <p:spPr/>
        <p:txBody>
          <a:bodyPr/>
          <a:lstStyle/>
          <a:p>
            <a:fld id="{B6ED98BD-9FE7-5144-8ABD-845F1AC4694B}" type="slidenum">
              <a:rPr lang="en-US" smtClean="0"/>
              <a:pPr/>
              <a:t>‹#›</a:t>
            </a:fld>
            <a:endParaRPr lang="en-US" dirty="0"/>
          </a:p>
        </p:txBody>
      </p:sp>
      <p:sp>
        <p:nvSpPr>
          <p:cNvPr id="2" name="Title 1">
            <a:extLst>
              <a:ext uri="{FF2B5EF4-FFF2-40B4-BE49-F238E27FC236}">
                <a16:creationId xmlns:a16="http://schemas.microsoft.com/office/drawing/2014/main" id="{98EC8D42-3F06-BED8-535E-C96D3F7F524D}"/>
              </a:ext>
            </a:extLst>
          </p:cNvPr>
          <p:cNvSpPr>
            <a:spLocks noGrp="1"/>
          </p:cNvSpPr>
          <p:nvPr>
            <p:ph type="ctrTitle" hasCustomPrompt="1"/>
          </p:nvPr>
        </p:nvSpPr>
        <p:spPr>
          <a:xfrm>
            <a:off x="413068" y="404813"/>
            <a:ext cx="5194356" cy="905827"/>
          </a:xfrm>
        </p:spPr>
        <p:txBody>
          <a:bodyPr anchor="t"/>
          <a:lstStyle>
            <a:lvl1pPr algn="l">
              <a:defRPr sz="3200" b="1"/>
            </a:lvl1pPr>
          </a:lstStyle>
          <a:p>
            <a:r>
              <a:rPr lang="en-GB" dirty="0"/>
              <a:t>Headline</a:t>
            </a:r>
            <a:endParaRPr lang="en-US" dirty="0"/>
          </a:p>
        </p:txBody>
      </p:sp>
      <p:sp>
        <p:nvSpPr>
          <p:cNvPr id="3" name="Content Placeholder 9">
            <a:extLst>
              <a:ext uri="{FF2B5EF4-FFF2-40B4-BE49-F238E27FC236}">
                <a16:creationId xmlns:a16="http://schemas.microsoft.com/office/drawing/2014/main" id="{C51BAC42-A10A-1C7A-5D87-387BA5AD5785}"/>
              </a:ext>
            </a:extLst>
          </p:cNvPr>
          <p:cNvSpPr>
            <a:spLocks noGrp="1"/>
          </p:cNvSpPr>
          <p:nvPr>
            <p:ph sz="quarter" idx="10" hasCustomPrompt="1"/>
          </p:nvPr>
        </p:nvSpPr>
        <p:spPr>
          <a:xfrm>
            <a:off x="407988" y="1311275"/>
            <a:ext cx="5199436" cy="5141912"/>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9" name="Content Placeholder 11">
            <a:extLst>
              <a:ext uri="{FF2B5EF4-FFF2-40B4-BE49-F238E27FC236}">
                <a16:creationId xmlns:a16="http://schemas.microsoft.com/office/drawing/2014/main" id="{84E242E2-620F-9263-9DEB-52C9E06B4136}"/>
              </a:ext>
            </a:extLst>
          </p:cNvPr>
          <p:cNvSpPr>
            <a:spLocks noGrp="1"/>
          </p:cNvSpPr>
          <p:nvPr>
            <p:ph sz="quarter" idx="12" hasCustomPrompt="1"/>
          </p:nvPr>
        </p:nvSpPr>
        <p:spPr>
          <a:xfrm>
            <a:off x="6096000" y="404813"/>
            <a:ext cx="5235019" cy="6048374"/>
          </a:xfrm>
        </p:spPr>
        <p:txBody>
          <a:bodyPr tIns="251999"/>
          <a:lstStyle>
            <a:lvl1pPr marL="0" indent="0" algn="ctr">
              <a:buNone/>
              <a:defRPr sz="2000"/>
            </a:lvl1pPr>
          </a:lstStyle>
          <a:p>
            <a:pPr lvl="0"/>
            <a:r>
              <a:rPr lang="en-US" dirty="0"/>
              <a:t>Click to add content </a:t>
            </a:r>
          </a:p>
        </p:txBody>
      </p:sp>
    </p:spTree>
    <p:extLst>
      <p:ext uri="{BB962C8B-B14F-4D97-AF65-F5344CB8AC3E}">
        <p14:creationId xmlns:p14="http://schemas.microsoft.com/office/powerpoint/2010/main" val="373926538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3" name="Picture 2">
            <a:extLst>
              <a:ext uri="{FF2B5EF4-FFF2-40B4-BE49-F238E27FC236}">
                <a16:creationId xmlns:a16="http://schemas.microsoft.com/office/drawing/2014/main" id="{3902CB07-80BD-6D14-999C-AA2C0B8B75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493759" y="857726"/>
            <a:ext cx="3698241" cy="4769074"/>
          </a:xfrm>
          <a:prstGeom prst="rect">
            <a:avLst/>
          </a:prstGeom>
        </p:spPr>
      </p:pic>
    </p:spTree>
    <p:extLst>
      <p:ext uri="{BB962C8B-B14F-4D97-AF65-F5344CB8AC3E}">
        <p14:creationId xmlns:p14="http://schemas.microsoft.com/office/powerpoint/2010/main" val="52600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0AB8A1-123E-29EC-2DC7-B9D8A38BE4EC}"/>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57B33696-877B-D21B-5349-54F5B0EDB13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1736187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pic>
        <p:nvPicPr>
          <p:cNvPr id="4" name="Picture 3" descr="A row of solar panels&#10;&#10;Description automatically generated with low confidence">
            <a:extLst>
              <a:ext uri="{FF2B5EF4-FFF2-40B4-BE49-F238E27FC236}">
                <a16:creationId xmlns:a16="http://schemas.microsoft.com/office/drawing/2014/main" id="{7D4560F4-3FEC-B194-FEDA-FB3BE6D2C9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231" r="35637"/>
          <a:stretch/>
        </p:blipFill>
        <p:spPr>
          <a:xfrm>
            <a:off x="8511588" y="404812"/>
            <a:ext cx="3662581" cy="563959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695434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493760" y="455502"/>
            <a:ext cx="3698240" cy="5538212"/>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515825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3" name="Picture 2">
            <a:extLst>
              <a:ext uri="{FF2B5EF4-FFF2-40B4-BE49-F238E27FC236}">
                <a16:creationId xmlns:a16="http://schemas.microsoft.com/office/drawing/2014/main" id="{045AD9E9-A31B-F491-98F3-E2430DD6B5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493760" y="759115"/>
            <a:ext cx="3698240" cy="4930986"/>
          </a:xfrm>
          <a:prstGeom prst="rect">
            <a:avLst/>
          </a:prstGeom>
        </p:spPr>
      </p:pic>
    </p:spTree>
    <p:extLst>
      <p:ext uri="{BB962C8B-B14F-4D97-AF65-F5344CB8AC3E}">
        <p14:creationId xmlns:p14="http://schemas.microsoft.com/office/powerpoint/2010/main" val="2486681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ontent Image Slide 4">
    <p:spTree>
      <p:nvGrpSpPr>
        <p:cNvPr id="1" name=""/>
        <p:cNvGrpSpPr/>
        <p:nvPr/>
      </p:nvGrpSpPr>
      <p:grpSpPr>
        <a:xfrm>
          <a:off x="0" y="0"/>
          <a:ext cx="0" cy="0"/>
          <a:chOff x="0" y="0"/>
          <a:chExt cx="0" cy="0"/>
        </a:xfrm>
      </p:grpSpPr>
      <p:pic>
        <p:nvPicPr>
          <p:cNvPr id="5" name="Picture 4" descr="A picture containing sky, outdoor, boat&#10;&#10;Description automatically generated">
            <a:extLst>
              <a:ext uri="{FF2B5EF4-FFF2-40B4-BE49-F238E27FC236}">
                <a16:creationId xmlns:a16="http://schemas.microsoft.com/office/drawing/2014/main" id="{60B29FE3-A515-32D3-2710-3F2F6DF258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082" b="4039"/>
          <a:stretch/>
        </p:blipFill>
        <p:spPr>
          <a:xfrm>
            <a:off x="8493760" y="759115"/>
            <a:ext cx="3698240" cy="4930986"/>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2571499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ontent Image Slide 4">
    <p:spTree>
      <p:nvGrpSpPr>
        <p:cNvPr id="1" name=""/>
        <p:cNvGrpSpPr/>
        <p:nvPr/>
      </p:nvGrpSpPr>
      <p:grpSpPr>
        <a:xfrm>
          <a:off x="0" y="0"/>
          <a:ext cx="0" cy="0"/>
          <a:chOff x="0" y="0"/>
          <a:chExt cx="0" cy="0"/>
        </a:xfrm>
      </p:grpSpPr>
      <p:pic>
        <p:nvPicPr>
          <p:cNvPr id="6" name="Picture 5" descr="A picture containing sky, outdoor, blue&#10;&#10;Description automatically generated">
            <a:extLst>
              <a:ext uri="{FF2B5EF4-FFF2-40B4-BE49-F238E27FC236}">
                <a16:creationId xmlns:a16="http://schemas.microsoft.com/office/drawing/2014/main" id="{1AF226AD-44AD-9CA9-2172-834DED5C7B71}"/>
              </a:ext>
            </a:extLst>
          </p:cNvPr>
          <p:cNvPicPr>
            <a:picLocks noChangeAspect="1"/>
          </p:cNvPicPr>
          <p:nvPr userDrawn="1"/>
        </p:nvPicPr>
        <p:blipFill>
          <a:blip r:embed="rId2"/>
          <a:stretch>
            <a:fillRect/>
          </a:stretch>
        </p:blipFill>
        <p:spPr>
          <a:xfrm>
            <a:off x="8488602" y="759115"/>
            <a:ext cx="3703398" cy="4930986"/>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104406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ntent Image Slide 4">
    <p:spTree>
      <p:nvGrpSpPr>
        <p:cNvPr id="1" name=""/>
        <p:cNvGrpSpPr/>
        <p:nvPr/>
      </p:nvGrpSpPr>
      <p:grpSpPr>
        <a:xfrm>
          <a:off x="0" y="0"/>
          <a:ext cx="0" cy="0"/>
          <a:chOff x="0" y="0"/>
          <a:chExt cx="0" cy="0"/>
        </a:xfrm>
      </p:grpSpPr>
      <p:pic>
        <p:nvPicPr>
          <p:cNvPr id="5" name="Picture 4" descr="A picture containing grass, outdoor, sky, field&#10;&#10;Description automatically generated">
            <a:extLst>
              <a:ext uri="{FF2B5EF4-FFF2-40B4-BE49-F238E27FC236}">
                <a16:creationId xmlns:a16="http://schemas.microsoft.com/office/drawing/2014/main" id="{D073FFD8-D1F8-9B4D-1FCF-04D5FBD808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3244" b="23243"/>
          <a:stretch/>
        </p:blipFill>
        <p:spPr>
          <a:xfrm>
            <a:off x="8682706" y="404178"/>
            <a:ext cx="3509293" cy="5263939"/>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215946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7" name="Picture 6" descr="Logo, icon&#10;&#10;Description automatically generated">
            <a:extLst>
              <a:ext uri="{FF2B5EF4-FFF2-40B4-BE49-F238E27FC236}">
                <a16:creationId xmlns:a16="http://schemas.microsoft.com/office/drawing/2014/main" id="{131CDAE5-60BC-B4C5-FB37-BEA3368842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369425" y="3154981"/>
            <a:ext cx="2587846" cy="2587846"/>
          </a:xfrm>
          <a:prstGeom prst="rect">
            <a:avLst/>
          </a:prstGeom>
          <a:noFill/>
        </p:spPr>
      </p:pic>
    </p:spTree>
    <p:extLst>
      <p:ext uri="{BB962C8B-B14F-4D97-AF65-F5344CB8AC3E}">
        <p14:creationId xmlns:p14="http://schemas.microsoft.com/office/powerpoint/2010/main" val="99100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617761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253759" y="405558"/>
            <a:ext cx="2819179" cy="2817688"/>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4653965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90906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98AFDAF0-C0D3-E64C-E484-4AEC719BE9B4}"/>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33583330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8" y="404813"/>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3" name="Picture 2">
            <a:extLst>
              <a:ext uri="{FF2B5EF4-FFF2-40B4-BE49-F238E27FC236}">
                <a16:creationId xmlns:a16="http://schemas.microsoft.com/office/drawing/2014/main" id="{FAE4EBC7-3993-808E-4D87-E4F6C43E887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253759" y="2992659"/>
            <a:ext cx="2819179" cy="2819179"/>
          </a:xfrm>
          <a:prstGeom prst="rect">
            <a:avLst/>
          </a:prstGeom>
        </p:spPr>
      </p:pic>
    </p:spTree>
    <p:extLst>
      <p:ext uri="{BB962C8B-B14F-4D97-AF65-F5344CB8AC3E}">
        <p14:creationId xmlns:p14="http://schemas.microsoft.com/office/powerpoint/2010/main" val="26307895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 Power &amp; Win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6CADEAC3-84E5-7BDE-0A75-1A9B84C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7734" r="3828"/>
          <a:stretch/>
        </p:blipFill>
        <p:spPr>
          <a:xfrm>
            <a:off x="8724899" y="1235075"/>
            <a:ext cx="3467101" cy="406400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779385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ntent Power &amp; Wi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876F41-C7B1-2E1F-2809-E034A8B752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7500" r="3346"/>
          <a:stretch/>
        </p:blipFill>
        <p:spPr>
          <a:xfrm>
            <a:off x="8637589" y="1397000"/>
            <a:ext cx="3554411" cy="406400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33307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ntent Power &amp; Win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0211CF5C-27FF-1FE6-F216-B4614E7742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703" r="32430"/>
          <a:stretch/>
        </p:blipFill>
        <p:spPr>
          <a:xfrm>
            <a:off x="8737773" y="1235075"/>
            <a:ext cx="3454227" cy="361315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022833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68250962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19256166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dirty="0"/>
              <a:t>Headline</a:t>
            </a:r>
            <a:endParaRPr lang="en-US" dirty="0"/>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dirty="0"/>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291746458"/>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dirty="0"/>
              <a:t>Headline</a:t>
            </a:r>
            <a:endParaRPr lang="en-US" dirty="0"/>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dirty="0"/>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4004520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oolbeg">
    <p:spTree>
      <p:nvGrpSpPr>
        <p:cNvPr id="1" name=""/>
        <p:cNvGrpSpPr/>
        <p:nvPr/>
      </p:nvGrpSpPr>
      <p:grpSpPr>
        <a:xfrm>
          <a:off x="0" y="0"/>
          <a:ext cx="0" cy="0"/>
          <a:chOff x="0" y="0"/>
          <a:chExt cx="0" cy="0"/>
        </a:xfrm>
      </p:grpSpPr>
      <p:pic>
        <p:nvPicPr>
          <p:cNvPr id="4" name="Picture 3" descr="A picture containing sky, outdoor, grass, building&#10;&#10;Description automatically generated">
            <a:extLst>
              <a:ext uri="{FF2B5EF4-FFF2-40B4-BE49-F238E27FC236}">
                <a16:creationId xmlns:a16="http://schemas.microsoft.com/office/drawing/2014/main" id="{FD133CB3-B266-D759-F793-560C75548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tx2"/>
                </a:solidFill>
              </a:defRPr>
            </a:lvl1pPr>
          </a:lstStyle>
          <a:p>
            <a:r>
              <a:rPr lang="en-GB" dirty="0"/>
              <a:t>Section Heading</a:t>
            </a:r>
            <a:endParaRPr lang="en-US" dirty="0"/>
          </a:p>
        </p:txBody>
      </p:sp>
      <p:pic>
        <p:nvPicPr>
          <p:cNvPr id="7" name="Picture 6">
            <a:extLst>
              <a:ext uri="{FF2B5EF4-FFF2-40B4-BE49-F238E27FC236}">
                <a16:creationId xmlns:a16="http://schemas.microsoft.com/office/drawing/2014/main" id="{1722CD55-56C8-4C17-BD51-972AB3B0565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10" name="Picture 9">
            <a:extLst>
              <a:ext uri="{FF2B5EF4-FFF2-40B4-BE49-F238E27FC236}">
                <a16:creationId xmlns:a16="http://schemas.microsoft.com/office/drawing/2014/main" id="{CFE676AE-BFD9-4ED0-9304-016B6AAAD41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5" name="Picture 4">
            <a:extLst>
              <a:ext uri="{FF2B5EF4-FFF2-40B4-BE49-F238E27FC236}">
                <a16:creationId xmlns:a16="http://schemas.microsoft.com/office/drawing/2014/main" id="{077ADED2-AD3E-06E5-6290-E56908C3442C}"/>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194361464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oolbeg">
    <p:spTree>
      <p:nvGrpSpPr>
        <p:cNvPr id="1" name=""/>
        <p:cNvGrpSpPr/>
        <p:nvPr/>
      </p:nvGrpSpPr>
      <p:grpSpPr>
        <a:xfrm>
          <a:off x="0" y="0"/>
          <a:ext cx="0" cy="0"/>
          <a:chOff x="0" y="0"/>
          <a:chExt cx="0" cy="0"/>
        </a:xfrm>
      </p:grpSpPr>
      <p:pic>
        <p:nvPicPr>
          <p:cNvPr id="4" name="Picture 3" descr="A picture containing sky, outdoor, grass, building&#10;&#10;Description automatically generated">
            <a:extLst>
              <a:ext uri="{FF2B5EF4-FFF2-40B4-BE49-F238E27FC236}">
                <a16:creationId xmlns:a16="http://schemas.microsoft.com/office/drawing/2014/main" id="{FD133CB3-B266-D759-F793-560C75548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tx2"/>
                </a:solidFill>
              </a:defRPr>
            </a:lvl1pPr>
          </a:lstStyle>
          <a:p>
            <a:r>
              <a:rPr lang="en-GB" dirty="0"/>
              <a:t>Section Heading</a:t>
            </a:r>
            <a:endParaRPr lang="en-US" dirty="0"/>
          </a:p>
        </p:txBody>
      </p:sp>
      <p:pic>
        <p:nvPicPr>
          <p:cNvPr id="7" name="Picture 6">
            <a:extLst>
              <a:ext uri="{FF2B5EF4-FFF2-40B4-BE49-F238E27FC236}">
                <a16:creationId xmlns:a16="http://schemas.microsoft.com/office/drawing/2014/main" id="{1722CD55-56C8-4C17-BD51-972AB3B0565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10" name="Picture 9">
            <a:extLst>
              <a:ext uri="{FF2B5EF4-FFF2-40B4-BE49-F238E27FC236}">
                <a16:creationId xmlns:a16="http://schemas.microsoft.com/office/drawing/2014/main" id="{CFE676AE-BFD9-4ED0-9304-016B6AAAD41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5" name="Picture 4">
            <a:extLst>
              <a:ext uri="{FF2B5EF4-FFF2-40B4-BE49-F238E27FC236}">
                <a16:creationId xmlns:a16="http://schemas.microsoft.com/office/drawing/2014/main" id="{077ADED2-AD3E-06E5-6290-E56908C3442C}"/>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28006839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3165212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ublin, section brea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598C0D8-5AD0-43CC-A830-BABF9F834B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7998"/>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bg1"/>
                </a:solidFill>
              </a:defRPr>
            </a:lvl1pPr>
          </a:lstStyle>
          <a:p>
            <a:r>
              <a:rPr lang="en-GB" dirty="0"/>
              <a:t>Section Heading</a:t>
            </a:r>
            <a:endParaRPr lang="en-US" dirty="0"/>
          </a:p>
        </p:txBody>
      </p:sp>
      <p:pic>
        <p:nvPicPr>
          <p:cNvPr id="10" name="Picture 9">
            <a:extLst>
              <a:ext uri="{FF2B5EF4-FFF2-40B4-BE49-F238E27FC236}">
                <a16:creationId xmlns:a16="http://schemas.microsoft.com/office/drawing/2014/main" id="{CFE676AE-BFD9-4ED0-9304-016B6AAAD4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3" name="Picture 2">
            <a:extLst>
              <a:ext uri="{FF2B5EF4-FFF2-40B4-BE49-F238E27FC236}">
                <a16:creationId xmlns:a16="http://schemas.microsoft.com/office/drawing/2014/main" id="{FF6F1DC0-3687-7705-85B8-4542E5ACE9B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pic>
        <p:nvPicPr>
          <p:cNvPr id="4" name="Picture 3">
            <a:extLst>
              <a:ext uri="{FF2B5EF4-FFF2-40B4-BE49-F238E27FC236}">
                <a16:creationId xmlns:a16="http://schemas.microsoft.com/office/drawing/2014/main" id="{DA3FBE37-0D24-37C7-C82A-DF8AD170B01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spTree>
    <p:extLst>
      <p:ext uri="{BB962C8B-B14F-4D97-AF65-F5344CB8AC3E}">
        <p14:creationId xmlns:p14="http://schemas.microsoft.com/office/powerpoint/2010/main" val="209288247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oneypoint2">
    <p:spTree>
      <p:nvGrpSpPr>
        <p:cNvPr id="1" name=""/>
        <p:cNvGrpSpPr/>
        <p:nvPr/>
      </p:nvGrpSpPr>
      <p:grpSpPr>
        <a:xfrm>
          <a:off x="0" y="0"/>
          <a:ext cx="0" cy="0"/>
          <a:chOff x="0" y="0"/>
          <a:chExt cx="0" cy="0"/>
        </a:xfrm>
      </p:grpSpPr>
      <p:pic>
        <p:nvPicPr>
          <p:cNvPr id="3" name="Picture 2" descr="A building next to a body of water&#10;&#10;Description automatically generated with medium confidence">
            <a:extLst>
              <a:ext uri="{FF2B5EF4-FFF2-40B4-BE49-F238E27FC236}">
                <a16:creationId xmlns:a16="http://schemas.microsoft.com/office/drawing/2014/main" id="{0014DE4C-AB83-1E96-CE36-5A22D80865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2" t="4679" r="182" b="11099"/>
          <a:stretch/>
        </p:blipFill>
        <p:spPr>
          <a:xfrm>
            <a:off x="-22176" y="0"/>
            <a:ext cx="12214176"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tx2"/>
                </a:solidFill>
              </a:defRPr>
            </a:lvl1pPr>
          </a:lstStyle>
          <a:p>
            <a:r>
              <a:rPr lang="en-GB" dirty="0"/>
              <a:t>Section Heading</a:t>
            </a:r>
            <a:endParaRPr lang="en-US" dirty="0"/>
          </a:p>
        </p:txBody>
      </p:sp>
      <p:pic>
        <p:nvPicPr>
          <p:cNvPr id="8" name="Picture 7">
            <a:extLst>
              <a:ext uri="{FF2B5EF4-FFF2-40B4-BE49-F238E27FC236}">
                <a16:creationId xmlns:a16="http://schemas.microsoft.com/office/drawing/2014/main" id="{801F6C9A-F500-617D-B656-0A23F8328F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11" name="Picture 10">
            <a:extLst>
              <a:ext uri="{FF2B5EF4-FFF2-40B4-BE49-F238E27FC236}">
                <a16:creationId xmlns:a16="http://schemas.microsoft.com/office/drawing/2014/main" id="{52E37522-C6F5-E751-4A81-FFDC52A65E2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14" name="Picture 13">
            <a:extLst>
              <a:ext uri="{FF2B5EF4-FFF2-40B4-BE49-F238E27FC236}">
                <a16:creationId xmlns:a16="http://schemas.microsoft.com/office/drawing/2014/main" id="{7E1CF54D-0B73-8ADB-0969-BFCBB450FF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1187761734"/>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ilroot section break">
    <p:spTree>
      <p:nvGrpSpPr>
        <p:cNvPr id="1" name=""/>
        <p:cNvGrpSpPr/>
        <p:nvPr/>
      </p:nvGrpSpPr>
      <p:grpSpPr>
        <a:xfrm>
          <a:off x="0" y="0"/>
          <a:ext cx="0" cy="0"/>
          <a:chOff x="0" y="0"/>
          <a:chExt cx="0" cy="0"/>
        </a:xfrm>
      </p:grpSpPr>
      <p:pic>
        <p:nvPicPr>
          <p:cNvPr id="3" name="Picture 2" descr="A picture containing sky, outdoor, mountain, nature&#10;&#10;Description automatically generated">
            <a:extLst>
              <a:ext uri="{FF2B5EF4-FFF2-40B4-BE49-F238E27FC236}">
                <a16:creationId xmlns:a16="http://schemas.microsoft.com/office/drawing/2014/main" id="{34CB2FBD-700E-7424-A4C9-BB2374CAC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CFE676AE-BFD9-4ED0-9304-016B6AAAD4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sp>
        <p:nvSpPr>
          <p:cNvPr id="4" name="Title 1">
            <a:extLst>
              <a:ext uri="{FF2B5EF4-FFF2-40B4-BE49-F238E27FC236}">
                <a16:creationId xmlns:a16="http://schemas.microsoft.com/office/drawing/2014/main" id="{72BFDDCE-7BAC-35E4-1B4F-6DE7CBF925CF}"/>
              </a:ext>
            </a:extLst>
          </p:cNvPr>
          <p:cNvSpPr>
            <a:spLocks noGrp="1"/>
          </p:cNvSpPr>
          <p:nvPr>
            <p:ph type="ctrTitle" hasCustomPrompt="1"/>
          </p:nvPr>
        </p:nvSpPr>
        <p:spPr>
          <a:xfrm>
            <a:off x="407988" y="859040"/>
            <a:ext cx="5688013" cy="2006916"/>
          </a:xfrm>
        </p:spPr>
        <p:txBody>
          <a:bodyPr anchor="t"/>
          <a:lstStyle>
            <a:lvl1pPr algn="l">
              <a:defRPr sz="3600" b="1">
                <a:solidFill>
                  <a:schemeClr val="tx2"/>
                </a:solidFill>
              </a:defRPr>
            </a:lvl1pPr>
          </a:lstStyle>
          <a:p>
            <a:r>
              <a:rPr lang="en-GB" dirty="0"/>
              <a:t>Section Heading</a:t>
            </a:r>
            <a:endParaRPr lang="en-US" dirty="0"/>
          </a:p>
        </p:txBody>
      </p:sp>
      <p:pic>
        <p:nvPicPr>
          <p:cNvPr id="5" name="Picture 4">
            <a:extLst>
              <a:ext uri="{FF2B5EF4-FFF2-40B4-BE49-F238E27FC236}">
                <a16:creationId xmlns:a16="http://schemas.microsoft.com/office/drawing/2014/main" id="{0211AFC1-75B0-7FB5-5151-591D7891759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6" name="Picture 5">
            <a:extLst>
              <a:ext uri="{FF2B5EF4-FFF2-40B4-BE49-F238E27FC236}">
                <a16:creationId xmlns:a16="http://schemas.microsoft.com/office/drawing/2014/main" id="{57EED95B-3D5A-6A20-376E-ADEA2946006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2778383463"/>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elfast, section brea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598C0D8-5AD0-43CC-A830-BABF9F834B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bg1"/>
                </a:solidFill>
              </a:defRPr>
            </a:lvl1pPr>
          </a:lstStyle>
          <a:p>
            <a:r>
              <a:rPr lang="en-GB" dirty="0"/>
              <a:t>Section Heading</a:t>
            </a:r>
            <a:endParaRPr lang="en-US" dirty="0"/>
          </a:p>
        </p:txBody>
      </p:sp>
      <p:pic>
        <p:nvPicPr>
          <p:cNvPr id="10" name="Picture 9">
            <a:extLst>
              <a:ext uri="{FF2B5EF4-FFF2-40B4-BE49-F238E27FC236}">
                <a16:creationId xmlns:a16="http://schemas.microsoft.com/office/drawing/2014/main" id="{CFE676AE-BFD9-4ED0-9304-016B6AAAD4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4" name="Picture 3">
            <a:extLst>
              <a:ext uri="{FF2B5EF4-FFF2-40B4-BE49-F238E27FC236}">
                <a16:creationId xmlns:a16="http://schemas.microsoft.com/office/drawing/2014/main" id="{DBF62014-59A8-A9A5-66DF-8D2514D9CA1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pic>
        <p:nvPicPr>
          <p:cNvPr id="5" name="Picture 4">
            <a:extLst>
              <a:ext uri="{FF2B5EF4-FFF2-40B4-BE49-F238E27FC236}">
                <a16:creationId xmlns:a16="http://schemas.microsoft.com/office/drawing/2014/main" id="{81B7E8BE-8242-C401-3466-D59C0FCB2D8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spTree>
    <p:extLst>
      <p:ext uri="{BB962C8B-B14F-4D97-AF65-F5344CB8AC3E}">
        <p14:creationId xmlns:p14="http://schemas.microsoft.com/office/powerpoint/2010/main" val="3737534164"/>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5F3B38E1-F156-427B-4550-5C6AE87861E4}"/>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7F0926-D0FD-D310-6073-3F277655037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7488117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771388"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6682692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9" y="400015"/>
            <a:ext cx="3579178"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170722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525066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520215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07673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6540186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631375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379241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5250060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7A8100F8-D629-9905-32BA-4CF6D03BBDF2}"/>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DAF466-B127-EC0C-C120-1CE05A4B555D}"/>
              </a:ext>
            </a:extLst>
          </p:cNvPr>
          <p:cNvSpPr/>
          <p:nvPr userDrawn="1"/>
        </p:nvSpPr>
        <p:spPr>
          <a:xfrm>
            <a:off x="12072939" y="403583"/>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4659673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23738815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9D7C1FA2-4E78-A11A-0098-41235EF19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D9DB6-54BF-CC41-959F-D5AA5194D904}"/>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233663932"/>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a:t>Headline</a:t>
            </a:r>
            <a:endParaRPr lang="en-US"/>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87D0D2BA-1521-125F-5C1D-2660B8939646}"/>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C57A29-5E77-36E6-B38D-59505D3DE53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498048452"/>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45401510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3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theme" Target="../theme/theme7.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46.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45.pn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4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20.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8.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58.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9.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descr="Logo, icon&#10;&#10;Description automatically generated">
            <a:extLst>
              <a:ext uri="{FF2B5EF4-FFF2-40B4-BE49-F238E27FC236}">
                <a16:creationId xmlns:a16="http://schemas.microsoft.com/office/drawing/2014/main" id="{D4AC1FFF-81D4-E5D6-B4D2-FCA220019C06}"/>
              </a:ext>
            </a:extLst>
          </p:cNvPr>
          <p:cNvPicPr>
            <a:picLocks noChangeAspect="1"/>
          </p:cNvPicPr>
          <p:nvPr/>
        </p:nvPicPr>
        <p:blipFill>
          <a:blip r:embed="rId31"/>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1495208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182282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68B23-2AEB-BE35-1FC9-BEC5587B87C7}"/>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7460EB46-3C45-B3CB-D8C6-F988F0E09C7E}"/>
              </a:ext>
            </a:extLst>
          </p:cNvPr>
          <p:cNvSpPr/>
          <p:nvPr/>
        </p:nvSpPr>
        <p:spPr>
          <a:xfrm>
            <a:off x="12076998" y="3429000"/>
            <a:ext cx="115001" cy="3024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FE882B-AF19-75E7-64F2-464770885050}"/>
              </a:ext>
            </a:extLst>
          </p:cNvPr>
          <p:cNvSpPr/>
          <p:nvPr/>
        </p:nvSpPr>
        <p:spPr>
          <a:xfrm>
            <a:off x="12076998"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4" name="Picture 3" descr="A black and white image of a person's face&#10;&#10;Description automatically generated with medium confidence">
            <a:extLst>
              <a:ext uri="{FF2B5EF4-FFF2-40B4-BE49-F238E27FC236}">
                <a16:creationId xmlns:a16="http://schemas.microsoft.com/office/drawing/2014/main" id="{32E31800-70AA-35A3-32EF-072BE9BBE7F2}"/>
              </a:ext>
            </a:extLst>
          </p:cNvPr>
          <p:cNvPicPr>
            <a:picLocks noChangeAspect="1"/>
          </p:cNvPicPr>
          <p:nvPr/>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1163774378"/>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Logo, icon&#10;&#10;Description automatically generated">
            <a:extLst>
              <a:ext uri="{FF2B5EF4-FFF2-40B4-BE49-F238E27FC236}">
                <a16:creationId xmlns:a16="http://schemas.microsoft.com/office/drawing/2014/main" id="{D4AC1FFF-81D4-E5D6-B4D2-FCA220019C06}"/>
              </a:ext>
            </a:extLst>
          </p:cNvPr>
          <p:cNvPicPr>
            <a:picLocks noChangeAspect="1"/>
          </p:cNvPicPr>
          <p:nvPr/>
        </p:nvPicPr>
        <p:blipFill>
          <a:blip r:embed="rId17"/>
          <a:stretch>
            <a:fillRect/>
          </a:stretch>
        </p:blipFill>
        <p:spPr>
          <a:xfrm>
            <a:off x="407988" y="6048585"/>
            <a:ext cx="1014411" cy="404603"/>
          </a:xfrm>
          <a:prstGeom prst="rect">
            <a:avLst/>
          </a:prstGeom>
        </p:spPr>
      </p:pic>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36369894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50" r:id="rId15"/>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68B23-2AEB-BE35-1FC9-BEC5587B87C7}"/>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5" descr="A black and white image of a person's face&#10;&#10;Description automatically generated with medium confidence">
            <a:extLst>
              <a:ext uri="{FF2B5EF4-FFF2-40B4-BE49-F238E27FC236}">
                <a16:creationId xmlns:a16="http://schemas.microsoft.com/office/drawing/2014/main" id="{2F3F8025-F777-7985-372D-3F70C4982E21}"/>
              </a:ext>
            </a:extLst>
          </p:cNvPr>
          <p:cNvPicPr>
            <a:picLocks noChangeAspect="1"/>
          </p:cNvPicPr>
          <p:nvPr/>
        </p:nvPicPr>
        <p:blipFill>
          <a:blip r:embed="rId9"/>
          <a:stretch>
            <a:fillRect/>
          </a:stretch>
        </p:blipFill>
        <p:spPr>
          <a:xfrm>
            <a:off x="407989" y="6048584"/>
            <a:ext cx="1014414" cy="404604"/>
          </a:xfrm>
          <a:prstGeom prst="rect">
            <a:avLst/>
          </a:prstGeom>
        </p:spPr>
      </p:pic>
      <p:sp>
        <p:nvSpPr>
          <p:cNvPr id="12" name="Slide Number Placeholder 3">
            <a:extLst>
              <a:ext uri="{FF2B5EF4-FFF2-40B4-BE49-F238E27FC236}">
                <a16:creationId xmlns:a16="http://schemas.microsoft.com/office/drawing/2014/main" id="{868B3928-BF83-76EF-C317-932262955931}"/>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bg1"/>
                </a:solidFill>
              </a:defRPr>
            </a:lvl1p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0176270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55AFB9FF-B5DF-2B5F-C7A5-A5C85601C964}"/>
              </a:ext>
            </a:extLst>
          </p:cNvPr>
          <p:cNvSpPr>
            <a:spLocks noGrp="1"/>
          </p:cNvSpPr>
          <p:nvPr>
            <p:ph type="sldNum" sz="quarter" idx="4"/>
          </p:nvPr>
        </p:nvSpPr>
        <p:spPr>
          <a:xfrm>
            <a:off x="11331019" y="6048585"/>
            <a:ext cx="452992"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57237881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D4AC1FFF-81D4-E5D6-B4D2-FCA220019C06}"/>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408629" y="6048585"/>
            <a:ext cx="1013129" cy="404603"/>
          </a:xfrm>
          <a:prstGeom prst="rect">
            <a:avLst/>
          </a:prstGeom>
        </p:spPr>
      </p:pic>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dirty="0"/>
          </a:p>
        </p:txBody>
      </p:sp>
      <p:pic>
        <p:nvPicPr>
          <p:cNvPr id="8" name="Picture 7">
            <a:extLst>
              <a:ext uri="{FF2B5EF4-FFF2-40B4-BE49-F238E27FC236}">
                <a16:creationId xmlns:a16="http://schemas.microsoft.com/office/drawing/2014/main" id="{B421EFFA-E6E1-4CC0-84E0-72DE0FF8E7AD}"/>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a:off x="1802783" y="6048585"/>
            <a:ext cx="857290" cy="448109"/>
          </a:xfrm>
          <a:prstGeom prst="rect">
            <a:avLst/>
          </a:prstGeom>
        </p:spPr>
      </p:pic>
      <p:pic>
        <p:nvPicPr>
          <p:cNvPr id="9" name="Picture 8">
            <a:extLst>
              <a:ext uri="{FF2B5EF4-FFF2-40B4-BE49-F238E27FC236}">
                <a16:creationId xmlns:a16="http://schemas.microsoft.com/office/drawing/2014/main" id="{E34AAF51-BA2F-4864-B98A-E6CAFD5C3ADE}"/>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a:xfrm>
            <a:off x="2855875" y="6008559"/>
            <a:ext cx="1276111" cy="649835"/>
          </a:xfrm>
          <a:prstGeom prst="rect">
            <a:avLst/>
          </a:prstGeom>
        </p:spPr>
      </p:pic>
    </p:spTree>
    <p:extLst>
      <p:ext uri="{BB962C8B-B14F-4D97-AF65-F5344CB8AC3E}">
        <p14:creationId xmlns:p14="http://schemas.microsoft.com/office/powerpoint/2010/main" val="1302430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D3650C1A-59A6-981D-886F-EB59356906B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626394" y="5902699"/>
            <a:ext cx="1617634" cy="823748"/>
          </a:xfrm>
          <a:prstGeom prst="rect">
            <a:avLst/>
          </a:prstGeom>
        </p:spPr>
      </p:pic>
    </p:spTree>
    <p:extLst>
      <p:ext uri="{BB962C8B-B14F-4D97-AF65-F5344CB8AC3E}">
        <p14:creationId xmlns:p14="http://schemas.microsoft.com/office/powerpoint/2010/main" val="36600732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a:p>
        </p:txBody>
      </p:sp>
      <p:pic>
        <p:nvPicPr>
          <p:cNvPr id="5" name="Picture 4">
            <a:extLst>
              <a:ext uri="{FF2B5EF4-FFF2-40B4-BE49-F238E27FC236}">
                <a16:creationId xmlns:a16="http://schemas.microsoft.com/office/drawing/2014/main" id="{4FAE160A-72C3-69A4-A07B-BC56BBABCD08}"/>
              </a:ext>
            </a:extLst>
          </p:cNvPr>
          <p:cNvPicPr>
            <a:picLocks noChangeAspect="1"/>
          </p:cNvPicPr>
          <p:nvPr userDrawn="1"/>
        </p:nvPicPr>
        <p:blipFill>
          <a:blip r:embed="rId16"/>
          <a:stretch>
            <a:fillRect/>
          </a:stretch>
        </p:blipFill>
        <p:spPr>
          <a:xfrm>
            <a:off x="407990" y="6200386"/>
            <a:ext cx="2966215" cy="505605"/>
          </a:xfrm>
          <a:prstGeom prst="rect">
            <a:avLst/>
          </a:prstGeom>
        </p:spPr>
      </p:pic>
    </p:spTree>
    <p:extLst>
      <p:ext uri="{BB962C8B-B14F-4D97-AF65-F5344CB8AC3E}">
        <p14:creationId xmlns:p14="http://schemas.microsoft.com/office/powerpoint/2010/main" val="203121563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0B24-0FDF-BEC7-C710-7144AF4582F9}"/>
              </a:ext>
            </a:extLst>
          </p:cNvPr>
          <p:cNvSpPr>
            <a:spLocks noGrp="1"/>
          </p:cNvSpPr>
          <p:nvPr>
            <p:ph type="ctrTitle"/>
          </p:nvPr>
        </p:nvSpPr>
        <p:spPr>
          <a:xfrm>
            <a:off x="407988" y="1280983"/>
            <a:ext cx="5246052" cy="1843957"/>
          </a:xfrm>
        </p:spPr>
        <p:txBody>
          <a:bodyPr/>
          <a:lstStyle/>
          <a:p>
            <a:r>
              <a:rPr lang="en-IE" dirty="0"/>
              <a:t>Amendment to Payment Deferral </a:t>
            </a:r>
            <a:br>
              <a:rPr lang="en-IE" dirty="0"/>
            </a:br>
            <a:br>
              <a:rPr lang="en-IE" dirty="0"/>
            </a:br>
            <a:br>
              <a:rPr lang="en-IE" dirty="0"/>
            </a:br>
            <a:br>
              <a:rPr lang="en-IE" dirty="0"/>
            </a:br>
            <a:r>
              <a:rPr lang="en-IE" sz="2000" dirty="0"/>
              <a:t>Settlements Team</a:t>
            </a:r>
          </a:p>
        </p:txBody>
      </p:sp>
      <p:sp>
        <p:nvSpPr>
          <p:cNvPr id="3" name="Subtitle 2">
            <a:extLst>
              <a:ext uri="{FF2B5EF4-FFF2-40B4-BE49-F238E27FC236}">
                <a16:creationId xmlns:a16="http://schemas.microsoft.com/office/drawing/2014/main" id="{251285FA-B0D2-E9D0-660B-7C9C58B9249B}"/>
              </a:ext>
            </a:extLst>
          </p:cNvPr>
          <p:cNvSpPr>
            <a:spLocks noGrp="1"/>
          </p:cNvSpPr>
          <p:nvPr>
            <p:ph type="body" sz="quarter" idx="10"/>
          </p:nvPr>
        </p:nvSpPr>
        <p:spPr>
          <a:xfrm>
            <a:off x="407988" y="404813"/>
            <a:ext cx="2203450" cy="562853"/>
          </a:xfrm>
        </p:spPr>
        <p:txBody>
          <a:bodyPr/>
          <a:lstStyle/>
          <a:p>
            <a:r>
              <a:rPr lang="en-IE" dirty="0"/>
              <a:t>04/11/25</a:t>
            </a:r>
          </a:p>
        </p:txBody>
      </p:sp>
    </p:spTree>
    <p:extLst>
      <p:ext uri="{BB962C8B-B14F-4D97-AF65-F5344CB8AC3E}">
        <p14:creationId xmlns:p14="http://schemas.microsoft.com/office/powerpoint/2010/main" val="428081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50151-9B75-CC01-6899-31F245205DA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D93EAF9-381E-277B-AFB3-D5EFB28570BD}"/>
              </a:ext>
            </a:extLst>
          </p:cNvPr>
          <p:cNvSpPr>
            <a:spLocks noGrp="1"/>
          </p:cNvSpPr>
          <p:nvPr>
            <p:ph type="ctrTitle"/>
          </p:nvPr>
        </p:nvSpPr>
        <p:spPr/>
        <p:txBody>
          <a:bodyPr/>
          <a:lstStyle/>
          <a:p>
            <a:r>
              <a:rPr lang="en-IE" sz="2600" dirty="0"/>
              <a:t>Amendment to Payment Deferral</a:t>
            </a:r>
          </a:p>
        </p:txBody>
      </p:sp>
      <p:sp>
        <p:nvSpPr>
          <p:cNvPr id="6" name="Content Placeholder 5">
            <a:extLst>
              <a:ext uri="{FF2B5EF4-FFF2-40B4-BE49-F238E27FC236}">
                <a16:creationId xmlns:a16="http://schemas.microsoft.com/office/drawing/2014/main" id="{5CE5EF44-EB94-0BE8-42B5-C6B53CA487DC}"/>
              </a:ext>
            </a:extLst>
          </p:cNvPr>
          <p:cNvSpPr>
            <a:spLocks noGrp="1"/>
          </p:cNvSpPr>
          <p:nvPr>
            <p:ph sz="quarter" idx="10"/>
          </p:nvPr>
        </p:nvSpPr>
        <p:spPr>
          <a:xfrm>
            <a:off x="407988" y="841972"/>
            <a:ext cx="11088688" cy="5106441"/>
          </a:xfrm>
        </p:spPr>
        <p:txBody>
          <a:bodyPr/>
          <a:lstStyle/>
          <a:p>
            <a:pPr algn="l"/>
            <a:r>
              <a:rPr lang="en-IE" dirty="0"/>
              <a:t>With this Urgent Modification, SEMO is trying to address potential issues identified with the calculation of Payment Deferral </a:t>
            </a:r>
            <a:r>
              <a:rPr lang="en-AU" dirty="0"/>
              <a:t>and is proposing a more harmonised, equitable approach for the Market</a:t>
            </a:r>
            <a:r>
              <a:rPr lang="en-IE" dirty="0"/>
              <a:t>.</a:t>
            </a:r>
          </a:p>
          <a:p>
            <a:pPr algn="l"/>
            <a:r>
              <a:rPr lang="en-AU" dirty="0"/>
              <a:t>The current Payment Deferral methodology is only applicable to those registered Market Participants who provide Metered Generation to the grid. The implications of Payment Deferral are therefore confined to a subset of Market Participants and not harmonised across all those impacting the funding shortfall. In some scenarios, Participants who are owed a payment could receive a charge due to current </a:t>
            </a:r>
            <a:r>
              <a:rPr lang="en-IE" dirty="0"/>
              <a:t>Payment Deferral logic.</a:t>
            </a:r>
          </a:p>
          <a:p>
            <a:pPr algn="l"/>
            <a:endParaRPr lang="en-IE" sz="1500" dirty="0"/>
          </a:p>
          <a:p>
            <a:pPr algn="l" hangingPunct="0"/>
            <a:r>
              <a:rPr lang="en-IE" dirty="0"/>
              <a:t>As per current iteration of T&amp;SC, Payment Deferral is calculated as per below: </a:t>
            </a:r>
          </a:p>
          <a:p>
            <a:pPr algn="l" hangingPunct="0"/>
            <a:r>
              <a:rPr lang="en-IE" dirty="0"/>
              <a:t>Available Working Capital Amount </a:t>
            </a:r>
            <a:r>
              <a:rPr lang="en-IE" u="sng" dirty="0"/>
              <a:t>Minus</a:t>
            </a:r>
            <a:r>
              <a:rPr lang="en-IE" dirty="0"/>
              <a:t> the Settlement Document (SD) Amount </a:t>
            </a:r>
          </a:p>
          <a:p>
            <a:pPr algn="l" hangingPunct="0"/>
            <a:r>
              <a:rPr lang="en-IE" u="sng" dirty="0"/>
              <a:t>Multiplied</a:t>
            </a:r>
            <a:r>
              <a:rPr lang="en-IE" dirty="0"/>
              <a:t> by each participants Metered Generation* divided by total generation* on the island.</a:t>
            </a:r>
          </a:p>
          <a:p>
            <a:pPr algn="l" hangingPunct="0"/>
            <a:r>
              <a:rPr lang="en-IE" dirty="0"/>
              <a:t>i.e. T&amp;SC currently refers Payment Deferral paragraph to algebra from Shortfalls and Unsecured Bad Debt in section G.2.7:</a:t>
            </a:r>
          </a:p>
          <a:p>
            <a:pPr algn="l"/>
            <a:endParaRPr lang="en-IE" sz="1900" dirty="0"/>
          </a:p>
          <a:p>
            <a:endParaRPr lang="en-IE" sz="1000" dirty="0"/>
          </a:p>
          <a:p>
            <a:endParaRPr lang="en-IE" sz="1000" dirty="0"/>
          </a:p>
          <a:p>
            <a:r>
              <a:rPr lang="en-IE" sz="1000" dirty="0"/>
              <a:t>*Generation per billing week</a:t>
            </a:r>
          </a:p>
        </p:txBody>
      </p:sp>
      <p:sp>
        <p:nvSpPr>
          <p:cNvPr id="4" name="Slide Number Placeholder 3">
            <a:extLst>
              <a:ext uri="{FF2B5EF4-FFF2-40B4-BE49-F238E27FC236}">
                <a16:creationId xmlns:a16="http://schemas.microsoft.com/office/drawing/2014/main" id="{4D431B1A-6C4B-0267-298B-09CF67B818A6}"/>
              </a:ext>
            </a:extLst>
          </p:cNvPr>
          <p:cNvSpPr>
            <a:spLocks noGrp="1"/>
          </p:cNvSpPr>
          <p:nvPr>
            <p:ph type="sldNum" sz="quarter" idx="11"/>
          </p:nvPr>
        </p:nvSpPr>
        <p:spPr/>
        <p:txBody>
          <a:bodyPr/>
          <a:lstStyle/>
          <a:p>
            <a:fld id="{B6ED98BD-9FE7-5144-8ABD-845F1AC4694B}" type="slidenum">
              <a:rPr lang="en-US" smtClean="0"/>
              <a:pPr/>
              <a:t>2</a:t>
            </a:fld>
            <a:endParaRPr lang="en-US"/>
          </a:p>
        </p:txBody>
      </p:sp>
      <p:pic>
        <p:nvPicPr>
          <p:cNvPr id="3" name="Picture 2">
            <a:extLst>
              <a:ext uri="{FF2B5EF4-FFF2-40B4-BE49-F238E27FC236}">
                <a16:creationId xmlns:a16="http://schemas.microsoft.com/office/drawing/2014/main" id="{B0AC3544-6592-ECF1-DA2F-30F95C892BE8}"/>
              </a:ext>
            </a:extLst>
          </p:cNvPr>
          <p:cNvPicPr>
            <a:picLocks noChangeAspect="1"/>
          </p:cNvPicPr>
          <p:nvPr/>
        </p:nvPicPr>
        <p:blipFill>
          <a:blip r:embed="rId2"/>
          <a:stretch>
            <a:fillRect/>
          </a:stretch>
        </p:blipFill>
        <p:spPr>
          <a:xfrm>
            <a:off x="3000720" y="5562328"/>
            <a:ext cx="5307341" cy="688558"/>
          </a:xfrm>
          <a:prstGeom prst="rect">
            <a:avLst/>
          </a:prstGeom>
        </p:spPr>
      </p:pic>
    </p:spTree>
    <p:extLst>
      <p:ext uri="{BB962C8B-B14F-4D97-AF65-F5344CB8AC3E}">
        <p14:creationId xmlns:p14="http://schemas.microsoft.com/office/powerpoint/2010/main" val="415119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4494-4E90-F5EE-FB7E-ACD16F2A76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E5F93A-7E31-CDC2-3EB7-65CE691C5877}"/>
              </a:ext>
            </a:extLst>
          </p:cNvPr>
          <p:cNvSpPr>
            <a:spLocks noGrp="1"/>
          </p:cNvSpPr>
          <p:nvPr>
            <p:ph type="ctrTitle"/>
          </p:nvPr>
        </p:nvSpPr>
        <p:spPr/>
        <p:txBody>
          <a:bodyPr/>
          <a:lstStyle/>
          <a:p>
            <a:r>
              <a:rPr lang="en-IE" sz="2600" dirty="0"/>
              <a:t>Amendment to Payment Deferral</a:t>
            </a:r>
          </a:p>
        </p:txBody>
      </p:sp>
      <p:sp>
        <p:nvSpPr>
          <p:cNvPr id="6" name="Content Placeholder 5">
            <a:extLst>
              <a:ext uri="{FF2B5EF4-FFF2-40B4-BE49-F238E27FC236}">
                <a16:creationId xmlns:a16="http://schemas.microsoft.com/office/drawing/2014/main" id="{A9934BCA-3013-0087-D9F9-100938AF635E}"/>
              </a:ext>
            </a:extLst>
          </p:cNvPr>
          <p:cNvSpPr>
            <a:spLocks noGrp="1"/>
          </p:cNvSpPr>
          <p:nvPr>
            <p:ph sz="quarter" idx="10"/>
          </p:nvPr>
        </p:nvSpPr>
        <p:spPr>
          <a:xfrm>
            <a:off x="407988" y="841972"/>
            <a:ext cx="11088688" cy="5106441"/>
          </a:xfrm>
        </p:spPr>
        <p:txBody>
          <a:bodyPr/>
          <a:lstStyle/>
          <a:p>
            <a:pPr algn="l"/>
            <a:r>
              <a:rPr lang="en-AU" dirty="0"/>
              <a:t>SEMO proposes revising the Payment Deferral algebra to ensure that all participants owed funds receive an evenly distributed, proportionally reduced payment. This Modification will impact all Participants who are due to receive payments from the market as per their Settlement Document i.e. including Generators, Assetless Units, Supplier Units etc. it will lead to a more equitable and non-discriminatory outcome as per the following example (Slide 4).</a:t>
            </a:r>
            <a:endParaRPr lang="en-IE" dirty="0"/>
          </a:p>
          <a:p>
            <a:pPr algn="l"/>
            <a:r>
              <a:rPr lang="en-IE" dirty="0"/>
              <a:t>SEMO proposes to amend Section F.22.3.1 of T&amp;SC by including new algebra and new elements to the T&amp;SC Glossary.</a:t>
            </a:r>
          </a:p>
          <a:p>
            <a:pPr algn="l"/>
            <a:endParaRPr lang="en-IE" dirty="0"/>
          </a:p>
          <a:p>
            <a:pPr algn="l"/>
            <a:endParaRPr lang="en-IE" sz="1900" dirty="0"/>
          </a:p>
          <a:p>
            <a:endParaRPr lang="en-IE" sz="1000" dirty="0"/>
          </a:p>
          <a:p>
            <a:endParaRPr lang="en-IE" sz="1000" dirty="0"/>
          </a:p>
          <a:p>
            <a:endParaRPr lang="en-IE" sz="1000" dirty="0"/>
          </a:p>
          <a:p>
            <a:endParaRPr lang="en-IE" sz="1000" dirty="0"/>
          </a:p>
        </p:txBody>
      </p:sp>
      <p:sp>
        <p:nvSpPr>
          <p:cNvPr id="4" name="Slide Number Placeholder 3">
            <a:extLst>
              <a:ext uri="{FF2B5EF4-FFF2-40B4-BE49-F238E27FC236}">
                <a16:creationId xmlns:a16="http://schemas.microsoft.com/office/drawing/2014/main" id="{E331B340-02C4-DAA0-1865-549C5C1EDFE9}"/>
              </a:ext>
            </a:extLst>
          </p:cNvPr>
          <p:cNvSpPr>
            <a:spLocks noGrp="1"/>
          </p:cNvSpPr>
          <p:nvPr>
            <p:ph type="sldNum" sz="quarter" idx="11"/>
          </p:nvPr>
        </p:nvSpPr>
        <p:spPr/>
        <p:txBody>
          <a:bodyPr/>
          <a:lstStyle/>
          <a:p>
            <a:fld id="{B6ED98BD-9FE7-5144-8ABD-845F1AC4694B}" type="slidenum">
              <a:rPr lang="en-US" smtClean="0"/>
              <a:pPr/>
              <a:t>3</a:t>
            </a:fld>
            <a:endParaRPr lang="en-US"/>
          </a:p>
        </p:txBody>
      </p:sp>
      <p:pic>
        <p:nvPicPr>
          <p:cNvPr id="7" name="Picture 6">
            <a:extLst>
              <a:ext uri="{FF2B5EF4-FFF2-40B4-BE49-F238E27FC236}">
                <a16:creationId xmlns:a16="http://schemas.microsoft.com/office/drawing/2014/main" id="{C4895E9D-E58A-2D8B-1789-0E1AFBC4FB8B}"/>
              </a:ext>
            </a:extLst>
          </p:cNvPr>
          <p:cNvPicPr>
            <a:picLocks noChangeAspect="1"/>
          </p:cNvPicPr>
          <p:nvPr/>
        </p:nvPicPr>
        <p:blipFill>
          <a:blip r:embed="rId2"/>
          <a:stretch>
            <a:fillRect/>
          </a:stretch>
        </p:blipFill>
        <p:spPr>
          <a:xfrm>
            <a:off x="794833" y="4027569"/>
            <a:ext cx="4442699" cy="897515"/>
          </a:xfrm>
          <a:prstGeom prst="rect">
            <a:avLst/>
          </a:prstGeom>
        </p:spPr>
      </p:pic>
      <p:pic>
        <p:nvPicPr>
          <p:cNvPr id="9" name="Picture 8">
            <a:extLst>
              <a:ext uri="{FF2B5EF4-FFF2-40B4-BE49-F238E27FC236}">
                <a16:creationId xmlns:a16="http://schemas.microsoft.com/office/drawing/2014/main" id="{22290F44-F3A9-21ED-6078-B640BD85CCE3}"/>
              </a:ext>
            </a:extLst>
          </p:cNvPr>
          <p:cNvPicPr>
            <a:picLocks noChangeAspect="1"/>
          </p:cNvPicPr>
          <p:nvPr/>
        </p:nvPicPr>
        <p:blipFill>
          <a:blip r:embed="rId3"/>
          <a:stretch>
            <a:fillRect/>
          </a:stretch>
        </p:blipFill>
        <p:spPr>
          <a:xfrm>
            <a:off x="5824658" y="3429000"/>
            <a:ext cx="5219436" cy="2455752"/>
          </a:xfrm>
          <a:prstGeom prst="rect">
            <a:avLst/>
          </a:prstGeom>
        </p:spPr>
      </p:pic>
    </p:spTree>
    <p:extLst>
      <p:ext uri="{BB962C8B-B14F-4D97-AF65-F5344CB8AC3E}">
        <p14:creationId xmlns:p14="http://schemas.microsoft.com/office/powerpoint/2010/main" val="343150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3770B-C090-E7EB-7450-D05314C9D7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DE25A2-DDBD-D60E-FEA6-B598279E678F}"/>
              </a:ext>
            </a:extLst>
          </p:cNvPr>
          <p:cNvSpPr>
            <a:spLocks noGrp="1"/>
          </p:cNvSpPr>
          <p:nvPr>
            <p:ph type="ctrTitle"/>
          </p:nvPr>
        </p:nvSpPr>
        <p:spPr/>
        <p:txBody>
          <a:bodyPr/>
          <a:lstStyle/>
          <a:p>
            <a:r>
              <a:rPr lang="en-IE" sz="2600" dirty="0"/>
              <a:t>Amendment to Payment Deferral - Example</a:t>
            </a:r>
          </a:p>
        </p:txBody>
      </p:sp>
      <p:sp>
        <p:nvSpPr>
          <p:cNvPr id="4" name="Slide Number Placeholder 3">
            <a:extLst>
              <a:ext uri="{FF2B5EF4-FFF2-40B4-BE49-F238E27FC236}">
                <a16:creationId xmlns:a16="http://schemas.microsoft.com/office/drawing/2014/main" id="{4A471775-1785-9237-5667-1C6E96D375E0}"/>
              </a:ext>
            </a:extLst>
          </p:cNvPr>
          <p:cNvSpPr>
            <a:spLocks noGrp="1"/>
          </p:cNvSpPr>
          <p:nvPr>
            <p:ph type="sldNum" sz="quarter" idx="11"/>
          </p:nvPr>
        </p:nvSpPr>
        <p:spPr/>
        <p:txBody>
          <a:bodyPr/>
          <a:lstStyle/>
          <a:p>
            <a:fld id="{B6ED98BD-9FE7-5144-8ABD-845F1AC4694B}" type="slidenum">
              <a:rPr lang="en-US" smtClean="0"/>
              <a:pPr/>
              <a:t>4</a:t>
            </a:fld>
            <a:endParaRPr lang="en-US"/>
          </a:p>
        </p:txBody>
      </p:sp>
      <p:pic>
        <p:nvPicPr>
          <p:cNvPr id="2" name="Picture 1">
            <a:extLst>
              <a:ext uri="{FF2B5EF4-FFF2-40B4-BE49-F238E27FC236}">
                <a16:creationId xmlns:a16="http://schemas.microsoft.com/office/drawing/2014/main" id="{CE2A6F5F-0623-884D-BE93-DC27B4890684}"/>
              </a:ext>
            </a:extLst>
          </p:cNvPr>
          <p:cNvPicPr>
            <a:picLocks noChangeAspect="1"/>
          </p:cNvPicPr>
          <p:nvPr/>
        </p:nvPicPr>
        <p:blipFill>
          <a:blip r:embed="rId2"/>
          <a:stretch>
            <a:fillRect/>
          </a:stretch>
        </p:blipFill>
        <p:spPr>
          <a:xfrm>
            <a:off x="222726" y="773377"/>
            <a:ext cx="9736086" cy="5910463"/>
          </a:xfrm>
          <a:prstGeom prst="rect">
            <a:avLst/>
          </a:prstGeom>
        </p:spPr>
      </p:pic>
      <p:sp>
        <p:nvSpPr>
          <p:cNvPr id="8" name="Content Placeholder 5">
            <a:extLst>
              <a:ext uri="{FF2B5EF4-FFF2-40B4-BE49-F238E27FC236}">
                <a16:creationId xmlns:a16="http://schemas.microsoft.com/office/drawing/2014/main" id="{13B0F814-807D-0056-DB17-358A48EA634B}"/>
              </a:ext>
            </a:extLst>
          </p:cNvPr>
          <p:cNvSpPr txBox="1">
            <a:spLocks/>
          </p:cNvSpPr>
          <p:nvPr/>
        </p:nvSpPr>
        <p:spPr>
          <a:xfrm>
            <a:off x="4149083" y="732528"/>
            <a:ext cx="3485089" cy="1843074"/>
          </a:xfrm>
          <a:prstGeom prst="rect">
            <a:avLst/>
          </a:prstGeom>
        </p:spPr>
        <p:txBody>
          <a:bodyPr vert="horz" lIns="0" tIns="21600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IE" sz="1200" dirty="0"/>
              <a:t>In this example the </a:t>
            </a:r>
          </a:p>
          <a:p>
            <a:pPr marL="171450" indent="-171450" algn="l">
              <a:buFont typeface="Arial" panose="020B0604020202020204" pitchFamily="34" charset="0"/>
              <a:buChar char="•"/>
            </a:pPr>
            <a:r>
              <a:rPr lang="en-IE" sz="1200" dirty="0"/>
              <a:t>Available working Capital is €20M</a:t>
            </a:r>
          </a:p>
          <a:p>
            <a:pPr marL="171450" indent="-171450" algn="l">
              <a:buFont typeface="Arial" panose="020B0604020202020204" pitchFamily="34" charset="0"/>
              <a:buChar char="•"/>
            </a:pPr>
            <a:r>
              <a:rPr lang="en-IE" sz="1200" dirty="0"/>
              <a:t>Aggregate Settlement Document (SD) is €40M</a:t>
            </a:r>
          </a:p>
          <a:p>
            <a:pPr marL="857250" lvl="1" indent="-171450"/>
            <a:r>
              <a:rPr lang="en-IE" sz="1200" dirty="0"/>
              <a:t>Original SD payments is €80M</a:t>
            </a:r>
          </a:p>
          <a:p>
            <a:pPr marL="857250" lvl="1" indent="-171450"/>
            <a:r>
              <a:rPr lang="en-IE" sz="1200" dirty="0"/>
              <a:t>SD chargers is €40M</a:t>
            </a:r>
          </a:p>
          <a:p>
            <a:pPr marL="171450" indent="-171450" algn="l">
              <a:buFont typeface="Arial" panose="020B0604020202020204" pitchFamily="34" charset="0"/>
              <a:buChar char="•"/>
            </a:pPr>
            <a:r>
              <a:rPr lang="en-IE" sz="1200" dirty="0"/>
              <a:t>Payment Deferral amount is €20M</a:t>
            </a:r>
          </a:p>
        </p:txBody>
      </p:sp>
      <p:pic>
        <p:nvPicPr>
          <p:cNvPr id="9" name="Picture 8">
            <a:extLst>
              <a:ext uri="{FF2B5EF4-FFF2-40B4-BE49-F238E27FC236}">
                <a16:creationId xmlns:a16="http://schemas.microsoft.com/office/drawing/2014/main" id="{0D9224EC-3704-4E48-A2E1-2B5BCA275951}"/>
              </a:ext>
            </a:extLst>
          </p:cNvPr>
          <p:cNvPicPr>
            <a:picLocks noChangeAspect="1"/>
          </p:cNvPicPr>
          <p:nvPr/>
        </p:nvPicPr>
        <p:blipFill>
          <a:blip r:embed="rId3"/>
          <a:stretch>
            <a:fillRect/>
          </a:stretch>
        </p:blipFill>
        <p:spPr>
          <a:xfrm>
            <a:off x="8142507" y="1363175"/>
            <a:ext cx="3089901" cy="624222"/>
          </a:xfrm>
          <a:prstGeom prst="rect">
            <a:avLst/>
          </a:prstGeom>
        </p:spPr>
      </p:pic>
    </p:spTree>
    <p:extLst>
      <p:ext uri="{BB962C8B-B14F-4D97-AF65-F5344CB8AC3E}">
        <p14:creationId xmlns:p14="http://schemas.microsoft.com/office/powerpoint/2010/main" val="2005056823"/>
      </p:ext>
    </p:extLst>
  </p:cSld>
  <p:clrMapOvr>
    <a:masterClrMapping/>
  </p:clrMapOvr>
</p:sld>
</file>

<file path=ppt/theme/theme1.xml><?xml version="1.0" encoding="utf-8"?>
<a:theme xmlns:a="http://schemas.openxmlformats.org/drawingml/2006/main" name="Title Slides">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299C7F-2233-437D-A1A5-1A5678059E21}" vid="{E7C438B0-35EB-42E1-9547-AAC6B5B7D60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ull Image Section Break">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299C7F-2233-437D-A1A5-1A5678059E21}" vid="{0DE1A98F-569A-4ACE-A3C4-8EA8033C77F1}"/>
    </a:ext>
  </a:extLst>
</a:theme>
</file>

<file path=ppt/theme/theme3.xml><?xml version="1.0" encoding="utf-8"?>
<a:theme xmlns:a="http://schemas.openxmlformats.org/drawingml/2006/main" name="Solid Colour Section Break">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299C7F-2233-437D-A1A5-1A5678059E21}" vid="{583E8170-8700-4B56-91C9-F93172324AD9}"/>
    </a:ext>
  </a:extLst>
</a:theme>
</file>

<file path=ppt/theme/theme4.xml><?xml version="1.0" encoding="utf-8"?>
<a:theme xmlns:a="http://schemas.openxmlformats.org/drawingml/2006/main" name="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299C7F-2233-437D-A1A5-1A5678059E21}" vid="{E73BD237-499A-4E93-BA48-972A7AD1812A}"/>
    </a:ext>
  </a:extLst>
</a:theme>
</file>

<file path=ppt/theme/theme5.xml><?xml version="1.0" encoding="utf-8"?>
<a:theme xmlns:a="http://schemas.openxmlformats.org/drawingml/2006/main" name="Solid Colour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299C7F-2233-437D-A1A5-1A5678059E21}" vid="{7277375A-33DC-4517-83AF-34894935A48A}"/>
    </a:ext>
  </a:extLst>
</a:theme>
</file>

<file path=ppt/theme/theme6.xml><?xml version="1.0" encoding="utf-8"?>
<a:theme xmlns:a="http://schemas.openxmlformats.org/drawingml/2006/main" name="No Brandmark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299C7F-2233-437D-A1A5-1A5678059E21}" vid="{6A97AE38-840A-4AE1-9185-4DC8E7740DDD}"/>
    </a:ext>
  </a:extLst>
</a:theme>
</file>

<file path=ppt/theme/theme7.xml><?xml version="1.0" encoding="utf-8"?>
<a:theme xmlns:a="http://schemas.openxmlformats.org/drawingml/2006/main" name="1_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ed SEMO deck" id="{973A51BA-5716-45CC-8B85-6EC651BD07A7}" vid="{7FEE1C67-0214-42BA-B90F-1705425554DC}"/>
    </a:ext>
  </a:extLst>
</a:theme>
</file>

<file path=ppt/theme/theme8.xml><?xml version="1.0" encoding="utf-8"?>
<a:theme xmlns:a="http://schemas.openxmlformats.org/drawingml/2006/main" name="1_Full Image Section Break">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ed SEMO deck" id="{973A51BA-5716-45CC-8B85-6EC651BD07A7}" vid="{750D3833-2408-4FE4-BCE6-FA35BAAA1B13}"/>
    </a:ext>
  </a:extLst>
</a:theme>
</file>

<file path=ppt/theme/theme9.xml><?xml version="1.0" encoding="utf-8"?>
<a:theme xmlns:a="http://schemas.openxmlformats.org/drawingml/2006/main" name="2_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1528ebb-73e5-4ac2-9d93-677ac4834cc5}" enabled="0" method="" siteId="{c1528ebb-73e5-4ac2-9d93-677ac4834cc5}" removed="1"/>
</clbl:labelList>
</file>

<file path=docProps/app.xml><?xml version="1.0" encoding="utf-8"?>
<Properties xmlns="http://schemas.openxmlformats.org/officeDocument/2006/extended-properties" xmlns:vt="http://schemas.openxmlformats.org/officeDocument/2006/docPropsVTypes">
  <Template>MO Session 4 - Settlement</Template>
  <TotalTime>46326</TotalTime>
  <Words>342</Words>
  <Application>Microsoft Office PowerPoint</Application>
  <PresentationFormat>Widescreen</PresentationFormat>
  <Paragraphs>32</Paragraphs>
  <Slides>4</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4</vt:i4>
      </vt:variant>
    </vt:vector>
  </HeadingPairs>
  <TitlesOfParts>
    <vt:vector size="16" baseType="lpstr">
      <vt:lpstr>Aptos</vt:lpstr>
      <vt:lpstr>Arial</vt:lpstr>
      <vt:lpstr>Trebuchet MS</vt:lpstr>
      <vt:lpstr>Title Slides</vt:lpstr>
      <vt:lpstr>Full Image Section Break</vt:lpstr>
      <vt:lpstr>Solid Colour Section Break</vt:lpstr>
      <vt:lpstr>Content Slides</vt:lpstr>
      <vt:lpstr>Solid Colour Slides</vt:lpstr>
      <vt:lpstr>No Brandmark Slides</vt:lpstr>
      <vt:lpstr>1_Content Slides</vt:lpstr>
      <vt:lpstr>1_Full Image Section Break</vt:lpstr>
      <vt:lpstr>2_Content Slides</vt:lpstr>
      <vt:lpstr>Amendment to Payment Deferral     Settlements Team</vt:lpstr>
      <vt:lpstr>Amendment to Payment Deferral</vt:lpstr>
      <vt:lpstr>Amendment to Payment Deferral</vt:lpstr>
      <vt:lpstr>Amendment to Payment Deferral - Example</vt:lpstr>
    </vt:vector>
  </TitlesOfParts>
  <Company>Eirgrid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Tracey, John</dc:creator>
  <cp:lastModifiedBy>Linnane, Sandra</cp:lastModifiedBy>
  <cp:revision>72</cp:revision>
  <dcterms:created xsi:type="dcterms:W3CDTF">2024-08-25T10:00:38Z</dcterms:created>
  <dcterms:modified xsi:type="dcterms:W3CDTF">2025-11-04T15:34:29Z</dcterms:modified>
</cp:coreProperties>
</file>