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39" r:id="rId6"/>
    <p:sldId id="331" r:id="rId7"/>
    <p:sldId id="340" r:id="rId8"/>
    <p:sldId id="337" r:id="rId9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1812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25/11/2013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25/11/2013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52 </a:t>
            </a:r>
          </a:p>
          <a:p>
            <a:endParaRPr lang="en-IE" dirty="0" smtClean="0"/>
          </a:p>
          <a:p>
            <a:r>
              <a:rPr lang="en-IE" dirty="0" smtClean="0"/>
              <a:t>December 5</a:t>
            </a:r>
            <a:r>
              <a:rPr lang="en-IE" baseline="30000" dirty="0" smtClean="0"/>
              <a:t>th</a:t>
            </a:r>
            <a:r>
              <a:rPr lang="en-IE" dirty="0" smtClean="0"/>
              <a:t> 2013</a:t>
            </a:r>
            <a:endParaRPr lang="en-US" dirty="0" smtClean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216602" cy="269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400600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SEM R2.3.0 was successfully deployed to schedule on November 15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 table below outlines the scope of SEM R2.3.0.  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algn="l"/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R2.3.0 – Deployed Nov 15</a:t>
            </a:r>
            <a:r>
              <a:rPr lang="en-IE" sz="3200" baseline="30000" dirty="0" smtClean="0"/>
              <a:t>th</a:t>
            </a:r>
            <a:r>
              <a:rPr lang="en-IE" sz="3200" dirty="0" smtClean="0"/>
              <a:t> 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2420888"/>
          <a:ext cx="6453640" cy="3215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630"/>
                <a:gridCol w="4939010"/>
              </a:tblGrid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IE" sz="14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SEM_PC_CR174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MPI Dropdown values</a:t>
                      </a:r>
                      <a:r>
                        <a:rPr lang="en-IE" sz="1400" baseline="0" dirty="0" smtClean="0"/>
                        <a:t> for a Trading Site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SEM_PC_CR186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Export Functionality in MA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SEM_PC_CR265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Settlements</a:t>
                      </a:r>
                      <a:r>
                        <a:rPr lang="en-IE" sz="1400" baseline="0" dirty="0" smtClean="0"/>
                        <a:t> Task Functionality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SEM_PC_CR310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Run Cancellation Initialisation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SEM_PC_CR312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Run Cancellation Functionality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SEM_PC_CR168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Unnecessary File Import Type Selection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SEM_PC_CR311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VTOD Status Changes for Approval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SEM_PC_CR294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DDF Linked to System Type within POMAX file import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SEM_PC_CR295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Displaying</a:t>
                      </a:r>
                      <a:r>
                        <a:rPr lang="en-IE" sz="1400" baseline="0" dirty="0" smtClean="0"/>
                        <a:t> UUC Penalty Costs in MA</a:t>
                      </a:r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280920" cy="4824536"/>
          </a:xfrm>
        </p:spPr>
        <p:txBody>
          <a:bodyPr>
            <a:normAutofit fontScale="92500" lnSpcReduction="20000"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600" dirty="0" smtClean="0"/>
              <a:t>Meeting of the Change Control Forum to propose a scope for the April 2014 release was held on </a:t>
            </a:r>
            <a:r>
              <a:rPr lang="en-GB" sz="1600" smtClean="0"/>
              <a:t>October 23</a:t>
            </a:r>
            <a:r>
              <a:rPr lang="en-GB" sz="1600" baseline="30000" smtClean="0"/>
              <a:t>rd</a:t>
            </a:r>
            <a:r>
              <a:rPr lang="en-GB" sz="1600" smtClean="0"/>
              <a:t>, 2013. </a:t>
            </a: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600" dirty="0" smtClean="0"/>
              <a:t>Regulatory approval was received on November 18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and the approved scope was published to the industry on November 20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R2.4.0 – April 2014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19672" y="2276872"/>
          <a:ext cx="6453640" cy="3839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630"/>
                <a:gridCol w="4939010"/>
              </a:tblGrid>
              <a:tr h="312365">
                <a:tc gridSpan="2">
                  <a:txBody>
                    <a:bodyPr/>
                    <a:lstStyle/>
                    <a:p>
                      <a:pPr algn="ctr"/>
                      <a:r>
                        <a:rPr lang="en-IE" sz="1400" dirty="0" smtClean="0"/>
                        <a:t>SEM R2.4.0 Approved Scope </a:t>
                      </a:r>
                      <a:endParaRPr lang="en-I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IE" sz="14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SEM_PC_CR271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Automated FX download</a:t>
                      </a:r>
                      <a:r>
                        <a:rPr lang="en-IE" sz="1400" baseline="0" dirty="0" smtClean="0"/>
                        <a:t> to the Central Market Systems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SEM_PC_CR320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Dispatch Instruction validation change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SEM_PC_CR324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Event warning for DAM event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SEM_PC_CR292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MDP dropdown in the MPI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SEM_PC_CR226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Pop-up</a:t>
                      </a:r>
                      <a:r>
                        <a:rPr lang="en-IE" sz="1400" baseline="0" dirty="0" smtClean="0"/>
                        <a:t> reminder for digital certificate renewal 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SEM_PC_CR323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Bad Debt Smearing Calculation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SEM_PC_CR309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Tax File Import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SEM_PC_CR325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Automated Data Imports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SEM_PC_CR326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Historical</a:t>
                      </a:r>
                      <a:r>
                        <a:rPr lang="en-IE" sz="1400" baseline="0" dirty="0" smtClean="0"/>
                        <a:t> Process Warnings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 gridSpan="2">
                  <a:txBody>
                    <a:bodyPr/>
                    <a:lstStyle/>
                    <a:p>
                      <a:pPr algn="ctr"/>
                      <a:r>
                        <a:rPr lang="en-IE" sz="1400" b="1" dirty="0" smtClean="0"/>
                        <a:t>Total Vendor Effort:</a:t>
                      </a:r>
                      <a:r>
                        <a:rPr lang="en-IE" sz="1400" b="1" baseline="0" dirty="0" smtClean="0"/>
                        <a:t> 2652 hours</a:t>
                      </a:r>
                      <a:endParaRPr lang="en-IE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The release cut-off date for the SEM R2.5.0 release is: 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u="sng" dirty="0" smtClean="0"/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2400" u="sng" dirty="0" smtClean="0"/>
              <a:t>Friday February 21</a:t>
            </a:r>
            <a:r>
              <a:rPr lang="en-GB" sz="2400" u="sng" baseline="30000" dirty="0" smtClean="0"/>
              <a:t>st</a:t>
            </a:r>
            <a:r>
              <a:rPr lang="en-GB" sz="2400" u="sng" dirty="0" smtClean="0"/>
              <a:t>, 2014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R2.5.0 – October 2014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C488CA6E-51CC-4BB1-AFB1-9D94DF2EDDF1}"/>
</file>

<file path=customXml/itemProps2.xml><?xml version="1.0" encoding="utf-8"?>
<ds:datastoreItem xmlns:ds="http://schemas.openxmlformats.org/officeDocument/2006/customXml" ds:itemID="{257FA132-07BD-429A-9A62-8FA8CDC6181E}"/>
</file>

<file path=customXml/itemProps3.xml><?xml version="1.0" encoding="utf-8"?>
<ds:datastoreItem xmlns:ds="http://schemas.openxmlformats.org/officeDocument/2006/customXml" ds:itemID="{B5DD022D-4E37-4045-A023-CEC82C77DBB1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2053</TotalTime>
  <Words>234</Words>
  <Application>Microsoft Office PowerPoint</Application>
  <PresentationFormat>On-screen Show (4:3)</PresentationFormat>
  <Paragraphs>111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Group</vt:lpstr>
      <vt:lpstr>Slide 1</vt:lpstr>
      <vt:lpstr>Slide 2</vt:lpstr>
      <vt:lpstr>Slide 3</vt:lpstr>
      <vt:lpstr>Slide 4</vt:lpstr>
      <vt:lpstr>Slide 5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Slides Meeting 52</dc:title>
  <dc:creator>Administrator</dc:creator>
  <dc:description/>
  <cp:lastModifiedBy>sking</cp:lastModifiedBy>
  <cp:revision>175</cp:revision>
  <dcterms:created xsi:type="dcterms:W3CDTF">2012-03-05T15:50:14Z</dcterms:created>
  <dcterms:modified xsi:type="dcterms:W3CDTF">2013-11-25T12:16:41Z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2012</vt:lpwstr>
  </property>
</Properties>
</file>