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331" r:id="rId6"/>
    <p:sldId id="340" r:id="rId7"/>
    <p:sldId id="341" r:id="rId8"/>
    <p:sldId id="342" r:id="rId9"/>
    <p:sldId id="337" r:id="rId10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2472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13/08/2014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13/08/2014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56 </a:t>
            </a:r>
          </a:p>
          <a:p>
            <a:endParaRPr lang="en-IE" dirty="0" smtClean="0"/>
          </a:p>
          <a:p>
            <a:r>
              <a:rPr lang="en-IE" dirty="0" smtClean="0"/>
              <a:t>August 14</a:t>
            </a:r>
            <a:r>
              <a:rPr lang="en-IE" baseline="30000" dirty="0" smtClean="0"/>
              <a:t>th</a:t>
            </a:r>
            <a:r>
              <a:rPr lang="en-IE" dirty="0" smtClean="0"/>
              <a:t> 2014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280920" cy="4824536"/>
          </a:xfrm>
        </p:spPr>
        <p:txBody>
          <a:bodyPr>
            <a:normAutofit fontScale="92500" lnSpcReduction="1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600" dirty="0" smtClean="0"/>
              <a:t>The following table outlines the approved scope for the release: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* </a:t>
            </a:r>
            <a:r>
              <a:rPr lang="en-GB" sz="1300" dirty="0" smtClean="0"/>
              <a:t>Added to scope on July 2nd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R2.5.0 – November 2014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59632" y="1772816"/>
          <a:ext cx="6453640" cy="2590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4939010"/>
              </a:tblGrid>
              <a:tr h="312365">
                <a:tc gridSpan="2">
                  <a:txBody>
                    <a:bodyPr/>
                    <a:lstStyle/>
                    <a:p>
                      <a:pPr algn="ctr"/>
                      <a:r>
                        <a:rPr lang="en-IE" sz="1400" dirty="0" smtClean="0"/>
                        <a:t>SEM R2.5.0 Approved Scope </a:t>
                      </a:r>
                      <a:endParaRPr lang="en-I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CR Ref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Description</a:t>
                      </a:r>
                      <a:endParaRPr lang="en-IE" sz="14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Eligible Availability for Energy Limited Units Under Test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SEM_PC_CR327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Event Queuing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SEM_PC_CR333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 to apply PUGDOG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TTariff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a Trading Day basis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SEM_PC_CR332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Issue Zero Invoices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SEM_PC_CR330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Changes to IART Report</a:t>
                      </a:r>
                      <a:endParaRPr lang="en-IE" sz="14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SEM_PC_CR336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smtClean="0"/>
                        <a:t>HMRC VAT Change*</a:t>
                      </a:r>
                      <a:endParaRPr lang="en-IE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80920" cy="4824536"/>
          </a:xfrm>
        </p:spPr>
        <p:txBody>
          <a:bodyPr>
            <a:normAutofit fontScale="77500" lnSpcReduction="2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Design closed                                              Jun 30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	Complete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Publication of MPUD                                 Jul 17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	Complete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Software delivery                                       Jul 31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	Complete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Publication of sample files                       Aug 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	Complete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2400" dirty="0" smtClean="0"/>
              <a:t>	from Vendor Testing	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System Integration Test Execution          Aug 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Oct 10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	In Progress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Market Test Execution                               Oct 13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to Oct 24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24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Deployment </a:t>
            </a:r>
            <a:r>
              <a:rPr lang="en-GB" sz="2400" baseline="30000" dirty="0" smtClean="0"/>
              <a:t>*</a:t>
            </a:r>
            <a:r>
              <a:rPr lang="en-GB" sz="2400" dirty="0" smtClean="0"/>
              <a:t>                                              Nov 14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* subject to successful completion of all testing.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600" dirty="0" smtClean="0"/>
              <a:t>SEM R2.5.0 – November 2014 - Milestones </a:t>
            </a:r>
            <a:endParaRPr lang="en-IE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Release Cut-Off Date is Friday September 5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, 2014.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R2.6.0 – May 2015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280920" cy="4824536"/>
          </a:xfrm>
        </p:spPr>
        <p:txBody>
          <a:bodyPr>
            <a:normAutofit lnSpcReduction="10000"/>
          </a:bodyPr>
          <a:lstStyle/>
          <a:p>
            <a:pPr marL="355600" lvl="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The current timelines are as follows:</a:t>
            </a:r>
            <a:endParaRPr lang="en-IE" sz="2400" dirty="0" smtClean="0"/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Entry into force of Implementing Acts ~ Q4 2014</a:t>
            </a:r>
            <a:endParaRPr lang="en-IE" sz="2000" dirty="0" smtClean="0"/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Start of data reporting ~ 6 months after adoption of Implementing Acts. </a:t>
            </a:r>
          </a:p>
          <a:p>
            <a:pPr marL="812800" lvl="1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Requirements </a:t>
            </a:r>
            <a:r>
              <a:rPr lang="en-GB" sz="2400" u="sng" dirty="0" smtClean="0"/>
              <a:t>may</a:t>
            </a:r>
            <a:r>
              <a:rPr lang="en-GB" sz="2400" dirty="0" smtClean="0"/>
              <a:t> necessitate a CMS release to ensure: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That all relevant data is captured and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Compliance with reporting obligations.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400" dirty="0" smtClean="0"/>
              <a:t>It is possible that a related CMS release may impact on interfaces between the CMS and Participant systems. SEMO are currently evaluating the draft requirements to determine likely impacts to the SEM. 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REMIT Reporting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FD27FF-1FAD-4C6E-85BC-BF6249419E46}"/>
</file>

<file path=customXml/itemProps2.xml><?xml version="1.0" encoding="utf-8"?>
<ds:datastoreItem xmlns:ds="http://schemas.openxmlformats.org/officeDocument/2006/customXml" ds:itemID="{B5DD022D-4E37-4045-A023-CEC82C77DBB1}"/>
</file>

<file path=customXml/itemProps3.xml><?xml version="1.0" encoding="utf-8"?>
<ds:datastoreItem xmlns:ds="http://schemas.openxmlformats.org/officeDocument/2006/customXml" ds:itemID="{257FA132-07BD-429A-9A62-8FA8CDC6181E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2173</TotalTime>
  <Words>198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Group</vt:lpstr>
      <vt:lpstr>Slide 1</vt:lpstr>
      <vt:lpstr>Slide 2</vt:lpstr>
      <vt:lpstr>Slide 3</vt:lpstr>
      <vt:lpstr>Slide 4</vt:lpstr>
      <vt:lpstr>Slide 5</vt:lpstr>
      <vt:lpstr>Slide 6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Slides Meeting 56</dc:title>
  <dc:creator>Administrator</dc:creator>
  <dc:description/>
  <cp:lastModifiedBy>sking</cp:lastModifiedBy>
  <cp:revision>199</cp:revision>
  <dcterms:created xsi:type="dcterms:W3CDTF">2012-03-05T15:50:14Z</dcterms:created>
  <dcterms:modified xsi:type="dcterms:W3CDTF">2014-08-13T09:34:05Z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2014</vt:lpwstr>
  </property>
</Properties>
</file>