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343" r:id="rId6"/>
    <p:sldId id="344" r:id="rId7"/>
    <p:sldId id="337" r:id="rId8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4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14/04/2015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14/04/2015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61 </a:t>
            </a:r>
          </a:p>
          <a:p>
            <a:endParaRPr lang="en-IE" dirty="0" smtClean="0"/>
          </a:p>
          <a:p>
            <a:r>
              <a:rPr lang="en-IE" dirty="0" smtClean="0"/>
              <a:t>April 15</a:t>
            </a:r>
            <a:r>
              <a:rPr lang="en-IE" baseline="30000" dirty="0" smtClean="0"/>
              <a:t>th</a:t>
            </a:r>
            <a:r>
              <a:rPr lang="en-IE" dirty="0" smtClean="0"/>
              <a:t> 2015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The scope for the May 2015 release is as follows: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Factory Test completed successfully on March 26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System Integration Test (SEMO) currently underway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Market Test scheduled for April 20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to May 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– Testing is regression based as release should not impact Participants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Deployment scheduled for May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, subject to successful conclusion of all testing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R2.6.0 – May 2015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15616" y="1988840"/>
          <a:ext cx="6840760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952328"/>
                <a:gridCol w="1008112"/>
                <a:gridCol w="1224136"/>
              </a:tblGrid>
              <a:tr h="1390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ABB Hours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Brady Hours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SEM_PC_CR341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Oracle 11.2.0.4 Upgrade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1,102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763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SEM_PC_CR342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AIX TL 9 Upgrade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510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N/A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SEM_PC_CR343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Smart FTP 6 Upgrade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72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1400" dirty="0" smtClean="0"/>
                        <a:t>N/A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IE" sz="1400" b="1" dirty="0" smtClean="0"/>
                        <a:t>Total Vendor</a:t>
                      </a:r>
                      <a:r>
                        <a:rPr lang="en-IE" sz="1400" b="1" baseline="0" dirty="0" smtClean="0"/>
                        <a:t> Effort</a:t>
                      </a:r>
                      <a:endParaRPr lang="en-IE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b="1" dirty="0" smtClean="0"/>
                        <a:t>2,447 hours</a:t>
                      </a:r>
                      <a:endParaRPr lang="en-IE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 fontScale="850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400" dirty="0" smtClean="0"/>
              <a:t>Release Cut-Off Date was Friday March 6th, 2015.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9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400" dirty="0" smtClean="0"/>
              <a:t>At the Cut-Off Date there were no:</a:t>
            </a:r>
          </a:p>
          <a:p>
            <a:pPr marL="812800" lvl="2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Approved Modification Proposals or</a:t>
            </a:r>
          </a:p>
          <a:p>
            <a:pPr marL="812800" lvl="2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New Change Requests submitted to the SDS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9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400" dirty="0" smtClean="0"/>
              <a:t>As no functional changes were proposed to the SDS,  a Change Control Forum (CCF) meeting is not required.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600" dirty="0" smtClean="0"/>
              <a:t>However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REMIT reporting arrangements must be in place by October 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2015. Changes to the CMS to facilitate this will be proposed for the October release.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Technical changes to ensure the CMS remain aligned with supported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party products will also be proposed.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Proposed scope should not impact interfaces between the CMS and Participant systems.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9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Proposal will be issued to the RAs in the coming week. Once approved, scope will be published via the normal channels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R2.7.0 – October 2015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A6C86DEC-4900-4E93-B256-EE27AFE3FF26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2312</TotalTime>
  <Words>250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Group</vt:lpstr>
      <vt:lpstr>Slide 1</vt:lpstr>
      <vt:lpstr>Slide 2</vt:lpstr>
      <vt:lpstr>Slide 3</vt:lpstr>
      <vt:lpstr>Slide 4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 Meeting 61</dc:title>
  <dc:creator>Administrator</dc:creator>
  <dc:description/>
  <cp:lastModifiedBy>sking</cp:lastModifiedBy>
  <cp:revision>219</cp:revision>
  <dcterms:created xsi:type="dcterms:W3CDTF">2012-03-05T15:50:14Z</dcterms:created>
  <dcterms:modified xsi:type="dcterms:W3CDTF">2015-04-14T14:21:59Z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