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344" r:id="rId6"/>
    <p:sldId id="348" r:id="rId7"/>
    <p:sldId id="337" r:id="rId8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2388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10/06/2016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1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1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646440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10/06/2016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68 </a:t>
            </a:r>
          </a:p>
          <a:p>
            <a:endParaRPr lang="en-IE" dirty="0" smtClean="0"/>
          </a:p>
          <a:p>
            <a:r>
              <a:rPr lang="en-IE" dirty="0" smtClean="0"/>
              <a:t>June 9</a:t>
            </a:r>
            <a:r>
              <a:rPr lang="en-IE" baseline="30000" dirty="0" smtClean="0"/>
              <a:t>th</a:t>
            </a:r>
            <a:r>
              <a:rPr lang="en-IE" dirty="0" smtClean="0"/>
              <a:t> 2016</a:t>
            </a:r>
            <a:endParaRPr lang="en-US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8009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18457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Approved Scope for this release is as follows: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SEM R2.8.0 will be the </a:t>
            </a:r>
            <a:r>
              <a:rPr lang="en-IE" sz="2000" u="sng" dirty="0" smtClean="0"/>
              <a:t>final</a:t>
            </a:r>
            <a:r>
              <a:rPr lang="en-IE" sz="2000" dirty="0" smtClean="0"/>
              <a:t> Central Market Systems release under the current 3 year vendor release contract.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20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R2.8.0 Release </a:t>
            </a:r>
            <a:endParaRPr lang="en-IE" sz="3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5143270"/>
              </p:ext>
            </p:extLst>
          </p:nvPr>
        </p:nvGraphicFramePr>
        <p:xfrm>
          <a:off x="467544" y="1700808"/>
          <a:ext cx="777686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3528392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CR</a:t>
                      </a:r>
                      <a:r>
                        <a:rPr lang="en-IE" baseline="0" dirty="0" smtClean="0"/>
                        <a:t> Ref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Description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Source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SEM_PC_CR351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Sort </a:t>
                      </a:r>
                      <a:r>
                        <a:rPr lang="en-IE" baseline="0" dirty="0" smtClean="0"/>
                        <a:t>Change for  PUMP Eligible Availability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Market Audit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SEM_PC_CR353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err="1" smtClean="0"/>
                        <a:t>iPlanet</a:t>
                      </a:r>
                      <a:r>
                        <a:rPr lang="en-IE" baseline="0" dirty="0" smtClean="0"/>
                        <a:t> (</a:t>
                      </a:r>
                      <a:r>
                        <a:rPr lang="en-IE" baseline="0" dirty="0" err="1" smtClean="0"/>
                        <a:t>webserver</a:t>
                      </a:r>
                      <a:r>
                        <a:rPr lang="en-IE" baseline="0" dirty="0" smtClean="0"/>
                        <a:t>) Upgrade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Technical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SEM_PC_CR354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Electricity VAT Change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Revenue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165304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 fontScale="62500" lnSpcReduction="20000"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Scope approved                                         Feb 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 	</a:t>
            </a:r>
            <a:r>
              <a:rPr lang="en-GB" sz="2400" dirty="0" smtClean="0">
                <a:solidFill>
                  <a:srgbClr val="92D050"/>
                </a:solidFill>
              </a:rPr>
              <a:t>Complete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pitchFamily="34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Proof of Concept with vendors               Mar 4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  	</a:t>
            </a:r>
            <a:r>
              <a:rPr lang="en-GB" sz="2400" dirty="0" smtClean="0">
                <a:solidFill>
                  <a:srgbClr val="92D050"/>
                </a:solidFill>
              </a:rPr>
              <a:t> Complete</a:t>
            </a: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Publication of HLIA                                    Mar 11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 	</a:t>
            </a:r>
            <a:r>
              <a:rPr lang="en-GB" sz="2400" dirty="0" smtClean="0">
                <a:solidFill>
                  <a:srgbClr val="92D050"/>
                </a:solidFill>
              </a:rPr>
              <a:t> Complete</a:t>
            </a: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Software delivery                                       Apr 11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 	</a:t>
            </a:r>
            <a:r>
              <a:rPr lang="en-GB" sz="2400" dirty="0" smtClean="0">
                <a:solidFill>
                  <a:srgbClr val="92D050"/>
                </a:solidFill>
              </a:rPr>
              <a:t> Complete</a:t>
            </a: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System Integration Test Execution          Apr 11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to May 20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 	</a:t>
            </a:r>
            <a:r>
              <a:rPr lang="en-GB" sz="2400" dirty="0" smtClean="0">
                <a:solidFill>
                  <a:srgbClr val="92D050"/>
                </a:solidFill>
              </a:rPr>
              <a:t> Complete</a:t>
            </a: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pitchFamily="34" charset="0"/>
              <a:buChar char="•"/>
              <a:tabLst>
                <a:tab pos="6821488" algn="l"/>
              </a:tabLst>
            </a:pPr>
            <a:r>
              <a:rPr lang="en-GB" sz="2400" dirty="0" smtClean="0"/>
              <a:t>Connectivity Test                                        Apr 25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to Apr 29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	</a:t>
            </a:r>
            <a:r>
              <a:rPr lang="en-GB" sz="2400" dirty="0" smtClean="0">
                <a:solidFill>
                  <a:srgbClr val="92D050"/>
                </a:solidFill>
              </a:rPr>
              <a:t> Complete</a:t>
            </a: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Market Test Execution                               May 11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to May 20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	</a:t>
            </a:r>
            <a:r>
              <a:rPr lang="en-GB" sz="2400" dirty="0" smtClean="0">
                <a:solidFill>
                  <a:srgbClr val="92D050"/>
                </a:solidFill>
              </a:rPr>
              <a:t> Complete</a:t>
            </a: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Deployment </a:t>
            </a:r>
            <a:r>
              <a:rPr lang="en-GB" sz="2400" baseline="30000" dirty="0" smtClean="0"/>
              <a:t>*</a:t>
            </a:r>
            <a:r>
              <a:rPr lang="en-GB" sz="2400" dirty="0" smtClean="0"/>
              <a:t>                                              Jun 17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* subject to successful completion of all testing.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SEM R2.8.0 – Schedule </a:t>
            </a:r>
            <a:endParaRPr lang="en-IE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9BAFD9F4-0231-4756-916A-F153B67D540C}"/>
</file>

<file path=customXml/itemProps2.xml><?xml version="1.0" encoding="utf-8"?>
<ds:datastoreItem xmlns:ds="http://schemas.openxmlformats.org/officeDocument/2006/customXml" ds:itemID="{257FA132-07BD-429A-9A62-8FA8CDC6181E}"/>
</file>

<file path=customXml/itemProps3.xml><?xml version="1.0" encoding="utf-8"?>
<ds:datastoreItem xmlns:ds="http://schemas.openxmlformats.org/officeDocument/2006/customXml" ds:itemID="{B5DD022D-4E37-4045-A023-CEC82C77DBB1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2759</TotalTime>
  <Words>80</Words>
  <Application>Microsoft Office PowerPoint</Application>
  <PresentationFormat>On-screen Show (4:3)</PresentationFormat>
  <Paragraphs>57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Group</vt:lpstr>
      <vt:lpstr>Slide 1</vt:lpstr>
      <vt:lpstr>Slide 2</vt:lpstr>
      <vt:lpstr>Slide 3</vt:lpstr>
      <vt:lpstr>Slide 4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dc:description/>
  <cp:lastModifiedBy>cbreslin</cp:lastModifiedBy>
  <cp:revision>272</cp:revision>
  <cp:lastPrinted>2015-11-26T07:51:04Z</cp:lastPrinted>
  <dcterms:created xsi:type="dcterms:W3CDTF">2012-03-05T15:50:14Z</dcterms:created>
  <dcterms:modified xsi:type="dcterms:W3CDTF">2016-06-10T13:50:57Z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2014</vt:lpwstr>
  </property>
</Properties>
</file>