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9" r:id="rId5"/>
    <p:sldId id="260" r:id="rId6"/>
    <p:sldId id="261" r:id="rId7"/>
  </p:sldIdLst>
  <p:sldSz cx="9144000" cy="6858000" type="screen4x3"/>
  <p:notesSz cx="68199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 xmlns:mv="urn:schemas-microsoft-com:mac:vml" xmlns:mc="http://schemas.openxmlformats.org/markup-compatibility/2006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3128"/>
        <p:guide pos="214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62D10-B9CE-CE4C-A1B6-8EA88424E6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the T&amp;SC is governed by Northern Irish law and the review concerned solvency law as opposed to commercial arrangements, McCann Fitzgerald flagged the need for a Northern Irish legal opinion. No signed contract in place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McCann Fitz.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62D10-B9CE-CE4C-A1B6-8EA88424E6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McCann </a:t>
            </a:r>
            <a:r>
              <a:rPr lang="en-IE" dirty="0" err="1" smtClean="0"/>
              <a:t>fitz</a:t>
            </a:r>
            <a:r>
              <a:rPr lang="en-IE" baseline="0" dirty="0" smtClean="0"/>
              <a:t> don’t have the necessary Northern Irish law expertise, from a cost perspective may be better to have NI firm.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62D10-B9CE-CE4C-A1B6-8EA88424E6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mo 1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8273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split/>
  </p:transition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868A8C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rgbClr val="868A8C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-136140" y="-1322772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69506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495176"/>
                </a:solidFill>
                <a:latin typeface="Arial"/>
                <a:cs typeface="Arial"/>
              </a:rPr>
              <a:t>Modifications Committee Independent Legal Support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800" y="1269507"/>
            <a:ext cx="7632577" cy="94103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Meeting 53 </a:t>
            </a:r>
          </a:p>
          <a:p>
            <a:r>
              <a:rPr lang="en-IE" dirty="0" smtClean="0"/>
              <a:t>06 February 2014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6416591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sz="2600" dirty="0" smtClean="0"/>
              <a:t>Tender process 2009          McCann Fitzgerald appointed as independent legal advisors to the Modifications Committee commencing June 2010</a:t>
            </a:r>
          </a:p>
          <a:p>
            <a:pPr>
              <a:buNone/>
            </a:pPr>
            <a:endParaRPr lang="en-IE" sz="2600" dirty="0" smtClean="0"/>
          </a:p>
          <a:p>
            <a:r>
              <a:rPr lang="en-IE" sz="2600" dirty="0" smtClean="0"/>
              <a:t>Upon Committee request at Meeting 47, McCann Fitzgerald undertook a legal review of Mod_02_13 Registration of Charges</a:t>
            </a:r>
          </a:p>
          <a:p>
            <a:pPr>
              <a:buNone/>
            </a:pPr>
            <a:endParaRPr lang="en-IE" sz="2600" dirty="0" smtClean="0"/>
          </a:p>
          <a:p>
            <a:r>
              <a:rPr lang="en-IE" sz="2600" dirty="0" smtClean="0"/>
              <a:t>It was necessary to subcontract part of the legal review to NI firm Pinsent Masons, due to the fact that the T&amp;SC is governed by NI law (as opposed to ROI law)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773010" y="1600201"/>
            <a:ext cx="790111" cy="41503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Issues for Committee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Is it time for the Modifications Committee to re-assess the current provision of independent legal support by McCann Fitzgerald?</a:t>
            </a:r>
          </a:p>
          <a:p>
            <a:endParaRPr lang="en-IE" dirty="0" smtClean="0"/>
          </a:p>
          <a:p>
            <a:r>
              <a:rPr lang="en-IE" dirty="0" smtClean="0"/>
              <a:t>Would it be more prudent for a NI firm to provide the Mods Committee with independent legal support, given that the T&amp;SC is governed by NI law?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B9756DA9-3873-450D-ADEF-E848002B6B65}"/>
</file>

<file path=customXml/itemProps2.xml><?xml version="1.0" encoding="utf-8"?>
<ds:datastoreItem xmlns:ds="http://schemas.openxmlformats.org/officeDocument/2006/customXml" ds:itemID="{3A400C74-2D31-4493-A52F-E5E48250D731}"/>
</file>

<file path=customXml/itemProps3.xml><?xml version="1.0" encoding="utf-8"?>
<ds:datastoreItem xmlns:ds="http://schemas.openxmlformats.org/officeDocument/2006/customXml" ds:itemID="{ABE4F1C5-35CC-4050-BF44-D219239C3CD6}"/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203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Modifications Committee Independent Legal Support</vt:lpstr>
      <vt:lpstr>Background</vt:lpstr>
      <vt:lpstr>Issues for Committee Consideration</vt:lpstr>
    </vt:vector>
  </TitlesOfParts>
  <Company>The Design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Clive Parkinson</dc:creator>
  <dc:description/>
  <cp:lastModifiedBy>sking</cp:lastModifiedBy>
  <cp:revision>68</cp:revision>
  <dcterms:created xsi:type="dcterms:W3CDTF">2012-02-27T14:20:14Z</dcterms:created>
  <dcterms:modified xsi:type="dcterms:W3CDTF">2014-02-05T14:53:36Z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