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44" r:id="rId6"/>
    <p:sldId id="346" r:id="rId7"/>
    <p:sldId id="347" r:id="rId8"/>
    <p:sldId id="337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2472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10/02/2016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646440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10/02/2016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66 </a:t>
            </a:r>
          </a:p>
          <a:p>
            <a:endParaRPr lang="en-IE" dirty="0" smtClean="0"/>
          </a:p>
          <a:p>
            <a:r>
              <a:rPr lang="en-IE" dirty="0" smtClean="0"/>
              <a:t>February 11</a:t>
            </a:r>
            <a:r>
              <a:rPr lang="en-IE" baseline="30000" dirty="0" smtClean="0"/>
              <a:t>th</a:t>
            </a:r>
            <a:r>
              <a:rPr lang="en-IE" dirty="0" smtClean="0"/>
              <a:t> 2016</a:t>
            </a:r>
            <a:endParaRPr lang="en-US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8009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Release Cut-Off Date was Friday November 6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2015. 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12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No approved Modification Proposals as at the cut-off date.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12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No new Change Requests (CR) submitted to the SEM Design Service (SDS), therefore a Change Control Forum meeting was not required.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12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Three CRs proposed for scope as follows:</a:t>
            </a:r>
            <a:endParaRPr lang="en-IE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R2.8.0 – May 2016 </a:t>
            </a:r>
            <a:endParaRPr lang="en-IE" sz="3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5143270"/>
              </p:ext>
            </p:extLst>
          </p:nvPr>
        </p:nvGraphicFramePr>
        <p:xfrm>
          <a:off x="611560" y="3645024"/>
          <a:ext cx="7776864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3528392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CR</a:t>
                      </a:r>
                      <a:r>
                        <a:rPr lang="en-IE" baseline="0" dirty="0" smtClean="0"/>
                        <a:t> Ref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Source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SEM_PC_CR351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Sort </a:t>
                      </a:r>
                      <a:r>
                        <a:rPr lang="en-IE" baseline="0" dirty="0" smtClean="0"/>
                        <a:t>Change for  PUMP Eligible Availability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Market Audit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SEM_PC_CR353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err="1" smtClean="0"/>
                        <a:t>iPlanet</a:t>
                      </a:r>
                      <a:r>
                        <a:rPr lang="en-IE" baseline="0" dirty="0" smtClean="0"/>
                        <a:t> (</a:t>
                      </a:r>
                      <a:r>
                        <a:rPr lang="en-IE" baseline="0" dirty="0" err="1" smtClean="0"/>
                        <a:t>webserver</a:t>
                      </a:r>
                      <a:r>
                        <a:rPr lang="en-IE" baseline="0" dirty="0" smtClean="0"/>
                        <a:t>) Upgrade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Technical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SEM_PC_CR354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dirty="0" smtClean="0"/>
                        <a:t>Electricity VAT Change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Revenue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165304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It is expected that some Participants may be affected by the </a:t>
            </a:r>
            <a:r>
              <a:rPr lang="en-IE" sz="2000" dirty="0" err="1" smtClean="0"/>
              <a:t>iPlanet</a:t>
            </a:r>
            <a:r>
              <a:rPr lang="en-IE" sz="2000" dirty="0" smtClean="0"/>
              <a:t> </a:t>
            </a:r>
            <a:r>
              <a:rPr lang="en-IE" sz="2000" dirty="0" err="1" smtClean="0"/>
              <a:t>webserver</a:t>
            </a:r>
            <a:r>
              <a:rPr lang="en-IE" sz="2000" dirty="0" smtClean="0"/>
              <a:t> upgrade (i.e. those on XP &amp; Windows 2003).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Further detail to be provided after “Proof of Concept” phase with our vendors at end of February.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SEM R2.8.0 will be the </a:t>
            </a:r>
            <a:r>
              <a:rPr lang="en-IE" sz="2000" u="sng" dirty="0" smtClean="0"/>
              <a:t>final</a:t>
            </a:r>
            <a:r>
              <a:rPr lang="en-IE" sz="2000" dirty="0" smtClean="0"/>
              <a:t> Central Market Systems release under the current 3 year vendor release contract.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Deployment schedule will be announced after vendors have confirmed delivery dates to SEMO.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Future Releases </a:t>
            </a:r>
            <a:endParaRPr lang="en-IE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093296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Market Operator Special Topic (MOST) meeting held on November 25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to outline options for future maintenance / development (Roadmap) of the CMS: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Maintenance (Limited Changes)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Upgrade (Pro-active upgrade of systems and software)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Outcome: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Stakeholders submitted feedback by December 7</a:t>
            </a:r>
            <a:r>
              <a:rPr lang="en-IE" sz="1600" baseline="30000" dirty="0" smtClean="0"/>
              <a:t>th</a:t>
            </a:r>
            <a:r>
              <a:rPr lang="en-IE" sz="1600" dirty="0" smtClean="0"/>
              <a:t> – majority favouring Maintenance Mode. 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SEMO shared all stakeholder feedback and proposed a preferred approach to the Regulatory Authorities on December 18</a:t>
            </a:r>
            <a:r>
              <a:rPr lang="en-IE" sz="1600" baseline="30000" dirty="0" smtClean="0"/>
              <a:t>th</a:t>
            </a:r>
            <a:r>
              <a:rPr lang="en-IE" sz="1600" dirty="0" smtClean="0"/>
              <a:t>. 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On January 5</a:t>
            </a:r>
            <a:r>
              <a:rPr lang="en-IE" sz="1600" baseline="30000" dirty="0" smtClean="0"/>
              <a:t>th</a:t>
            </a:r>
            <a:r>
              <a:rPr lang="en-IE" sz="1600" dirty="0" smtClean="0"/>
              <a:t> the Regulatory Authorities advocated the Maintenance Mode approach.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5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CMS Roadmap </a:t>
            </a:r>
            <a:endParaRPr lang="en-IE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093296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52E816-3891-427D-AF30-CBC0C00AF95A}"/>
</file>

<file path=customXml/itemProps2.xml><?xml version="1.0" encoding="utf-8"?>
<ds:datastoreItem xmlns:ds="http://schemas.openxmlformats.org/officeDocument/2006/customXml" ds:itemID="{B5DD022D-4E37-4045-A023-CEC82C77DBB1}"/>
</file>

<file path=customXml/itemProps3.xml><?xml version="1.0" encoding="utf-8"?>
<ds:datastoreItem xmlns:ds="http://schemas.openxmlformats.org/officeDocument/2006/customXml" ds:itemID="{257FA132-07BD-429A-9A62-8FA8CDC6181E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2674</TotalTime>
  <Words>266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Group</vt:lpstr>
      <vt:lpstr>Slide 1</vt:lpstr>
      <vt:lpstr>Slide 2</vt:lpstr>
      <vt:lpstr>Slide 3</vt:lpstr>
      <vt:lpstr>Slide 4</vt:lpstr>
      <vt:lpstr>Slide 5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MODS Meeting 66 - CMS Slides</dc:title>
  <dc:creator>Administrator</dc:creator>
  <dc:description/>
  <cp:lastModifiedBy>eblair</cp:lastModifiedBy>
  <cp:revision>260</cp:revision>
  <cp:lastPrinted>2015-11-26T07:51:04Z</cp:lastPrinted>
  <dcterms:created xsi:type="dcterms:W3CDTF">2012-03-05T15:50:14Z</dcterms:created>
  <dcterms:modified xsi:type="dcterms:W3CDTF">2016-02-10T12:21:41Z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2014</vt:lpwstr>
  </property>
</Properties>
</file>