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342" r:id="rId6"/>
    <p:sldId id="343" r:id="rId7"/>
    <p:sldId id="331" r:id="rId8"/>
    <p:sldId id="340" r:id="rId9"/>
    <p:sldId id="341" r:id="rId10"/>
    <p:sldId id="337" r:id="rId11"/>
  </p:sldIdLst>
  <p:sldSz cx="9144000" cy="6858000" type="screen4x3"/>
  <p:notesSz cx="68199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46" autoAdjust="0"/>
    <p:restoredTop sz="94660"/>
  </p:normalViewPr>
  <p:slideViewPr>
    <p:cSldViewPr>
      <p:cViewPr>
        <p:scale>
          <a:sx n="95" d="100"/>
          <a:sy n="95" d="100"/>
        </p:scale>
        <p:origin x="-2472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7E522-47CB-4356-8545-ED8C0AB31031}" type="datetimeFigureOut">
              <a:rPr lang="en-IE" smtClean="0"/>
              <a:pPr/>
              <a:t>18/06/2014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17415"/>
            <a:ext cx="545592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DBE50-4973-4D7D-BE39-3F0FBC1C9B92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34FA-EA9B-487F-8542-C8E785375CB5}" type="datetime1">
              <a:rPr lang="en-IE" smtClean="0"/>
              <a:pPr/>
              <a:t>18/06/2014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610F-C8BA-4AC6-9DC1-C6975DF8DEF7}" type="datetime1">
              <a:rPr lang="en-IE" smtClean="0"/>
              <a:pPr/>
              <a:t>18/06/2014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EE1D-D54C-41F9-83F6-89AC296D97C1}" type="datetime1">
              <a:rPr lang="en-IE" smtClean="0"/>
              <a:pPr/>
              <a:t>18/06/2014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676E-A70B-4CA2-847B-C5DC190662B1}" type="datetime1">
              <a:rPr lang="en-IE" smtClean="0"/>
              <a:pPr/>
              <a:t>18/06/2014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CDB9-05FD-4F83-B84F-A218EBFAA239}" type="datetime1">
              <a:rPr lang="en-IE" smtClean="0"/>
              <a:pPr/>
              <a:t>18/06/2014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1CF-1677-4AA7-A783-61730EDB16F7}" type="datetime1">
              <a:rPr lang="en-IE" smtClean="0"/>
              <a:pPr/>
              <a:t>18/06/2014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EAD9-E288-4CC0-A041-655CCCF66309}" type="datetime1">
              <a:rPr lang="en-IE" smtClean="0"/>
              <a:pPr/>
              <a:t>18/06/2014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88AD-7AA9-4DA9-996F-C7045D06B574}" type="datetime1">
              <a:rPr lang="en-IE" smtClean="0"/>
              <a:pPr/>
              <a:t>18/06/2014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D1A5-A732-4B4D-84A9-06BEBB8CFAF2}" type="datetime1">
              <a:rPr lang="en-IE" smtClean="0"/>
              <a:pPr/>
              <a:t>18/06/2014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3B47-B4D7-4AEA-9C4E-00C99536621D}" type="datetime1">
              <a:rPr lang="en-IE" smtClean="0"/>
              <a:pPr/>
              <a:t>18/06/2014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F127-A2B0-4E28-99E6-6CDFC5A5BCA0}" type="datetime1">
              <a:rPr lang="en-IE" smtClean="0"/>
              <a:pPr/>
              <a:t>18/06/2014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4783A-76A4-49F5-B06D-D7D286A4B744}" type="datetime1">
              <a:rPr lang="en-IE" smtClean="0"/>
              <a:pPr/>
              <a:t>18/06/2014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 smtClean="0"/>
              <a:t>Market Systems Release Update</a:t>
            </a:r>
          </a:p>
          <a:p>
            <a:endParaRPr lang="en-IE" dirty="0" smtClean="0"/>
          </a:p>
          <a:p>
            <a:r>
              <a:rPr lang="en-IE" dirty="0" smtClean="0"/>
              <a:t>Modifications Committee Meeting 55 </a:t>
            </a:r>
          </a:p>
          <a:p>
            <a:endParaRPr lang="en-IE" dirty="0" smtClean="0"/>
          </a:p>
          <a:p>
            <a:r>
              <a:rPr lang="en-IE" dirty="0" smtClean="0"/>
              <a:t>June 19</a:t>
            </a:r>
            <a:r>
              <a:rPr lang="en-IE" baseline="30000" dirty="0" smtClean="0"/>
              <a:t>th</a:t>
            </a:r>
            <a:r>
              <a:rPr lang="en-IE" dirty="0" smtClean="0"/>
              <a:t> 2014</a:t>
            </a:r>
            <a:endParaRPr lang="en-US" dirty="0" smtClean="0"/>
          </a:p>
          <a:p>
            <a:endParaRPr lang="en-I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80728"/>
            <a:ext cx="8216602" cy="269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Deployed successfully to Central Market Systems on May 16th.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Change Requests were finalised and closed.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Project is now closed.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2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R2.4.0 – May 2014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Release Cut-Off Date has passed.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Relevant Design Notes received from our vendors.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Design notes now under review internally.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Project schedule agreed with vendor – software delivery agreed for end of July.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Test Phases will commence following successful software delivery.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3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R2.5.0 – May 2014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280920" cy="4824536"/>
          </a:xfrm>
        </p:spPr>
        <p:txBody>
          <a:bodyPr>
            <a:normAutofit lnSpcReduction="10000"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600" dirty="0" smtClean="0"/>
              <a:t>The following table outlines the approved scope for the release: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8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4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R2.5.0 – November 2014 </a:t>
            </a:r>
            <a:endParaRPr lang="en-IE" sz="3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59632" y="1772816"/>
          <a:ext cx="6453640" cy="2590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630"/>
                <a:gridCol w="4939010"/>
              </a:tblGrid>
              <a:tr h="312365">
                <a:tc gridSpan="2">
                  <a:txBody>
                    <a:bodyPr/>
                    <a:lstStyle/>
                    <a:p>
                      <a:pPr algn="ctr"/>
                      <a:r>
                        <a:rPr lang="en-IE" sz="1400" dirty="0" smtClean="0"/>
                        <a:t>SEM R2.5.0 Approved Scope </a:t>
                      </a:r>
                      <a:endParaRPr lang="en-IE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CR Ref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Description</a:t>
                      </a:r>
                      <a:endParaRPr lang="en-IE" sz="1400" dirty="0"/>
                    </a:p>
                  </a:txBody>
                  <a:tcPr/>
                </a:tc>
              </a:tr>
              <a:tr h="403756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SEM_PC_CR322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Eligible Availability for Energy Limited Units Under Test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SEM_PC_CR327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Event Queuing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SEM_PC_CR333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Functionality to apply PUGDOG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TTariff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on a Trading Day basis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SEM_PC_CR332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Issue Zero Invoices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SEM_PC_CR330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Changes to IART Report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 gridSpan="2">
                  <a:txBody>
                    <a:bodyPr/>
                    <a:lstStyle/>
                    <a:p>
                      <a:pPr algn="ctr"/>
                      <a:r>
                        <a:rPr lang="en-IE" sz="1400" b="1" dirty="0" smtClean="0"/>
                        <a:t>Total Vendor Effort:</a:t>
                      </a:r>
                      <a:r>
                        <a:rPr lang="en-IE" sz="1400" b="1" baseline="0" dirty="0" smtClean="0"/>
                        <a:t> 2144 hours</a:t>
                      </a:r>
                      <a:endParaRPr lang="en-IE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280920" cy="4824536"/>
          </a:xfrm>
        </p:spPr>
        <p:txBody>
          <a:bodyPr>
            <a:normAutofit fontScale="77500" lnSpcReduction="20000"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Design closed                                              July 25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Publication of MPUD                                 Aug 11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Software delivery                                       July 31</a:t>
            </a:r>
            <a:r>
              <a:rPr lang="en-GB" sz="2400" baseline="30000" dirty="0" smtClean="0"/>
              <a:t>st</a:t>
            </a:r>
            <a:r>
              <a:rPr lang="en-GB" sz="24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System Integration Test Execution          Aug 4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to Oct 10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Market Test Execution                               Oct 13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to Oct 24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Deployment </a:t>
            </a:r>
            <a:r>
              <a:rPr lang="en-GB" sz="2400" baseline="30000" dirty="0" smtClean="0"/>
              <a:t>*</a:t>
            </a:r>
            <a:r>
              <a:rPr lang="en-GB" sz="2400" dirty="0" smtClean="0"/>
              <a:t>                                              Nov 14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</a:t>
            </a: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8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800" dirty="0" smtClean="0"/>
              <a:t>* subject to successful completion of all testing.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5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 smtClean="0"/>
              <a:t>SEM R2.5.0 – November 2014 - Milestones </a:t>
            </a:r>
            <a:endParaRPr lang="en-IE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Release Cut-Off Date is Sept 5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(Friday) 2014.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6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R2.6.0 – May 2015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ques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sz="1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7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Questions 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ou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Props1.xml><?xml version="1.0" encoding="utf-8"?>
<ds:datastoreItem xmlns:ds="http://schemas.openxmlformats.org/officeDocument/2006/customXml" ds:itemID="{55C28B10-4FFD-488C-80A0-BB3293777521}"/>
</file>

<file path=customXml/itemProps2.xml><?xml version="1.0" encoding="utf-8"?>
<ds:datastoreItem xmlns:ds="http://schemas.openxmlformats.org/officeDocument/2006/customXml" ds:itemID="{257FA132-07BD-429A-9A62-8FA8CDC6181E}"/>
</file>

<file path=customXml/itemProps3.xml><?xml version="1.0" encoding="utf-8"?>
<ds:datastoreItem xmlns:ds="http://schemas.openxmlformats.org/officeDocument/2006/customXml" ds:itemID="{B5DD022D-4E37-4045-A023-CEC82C77DBB1}"/>
</file>

<file path=docProps/app.xml><?xml version="1.0" encoding="utf-8"?>
<Properties xmlns="http://schemas.openxmlformats.org/officeDocument/2006/extended-properties" xmlns:vt="http://schemas.openxmlformats.org/officeDocument/2006/docPropsVTypes">
  <Template>Group</Template>
  <TotalTime>2139</TotalTime>
  <Words>224</Words>
  <Application>Microsoft Office PowerPoint</Application>
  <PresentationFormat>On-screen Show (4:3)</PresentationFormat>
  <Paragraphs>82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Group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SEMO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55 CMS Slides</dc:title>
  <dc:creator>Administrator</dc:creator>
  <dc:description/>
  <cp:lastModifiedBy>sking</cp:lastModifiedBy>
  <cp:revision>193</cp:revision>
  <dcterms:created xsi:type="dcterms:W3CDTF">2012-03-05T15:50:14Z</dcterms:created>
  <dcterms:modified xsi:type="dcterms:W3CDTF">2014-06-18T09:34:31Z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  <property fmtid="{D5CDD505-2E9C-101B-9397-08002B2CF9AE}" pid="3" name="Year">
    <vt:lpwstr>2014</vt:lpwstr>
  </property>
</Properties>
</file>