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416" r:id="rId5"/>
    <p:sldId id="426" r:id="rId6"/>
    <p:sldId id="427" r:id="rId7"/>
    <p:sldId id="429" r:id="rId8"/>
    <p:sldId id="428" r:id="rId9"/>
    <p:sldId id="425" r:id="rId10"/>
  </p:sldIdLst>
  <p:sldSz cx="9144000" cy="6858000" type="screen4x3"/>
  <p:notesSz cx="68199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 xmlns:mv="urn:schemas-microsoft-com:mac:vml" xmlns:mc="http://schemas.openxmlformats.org/markup-compatibility/2006">
        <p14:section name="Untitled Section" id="{42264430-39D9-2941-9774-69F969613334}">
          <p14:sldIdLst>
            <p14:sldId id="259"/>
            <p14:sldId id="261"/>
            <p14:sldId id="260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mccartan" initials="T" lastIdx="6" clrIdx="0"/>
  <p:cmAuthor id="1" name="Kennedy" initials="A" lastIdx="1" clrIdx="1"/>
  <p:cmAuthor id="2" name="Niamh Delaney" initials="nd" lastIdx="5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8A8C"/>
    <a:srgbClr val="898989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8" autoAdjust="0"/>
    <p:restoredTop sz="80330" autoAdjust="0"/>
  </p:normalViewPr>
  <p:slideViewPr>
    <p:cSldViewPr snapToGrid="0" snapToObjects="1">
      <p:cViewPr>
        <p:scale>
          <a:sx n="75" d="100"/>
          <a:sy n="75" d="100"/>
        </p:scale>
        <p:origin x="-1944" y="-9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4" d="100"/>
          <a:sy n="94" d="100"/>
        </p:scale>
        <p:origin x="-3776" y="-120"/>
      </p:cViewPr>
      <p:guideLst>
        <p:guide orient="horz" pos="3128"/>
        <p:guide pos="214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1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6571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B93ADB5B-7A6D-491E-8A5F-285DA2C12E74}" type="datetimeFigureOut">
              <a:rPr lang="en-IE" smtClean="0"/>
              <a:pPr/>
              <a:t>05/02/2014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55290" cy="49657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3032" y="9433107"/>
            <a:ext cx="2955290" cy="49657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D0E672AE-EF37-4451-BB7F-C70A5875A5E2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6571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6571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6F3387DD-2551-1A49-BD42-E15F1B49939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1" y="4717416"/>
            <a:ext cx="5455920" cy="4469131"/>
          </a:xfrm>
          <a:prstGeom prst="rect">
            <a:avLst/>
          </a:prstGeom>
        </p:spPr>
        <p:txBody>
          <a:bodyPr vert="horz" lIns="91595" tIns="45798" rIns="91595" bIns="45798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55290" cy="49657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33107"/>
            <a:ext cx="2955290" cy="49657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6BB62D10-B9CE-CE4C-A1B6-8EA88424E6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20172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868A8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ack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0"/>
            <a:ext cx="9135879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5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800" b="1" kern="1200">
          <a:solidFill>
            <a:srgbClr val="46517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rgbClr val="868A8C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7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7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7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irgrid.com/media/Commissioning%20and%20Testing%20Review%20Recommendations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IE" dirty="0" smtClean="0"/>
              <a:t>Cancellation of a Unit Under Test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Modifications Committee Meeting 53</a:t>
            </a:r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February 2014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Context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The Conventional Generator Commissioning and Testing Workshop took place on 8</a:t>
            </a:r>
            <a:r>
              <a:rPr lang="en-IE" baseline="30000" dirty="0" smtClean="0"/>
              <a:t>th</a:t>
            </a:r>
            <a:r>
              <a:rPr lang="en-IE" dirty="0" smtClean="0"/>
              <a:t> October 2012</a:t>
            </a:r>
          </a:p>
          <a:p>
            <a:r>
              <a:rPr lang="en-IE" dirty="0" smtClean="0"/>
              <a:t>Main Objectives of the Workshop:</a:t>
            </a:r>
          </a:p>
          <a:p>
            <a:pPr lvl="1"/>
            <a:r>
              <a:rPr lang="en-IE" dirty="0" smtClean="0"/>
              <a:t>Revie</a:t>
            </a:r>
            <a:r>
              <a:rPr lang="en-IE" sz="1600" dirty="0" smtClean="0"/>
              <a:t>w Grid Code testing process from SO and IPP perspective;</a:t>
            </a:r>
          </a:p>
          <a:p>
            <a:pPr lvl="1"/>
            <a:r>
              <a:rPr lang="en-IE" sz="1600" dirty="0" smtClean="0"/>
              <a:t>Discuss process improvements, and </a:t>
            </a:r>
            <a:endParaRPr lang="en-IE" dirty="0" smtClean="0"/>
          </a:p>
          <a:p>
            <a:pPr lvl="1"/>
            <a:r>
              <a:rPr lang="en-IE" sz="1600" dirty="0" smtClean="0"/>
              <a:t>Agree recommendations for improvements</a:t>
            </a:r>
            <a:endParaRPr lang="en-IE" dirty="0" smtClean="0"/>
          </a:p>
          <a:p>
            <a:r>
              <a:rPr lang="en-IE" dirty="0" smtClean="0"/>
              <a:t>SO agreed to review the timeframe for cancellation of a Unit Under Test (UUT) </a:t>
            </a:r>
          </a:p>
          <a:p>
            <a:pPr lvl="1"/>
            <a:r>
              <a:rPr lang="en-IE" dirty="0" smtClean="0"/>
              <a:t>Current  timeframe is 2 days and the feedback received was that this is too long.</a:t>
            </a:r>
          </a:p>
          <a:p>
            <a:pPr lvl="1">
              <a:buNone/>
            </a:pPr>
            <a:endParaRPr lang="en-IE" dirty="0" smtClean="0"/>
          </a:p>
          <a:p>
            <a:endParaRPr lang="en-IE" dirty="0" smtClean="0"/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endParaRPr lang="en-I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Proposal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Cancellation of a UUT in D-1 before EA1 run</a:t>
            </a:r>
          </a:p>
          <a:p>
            <a:pPr lvl="1"/>
            <a:r>
              <a:rPr lang="en-IE" dirty="0" smtClean="0"/>
              <a:t>Generators submit cancellation request by email and complete the data entry cancellation submission in the MPI by </a:t>
            </a:r>
            <a:r>
              <a:rPr lang="en-IE" b="1" dirty="0" smtClean="0"/>
              <a:t>07:30 D-1</a:t>
            </a:r>
          </a:p>
          <a:p>
            <a:pPr lvl="1"/>
            <a:r>
              <a:rPr lang="en-IE" dirty="0" smtClean="0"/>
              <a:t>This will be processed by </a:t>
            </a:r>
            <a:r>
              <a:rPr lang="en-IE" b="1" dirty="0" smtClean="0"/>
              <a:t>8:00 D-1</a:t>
            </a:r>
            <a:r>
              <a:rPr lang="en-IE" dirty="0" smtClean="0"/>
              <a:t> and the Participant will be e-mailed to confirm that the cancellation has been accepted or rejected</a:t>
            </a:r>
          </a:p>
          <a:p>
            <a:pPr lvl="1"/>
            <a:r>
              <a:rPr lang="en-IE" dirty="0" smtClean="0"/>
              <a:t>The Generator has until </a:t>
            </a:r>
            <a:r>
              <a:rPr lang="en-IE" b="1" dirty="0" smtClean="0"/>
              <a:t>09:30 D-1</a:t>
            </a:r>
            <a:r>
              <a:rPr lang="en-IE" dirty="0" smtClean="0"/>
              <a:t> to submit updated Commercial Offer Data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Next Steps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SO to draft a modification to AP6 of Trading and Settlement code for </a:t>
            </a:r>
            <a:r>
              <a:rPr lang="en-US" dirty="0" smtClean="0"/>
              <a:t>Modifications Committee Meeting 54</a:t>
            </a:r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Additional Slides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u="sng" dirty="0" smtClean="0">
                <a:hlinkClick r:id="rId2"/>
              </a:rPr>
              <a:t>http://www.eirgrid.com/media/Commissioning%20and%20Testing%20Review%20Recommendations.pdf</a:t>
            </a:r>
            <a:endParaRPr lang="en-I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egulatory Affairs" ma:contentTypeID="0x010100265BBC7FA3C9DF40A8B33B7539D53B1D060074177663C135E743B0508DDEF5CD3ED8" ma:contentTypeVersion="441" ma:contentTypeDescription="" ma:contentTypeScope="" ma:versionID="e74de221bf3074b862680e46aa32f0de">
  <xsd:schema xmlns:xsd="http://www.w3.org/2001/XMLSchema" xmlns:p="http://schemas.microsoft.com/office/2006/metadata/properties" xmlns:ns3="555a66dc-fdf2-47ca-80f5-c077f14f4733" targetNamespace="http://schemas.microsoft.com/office/2006/metadata/properties" ma:root="true" ma:fieldsID="ca8d8b6bf269a0ce5b6ce5bb22bb9fbf" ns3:_="">
    <xsd:import namespace="555a66dc-fdf2-47ca-80f5-c077f14f4733"/>
    <xsd:element name="properties">
      <xsd:complexType>
        <xsd:sequence>
          <xsd:element name="documentManagement">
            <xsd:complexType>
              <xsd:all>
                <xsd:element ref="ns3:documentarchivestatu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555a66dc-fdf2-47ca-80f5-c077f14f4733" elementFormDefault="qualified">
    <xsd:import namespace="http://schemas.microsoft.com/office/2006/documentManagement/types"/>
    <xsd:element name="documentarchivestatus" ma:index="11" nillable="true" ma:displayName="Archive Status" ma:default="Active" ma:format="Dropdown" ma:internalName="documentarchivestatus">
      <xsd:simpleType>
        <xsd:restriction base="dms:Choice">
          <xsd:enumeration value="Active"/>
          <xsd:enumeration value="Archiv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8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ocumentarchivestatus xmlns="555a66dc-fdf2-47ca-80f5-c077f14f4733">Active</documentarchivestatus>
  </documentManagement>
</p:properties>
</file>

<file path=customXml/itemProps1.xml><?xml version="1.0" encoding="utf-8"?>
<ds:datastoreItem xmlns:ds="http://schemas.openxmlformats.org/officeDocument/2006/customXml" ds:itemID="{AB96EFCD-671B-44EF-8E48-84673DAB9D51}"/>
</file>

<file path=customXml/itemProps2.xml><?xml version="1.0" encoding="utf-8"?>
<ds:datastoreItem xmlns:ds="http://schemas.openxmlformats.org/officeDocument/2006/customXml" ds:itemID="{628AA15F-461D-4533-922D-EB77A452F681}"/>
</file>

<file path=customXml/itemProps3.xml><?xml version="1.0" encoding="utf-8"?>
<ds:datastoreItem xmlns:ds="http://schemas.openxmlformats.org/officeDocument/2006/customXml" ds:itemID="{89218C8A-AE21-4FF1-B02F-0F2EBA2B2F8C}"/>
</file>

<file path=docProps/app.xml><?xml version="1.0" encoding="utf-8"?>
<Properties xmlns="http://schemas.openxmlformats.org/officeDocument/2006/extended-properties" xmlns:vt="http://schemas.openxmlformats.org/officeDocument/2006/docPropsVTypes">
  <TotalTime>3714</TotalTime>
  <Words>173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Cancellation of a Unit Under Test</vt:lpstr>
      <vt:lpstr>Context</vt:lpstr>
      <vt:lpstr>Proposal </vt:lpstr>
      <vt:lpstr>Next Steps </vt:lpstr>
      <vt:lpstr>Additional Slides</vt:lpstr>
      <vt:lpstr>Slide 6</vt:lpstr>
    </vt:vector>
  </TitlesOfParts>
  <Company>The Design House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 Vickery</dc:creator>
  <dc:description/>
  <cp:lastModifiedBy>sking</cp:lastModifiedBy>
  <cp:revision>203</cp:revision>
  <dcterms:created xsi:type="dcterms:W3CDTF">2012-02-27T14:26:39Z</dcterms:created>
  <dcterms:modified xsi:type="dcterms:W3CDTF">2014-02-05T10:44:14Z</dcterms:modified>
  <cp:contentType>Regulatory Affairs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0x010100265BBC7FA3C9DF40A8B33B7539D53B1D060074177663C135E743B0508DDEF5CD3ED8</vt:lpwstr>
  </property>
  <property fmtid="{D5CDD505-2E9C-101B-9397-08002B2CF9AE}" pid="14" name="_DCDateModified">
    <vt:lpwstr>2013-01-25T00:00:00+00:00</vt:lpwstr>
  </property>
  <property fmtid="{D5CDD505-2E9C-101B-9397-08002B2CF9AE}" pid="18" name="_DCDateCreated">
    <vt:lpwstr>2013-01-01T00:00:00+00:00</vt:lpwstr>
  </property>
</Properties>
</file>