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59" r:id="rId5"/>
    <p:sldId id="261" r:id="rId6"/>
    <p:sldId id="260" r:id="rId7"/>
  </p:sldIdLst>
  <p:sldSz cx="9144000" cy="6858000" type="screen4x3"/>
  <p:notesSz cx="68199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 xmlns:mv="urn:schemas-microsoft-com:mac:vml" xmlns:mc="http://schemas.openxmlformats.org/markup-compatibility/2006">
        <p14:section name="Untitled Section" id="{42264430-39D9-2941-9774-69F969613334}">
          <p14:sldIdLst>
            <p14:sldId id="259"/>
            <p14:sldId id="261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8A8C"/>
    <a:srgbClr val="898989"/>
  </p:clrMru>
  <p:extLst>
    <p:ext uri="{E76CE94A-603C-4142-B9EB-6D1370010A27}">
      <p14:discardImageEditData xmlns="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94" d="100"/>
          <a:sy n="94" d="100"/>
        </p:scale>
        <p:origin x="-3776" y="-120"/>
      </p:cViewPr>
      <p:guideLst>
        <p:guide orient="horz" pos="3128"/>
        <p:guide pos="214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3387DD-2551-1A49-BD42-E15F1B499394}" type="datetimeFigureOut">
              <a:rPr lang="en-US" smtClean="0"/>
              <a:pPr/>
              <a:t>6/12/2013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990" y="4717415"/>
            <a:ext cx="545592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63032" y="9433106"/>
            <a:ext cx="2955290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62D10-B9CE-CE4C-A1B6-8EA88424E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120172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B62D10-B9CE-CE4C-A1B6-8EA88424E6E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868A8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emo 1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8273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kern="1200">
          <a:solidFill>
            <a:srgbClr val="465176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868A8C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rgbClr val="868A8C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700" kern="1200">
          <a:solidFill>
            <a:srgbClr val="868A8C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700" kern="1200">
          <a:solidFill>
            <a:srgbClr val="868A8C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700" kern="1200">
          <a:solidFill>
            <a:srgbClr val="868A8C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A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-136140" y="-1322772"/>
            <a:ext cx="9135879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69506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solidFill>
                  <a:srgbClr val="495176"/>
                </a:solidFill>
                <a:latin typeface="Arial"/>
                <a:cs typeface="Arial"/>
              </a:rPr>
              <a:t>Mod_02_13</a:t>
            </a:r>
            <a:endParaRPr lang="en-US" b="1" dirty="0">
              <a:solidFill>
                <a:srgbClr val="495176"/>
              </a:solidFill>
              <a:latin typeface="Arial"/>
              <a:cs typeface="Arial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85800" y="1269507"/>
            <a:ext cx="7632577" cy="941033"/>
          </a:xfrm>
        </p:spPr>
        <p:txBody>
          <a:bodyPr>
            <a:normAutofit/>
          </a:bodyPr>
          <a:lstStyle/>
          <a:p>
            <a:r>
              <a:rPr lang="en-IE" b="1" dirty="0" smtClean="0"/>
              <a:t>Registration of Charges</a:t>
            </a:r>
            <a:endParaRPr lang="en-IE" dirty="0"/>
          </a:p>
        </p:txBody>
      </p:sp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386416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Collateral in SEM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sz="2000" dirty="0" smtClean="0"/>
              <a:t>There are currently 70 cash collateral accounts in SEM which together constitute 6% of the total SEM collateral (cash plus LOCs)</a:t>
            </a:r>
          </a:p>
          <a:p>
            <a:pPr>
              <a:buNone/>
            </a:pPr>
            <a:endParaRPr lang="en-IE" sz="1000" dirty="0" smtClean="0"/>
          </a:p>
          <a:p>
            <a:pPr>
              <a:buNone/>
            </a:pPr>
            <a:endParaRPr lang="en-IE" sz="1000" dirty="0" smtClean="0"/>
          </a:p>
          <a:p>
            <a:r>
              <a:rPr lang="en-IE" sz="2000" dirty="0" smtClean="0"/>
              <a:t>SEMO regularly draws down on collateral accounts for small amounts without issue, where payments due have not been received on time  </a:t>
            </a:r>
          </a:p>
          <a:p>
            <a:pPr>
              <a:buNone/>
            </a:pPr>
            <a:endParaRPr lang="en-IE" sz="2000" dirty="0" smtClean="0"/>
          </a:p>
          <a:p>
            <a:r>
              <a:rPr lang="en-IE" sz="2000" dirty="0" smtClean="0"/>
              <a:t>There has been one liquidation case so far in the SEM. There was no issue for SEM in that case</a:t>
            </a:r>
          </a:p>
          <a:p>
            <a:endParaRPr lang="en-IE" sz="1000" dirty="0" smtClean="0"/>
          </a:p>
          <a:p>
            <a:endParaRPr lang="en-IE" sz="1000" dirty="0" smtClean="0"/>
          </a:p>
          <a:p>
            <a:endParaRPr lang="en-IE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3_mai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0" y="0"/>
            <a:ext cx="9135879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xmlns:mv="urn:schemas-microsoft-com:mac:vml" xmlns:mc="http://schemas.openxmlformats.org/markup-compatibility/2006" val="681845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1526</MMTID>
    <ModID xmlns="bd8dd43f-48f8-46ce-9b8d-78f402b7750b">679</ModID>
  </documentManagement>
</p:properties>
</file>

<file path=customXml/itemProps1.xml><?xml version="1.0" encoding="utf-8"?>
<ds:datastoreItem xmlns:ds="http://schemas.openxmlformats.org/officeDocument/2006/customXml" ds:itemID="{4441C2B5-0069-4B05-9803-D3FBD3D2520E}"/>
</file>

<file path=customXml/itemProps2.xml><?xml version="1.0" encoding="utf-8"?>
<ds:datastoreItem xmlns:ds="http://schemas.openxmlformats.org/officeDocument/2006/customXml" ds:itemID="{C0EEE78C-2CD3-4514-840D-F9A12FC941F2}"/>
</file>

<file path=customXml/itemProps3.xml><?xml version="1.0" encoding="utf-8"?>
<ds:datastoreItem xmlns:ds="http://schemas.openxmlformats.org/officeDocument/2006/customXml" ds:itemID="{ABE4F1C5-35CC-4050-BF44-D219239C3CD6}"/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76</Words>
  <Application>Microsoft Office PowerPoint</Application>
  <PresentationFormat>On-screen Show (4:3)</PresentationFormat>
  <Paragraphs>12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Mod_02_13</vt:lpstr>
      <vt:lpstr>Cash Collateral in SEM </vt:lpstr>
      <vt:lpstr>Slide 3</vt:lpstr>
    </vt:vector>
  </TitlesOfParts>
  <Company>The Design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 Slide Meeting 49</dc:title>
  <dc:creator>Clive Parkinson</dc:creator>
  <cp:lastModifiedBy>sking</cp:lastModifiedBy>
  <cp:revision>21</cp:revision>
  <dcterms:created xsi:type="dcterms:W3CDTF">2012-02-27T14:20:14Z</dcterms:created>
  <dcterms:modified xsi:type="dcterms:W3CDTF">2013-06-12T09:59:17Z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1017</vt:lpwstr>
  </property>
  <property fmtid="{D5CDD505-2E9C-101B-9397-08002B2CF9AE}" pid="7" name="Year of Modification Proposal">
    <vt:lpwstr>2013</vt:lpwstr>
  </property>
  <property fmtid="{D5CDD505-2E9C-101B-9397-08002B2CF9AE}" pid="8" name="Document Type">
    <vt:lpwstr>Slides</vt:lpwstr>
  </property>
  <property fmtid="{D5CDD505-2E9C-101B-9397-08002B2CF9AE}" pid="10" name="_CopySource">
    <vt:lpwstr>Cash Collateral Slide ND.pptx</vt:lpwstr>
  </property>
  <property fmtid="{D5CDD505-2E9C-101B-9397-08002B2CF9AE}" pid="11" name="Order">
    <vt:r8>346100</vt:r8>
  </property>
</Properties>
</file>