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95" r:id="rId2"/>
    <p:sldId id="396" r:id="rId3"/>
    <p:sldId id="309" r:id="rId4"/>
    <p:sldId id="394" r:id="rId5"/>
    <p:sldId id="397" r:id="rId6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en Powell" initials="SP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9" autoAdjust="0"/>
    <p:restoredTop sz="94533" autoAdjust="0"/>
  </p:normalViewPr>
  <p:slideViewPr>
    <p:cSldViewPr>
      <p:cViewPr>
        <p:scale>
          <a:sx n="74" d="100"/>
          <a:sy n="74" d="100"/>
        </p:scale>
        <p:origin x="-1974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3CA6F-E38F-40D5-8D34-996A38822122}" type="datetimeFigureOut">
              <a:rPr lang="en-IE" smtClean="0"/>
              <a:pPr/>
              <a:t>05/02/2014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AE4C6-B37C-44BB-8A50-9DAB7013FC49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262753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9EF24-CAC6-4360-9A44-5DD5588343F4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4DF9B-F79A-44A5-8873-EF78569B10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6310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4DF9B-F79A-44A5-8873-EF78569B104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4DF9B-F79A-44A5-8873-EF78569B104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4DF9B-F79A-44A5-8873-EF78569B104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4DF9B-F79A-44A5-8873-EF78569B104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C5A7F0-A670-47BF-98F2-436460BD658B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D65852-00A5-4A72-BBD0-1E4D076D5CF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2" descr="UtilityRegulato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32656"/>
            <a:ext cx="2286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Irishlog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32656"/>
            <a:ext cx="2376264" cy="9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5A7F0-A670-47BF-98F2-436460BD658B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65852-00A5-4A72-BBD0-1E4D076D5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5A7F0-A670-47BF-98F2-436460BD658B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65852-00A5-4A72-BBD0-1E4D076D5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5A7F0-A670-47BF-98F2-436460BD658B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65852-00A5-4A72-BBD0-1E4D076D5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5A7F0-A670-47BF-98F2-436460BD658B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65852-00A5-4A72-BBD0-1E4D076D5CF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5A7F0-A670-47BF-98F2-436460BD658B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65852-00A5-4A72-BBD0-1E4D076D5CF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87624" y="332656"/>
            <a:ext cx="8229600" cy="1143000"/>
          </a:xfrm>
        </p:spPr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5A7F0-A670-47BF-98F2-436460BD658B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65852-00A5-4A72-BBD0-1E4D076D5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5A7F0-A670-47BF-98F2-436460BD658B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65852-00A5-4A72-BBD0-1E4D076D5CF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5A7F0-A670-47BF-98F2-436460BD658B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65852-00A5-4A72-BBD0-1E4D076D5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C5A7F0-A670-47BF-98F2-436460BD658B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65852-00A5-4A72-BBD0-1E4D076D5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C5A7F0-A670-47BF-98F2-436460BD658B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D65852-00A5-4A72-BBD0-1E4D076D5CF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C5A7F0-A670-47BF-98F2-436460BD658B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D65852-00A5-4A72-BBD0-1E4D076D5CF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Irish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7544" y="332656"/>
            <a:ext cx="2376264" cy="9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UtilityRegulator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156176" y="404664"/>
            <a:ext cx="2286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039399"/>
            <a:ext cx="7772400" cy="2621849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latin typeface="Arial" pitchFamily="34" charset="0"/>
                <a:cs typeface="Arial" pitchFamily="34" charset="0"/>
              </a:rPr>
              <a:t>Modification Proposal</a:t>
            </a:r>
            <a:br>
              <a:rPr lang="en-IE" dirty="0" smtClean="0">
                <a:latin typeface="Arial" pitchFamily="34" charset="0"/>
                <a:cs typeface="Arial" pitchFamily="34" charset="0"/>
              </a:rPr>
            </a:br>
            <a:r>
              <a:rPr lang="en-IE" sz="4400" dirty="0" smtClean="0">
                <a:latin typeface="Arial" pitchFamily="34" charset="0"/>
                <a:cs typeface="Arial" pitchFamily="34" charset="0"/>
              </a:rPr>
              <a:t>Mod_03_14 </a:t>
            </a:r>
            <a:br>
              <a:rPr lang="en-IE" sz="4400" dirty="0" smtClean="0">
                <a:latin typeface="Arial" pitchFamily="34" charset="0"/>
                <a:cs typeface="Arial" pitchFamily="34" charset="0"/>
              </a:rPr>
            </a:br>
            <a:r>
              <a:rPr lang="en-IE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IE" dirty="0" smtClean="0">
                <a:latin typeface="Arial" pitchFamily="34" charset="0"/>
                <a:cs typeface="Arial" pitchFamily="34" charset="0"/>
              </a:rPr>
            </a:br>
            <a:r>
              <a:rPr lang="en-IE" sz="4000" dirty="0" smtClean="0">
                <a:latin typeface="Arial" pitchFamily="34" charset="0"/>
                <a:cs typeface="Arial" pitchFamily="34" charset="0"/>
              </a:rPr>
              <a:t>Change in Timeline for Submission of MO Report on Annual Capacity Exchange Rate</a:t>
            </a:r>
            <a:br>
              <a:rPr lang="en-IE" sz="4000" dirty="0" smtClean="0">
                <a:latin typeface="Arial" pitchFamily="34" charset="0"/>
                <a:cs typeface="Arial" pitchFamily="34" charset="0"/>
              </a:rPr>
            </a:br>
            <a:endParaRPr lang="en-IE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353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8245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2400" b="1" dirty="0" smtClean="0"/>
              <a:t>Purpose:</a:t>
            </a:r>
          </a:p>
          <a:p>
            <a:pPr lvl="8"/>
            <a:endParaRPr lang="en-IE" sz="1300" dirty="0" smtClean="0"/>
          </a:p>
          <a:p>
            <a:pPr algn="just"/>
            <a:r>
              <a:rPr lang="en-IE" sz="2400" dirty="0" smtClean="0"/>
              <a:t>To amend the Code </a:t>
            </a:r>
            <a:r>
              <a:rPr lang="en-IE" sz="2400" b="1" dirty="0" smtClean="0"/>
              <a:t>to reflect the current practice </a:t>
            </a:r>
            <a:r>
              <a:rPr lang="en-IE" sz="2400" dirty="0" smtClean="0"/>
              <a:t>for the publication of the Annual Capacity Exchange Rate (ACER), which has been in operation for a number of years.</a:t>
            </a:r>
          </a:p>
          <a:p>
            <a:pPr algn="just"/>
            <a:endParaRPr lang="en-IE" sz="2400" dirty="0"/>
          </a:p>
          <a:p>
            <a:pPr algn="just"/>
            <a:r>
              <a:rPr lang="en-IE" sz="2400" dirty="0" smtClean="0"/>
              <a:t>Currently, </a:t>
            </a:r>
            <a:r>
              <a:rPr lang="en-IE" sz="2400" b="1" dirty="0" smtClean="0"/>
              <a:t>the ACER </a:t>
            </a:r>
            <a:r>
              <a:rPr lang="en-IE" sz="2400" dirty="0" smtClean="0"/>
              <a:t>to apply for the coming Year is published in </a:t>
            </a:r>
            <a:r>
              <a:rPr lang="en-IE" sz="2400" b="1" dirty="0" smtClean="0"/>
              <a:t>December.  </a:t>
            </a:r>
          </a:p>
          <a:p>
            <a:pPr marL="109728" indent="0" algn="just">
              <a:buNone/>
            </a:pPr>
            <a:endParaRPr lang="en-IE" sz="2400" dirty="0"/>
          </a:p>
          <a:p>
            <a:pPr algn="just"/>
            <a:r>
              <a:rPr lang="en-IE" sz="2400" dirty="0" smtClean="0"/>
              <a:t>The Code requires publication </a:t>
            </a:r>
            <a:r>
              <a:rPr lang="en-IE" sz="2400" b="1" dirty="0" smtClean="0"/>
              <a:t>4 months </a:t>
            </a:r>
            <a:r>
              <a:rPr lang="en-IE" sz="2400" dirty="0" smtClean="0"/>
              <a:t>before start of year.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7724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IE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IE" sz="3200" dirty="0" smtClean="0">
                <a:latin typeface="Arial" pitchFamily="34" charset="0"/>
                <a:cs typeface="Arial" pitchFamily="34" charset="0"/>
              </a:rPr>
            </a:br>
            <a:r>
              <a:rPr lang="en-IE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IE" sz="3200" dirty="0" smtClean="0">
                <a:latin typeface="Arial" pitchFamily="34" charset="0"/>
                <a:cs typeface="Arial" pitchFamily="34" charset="0"/>
              </a:rPr>
            </a:br>
            <a:endParaRPr lang="en-IE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045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039399"/>
            <a:ext cx="7772400" cy="2621849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latin typeface="Arial" pitchFamily="34" charset="0"/>
                <a:cs typeface="Arial" pitchFamily="34" charset="0"/>
              </a:rPr>
              <a:t>Modification Proposal</a:t>
            </a:r>
            <a:br>
              <a:rPr lang="en-IE" dirty="0" smtClean="0">
                <a:latin typeface="Arial" pitchFamily="34" charset="0"/>
                <a:cs typeface="Arial" pitchFamily="34" charset="0"/>
              </a:rPr>
            </a:br>
            <a:r>
              <a:rPr lang="en-IE" sz="4400" dirty="0" smtClean="0">
                <a:latin typeface="Arial" pitchFamily="34" charset="0"/>
                <a:cs typeface="Arial" pitchFamily="34" charset="0"/>
              </a:rPr>
              <a:t>Mod_04_14 </a:t>
            </a:r>
            <a:br>
              <a:rPr lang="en-IE" sz="4400" dirty="0" smtClean="0">
                <a:latin typeface="Arial" pitchFamily="34" charset="0"/>
                <a:cs typeface="Arial" pitchFamily="34" charset="0"/>
              </a:rPr>
            </a:br>
            <a:r>
              <a:rPr lang="en-IE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IE" dirty="0" smtClean="0">
                <a:latin typeface="Arial" pitchFamily="34" charset="0"/>
                <a:cs typeface="Arial" pitchFamily="34" charset="0"/>
              </a:rPr>
            </a:br>
            <a:r>
              <a:rPr lang="en-IE" sz="4400" dirty="0" smtClean="0">
                <a:latin typeface="Arial" pitchFamily="34" charset="0"/>
                <a:cs typeface="Arial" pitchFamily="34" charset="0"/>
              </a:rPr>
              <a:t>Change to Uplift Parameters Determination Timeline</a:t>
            </a:r>
            <a:r>
              <a:rPr lang="en-IE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IE" dirty="0" smtClean="0">
                <a:latin typeface="Arial" pitchFamily="34" charset="0"/>
                <a:cs typeface="Arial" pitchFamily="34" charset="0"/>
              </a:rPr>
            </a:br>
            <a:endParaRPr lang="en-I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772400" cy="482453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sz="2400" b="1" dirty="0" smtClean="0"/>
              <a:t>Purpose:</a:t>
            </a:r>
          </a:p>
          <a:p>
            <a:pPr lvl="8"/>
            <a:endParaRPr lang="en-IE" sz="1300" dirty="0" smtClean="0"/>
          </a:p>
          <a:p>
            <a:r>
              <a:rPr lang="en-IE" sz="2400" dirty="0" smtClean="0"/>
              <a:t>To allow the RAs to change the Uplift Parameters </a:t>
            </a:r>
            <a:r>
              <a:rPr lang="en-IE" sz="2400" b="1" dirty="0" smtClean="0"/>
              <a:t>from time to time </a:t>
            </a:r>
            <a:r>
              <a:rPr lang="en-IE" sz="2400" dirty="0" smtClean="0"/>
              <a:t>instead of the current Code requirement that they change at the start of a year.</a:t>
            </a:r>
          </a:p>
          <a:p>
            <a:endParaRPr lang="en-IE" sz="2400" dirty="0" smtClean="0"/>
          </a:p>
          <a:p>
            <a:pPr lvl="1"/>
            <a:r>
              <a:rPr lang="en-IE" sz="2000" dirty="0" smtClean="0"/>
              <a:t>“Time to time” consistent with TSC timing for Policy Parameters</a:t>
            </a:r>
          </a:p>
          <a:p>
            <a:endParaRPr lang="en-IE" sz="2400" dirty="0" smtClean="0"/>
          </a:p>
          <a:p>
            <a:r>
              <a:rPr lang="en-IE" sz="2400" dirty="0" smtClean="0"/>
              <a:t>With this Modification Proposal, Parameters will continue to be determined </a:t>
            </a:r>
            <a:r>
              <a:rPr lang="en-IE" sz="2400" b="1" dirty="0" smtClean="0"/>
              <a:t>4 months </a:t>
            </a:r>
            <a:r>
              <a:rPr lang="en-IE" sz="2400" dirty="0" smtClean="0"/>
              <a:t>before implementation.</a:t>
            </a:r>
          </a:p>
          <a:p>
            <a:endParaRPr lang="en-IE" sz="2400" dirty="0" smtClean="0"/>
          </a:p>
          <a:p>
            <a:pPr lvl="1"/>
            <a:endParaRPr lang="en-IE" sz="2000" dirty="0" smtClean="0"/>
          </a:p>
          <a:p>
            <a:endParaRPr lang="en-IE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7724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IE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IE" sz="3200" dirty="0" smtClean="0">
                <a:latin typeface="Arial" pitchFamily="34" charset="0"/>
                <a:cs typeface="Arial" pitchFamily="34" charset="0"/>
              </a:rPr>
            </a:br>
            <a:r>
              <a:rPr lang="en-IE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IE" sz="3200" dirty="0" smtClean="0">
                <a:latin typeface="Arial" pitchFamily="34" charset="0"/>
                <a:cs typeface="Arial" pitchFamily="34" charset="0"/>
              </a:rPr>
            </a:br>
            <a:endParaRPr lang="en-IE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sz="2400" b="1" dirty="0"/>
              <a:t>Rationale</a:t>
            </a:r>
            <a:r>
              <a:rPr lang="en-IE" sz="2400" b="1" dirty="0" smtClean="0"/>
              <a:t>:</a:t>
            </a:r>
          </a:p>
          <a:p>
            <a:endParaRPr lang="en-IE" sz="2400" b="1" dirty="0"/>
          </a:p>
          <a:p>
            <a:r>
              <a:rPr lang="en-IE" sz="2400" dirty="0" smtClean="0"/>
              <a:t>Initial </a:t>
            </a:r>
            <a:r>
              <a:rPr lang="en-IE" sz="2400" dirty="0"/>
              <a:t>RA analysis in 2013 suggested that amending the </a:t>
            </a:r>
            <a:r>
              <a:rPr lang="en-IE" sz="2400" dirty="0" smtClean="0"/>
              <a:t>Uplift parameters </a:t>
            </a:r>
            <a:r>
              <a:rPr lang="en-IE" sz="2400" dirty="0"/>
              <a:t>could achieve a reduction in SMP without undue distortion of the </a:t>
            </a:r>
            <a:r>
              <a:rPr lang="en-IE" sz="2400" dirty="0" smtClean="0"/>
              <a:t>profile.</a:t>
            </a:r>
          </a:p>
          <a:p>
            <a:pPr marL="109728" indent="0">
              <a:buNone/>
            </a:pPr>
            <a:endParaRPr lang="en-IE" sz="2400" dirty="0"/>
          </a:p>
          <a:p>
            <a:pPr lvl="1"/>
            <a:r>
              <a:rPr lang="en-IE" sz="2000" dirty="0"/>
              <a:t>If this is the case the RAs would look to make a change in advance of year end.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78838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1569</MMTID>
    <ModID xmlns="bd8dd43f-48f8-46ce-9b8d-78f402b7750b">694</ModID>
  </documentManagement>
</p:properties>
</file>

<file path=customXml/itemProps1.xml><?xml version="1.0" encoding="utf-8"?>
<ds:datastoreItem xmlns:ds="http://schemas.openxmlformats.org/officeDocument/2006/customXml" ds:itemID="{2BF5E676-8552-4BED-9832-84E1CC566F42}"/>
</file>

<file path=customXml/itemProps2.xml><?xml version="1.0" encoding="utf-8"?>
<ds:datastoreItem xmlns:ds="http://schemas.openxmlformats.org/officeDocument/2006/customXml" ds:itemID="{8214C305-BC67-41E4-BB2D-9212E0505CBD}"/>
</file>

<file path=customXml/itemProps3.xml><?xml version="1.0" encoding="utf-8"?>
<ds:datastoreItem xmlns:ds="http://schemas.openxmlformats.org/officeDocument/2006/customXml" ds:itemID="{1BE08307-A558-4471-B81B-E5D6E5D56E95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13582</TotalTime>
  <Words>172</Words>
  <Application>Microsoft Office PowerPoint</Application>
  <PresentationFormat>On-screen Show (4:3)</PresentationFormat>
  <Paragraphs>28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Modification Proposal Mod_03_14   Change in Timeline for Submission of MO Report on Annual Capacity Exchange Rate </vt:lpstr>
      <vt:lpstr>  </vt:lpstr>
      <vt:lpstr>Modification Proposal Mod_04_14   Change to Uplift Parameters Determination Timeline </vt:lpstr>
      <vt:lpstr>  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 Slides Meeting 53</dc:title>
  <dc:creator>pnewsome</dc:creator>
  <cp:lastModifiedBy>sking</cp:lastModifiedBy>
  <cp:revision>1464</cp:revision>
  <dcterms:created xsi:type="dcterms:W3CDTF">2011-03-07T12:36:54Z</dcterms:created>
  <dcterms:modified xsi:type="dcterms:W3CDTF">2014-02-05T14:17:08Z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1032</vt:lpwstr>
  </property>
  <property fmtid="{D5CDD505-2E9C-101B-9397-08002B2CF9AE}" pid="7" name="Year of Modification Proposal">
    <vt:lpwstr>2014</vt:lpwstr>
  </property>
  <property fmtid="{D5CDD505-2E9C-101B-9397-08002B2CF9AE}" pid="8" name="Document Type">
    <vt:lpwstr>Slides</vt:lpwstr>
  </property>
  <property fmtid="{D5CDD505-2E9C-101B-9397-08002B2CF9AE}" pid="10" name="_CopySource">
    <vt:lpwstr>RA slides for Mods  Meeting 53 (Mods 03_14 and 04_14).pptx</vt:lpwstr>
  </property>
  <property fmtid="{D5CDD505-2E9C-101B-9397-08002B2CF9AE}" pid="11" name="Order">
    <vt:r8>351600</vt:r8>
  </property>
</Properties>
</file>