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63" r:id="rId5"/>
    <p:sldId id="274" r:id="rId6"/>
    <p:sldId id="278" r:id="rId7"/>
    <p:sldId id="277" r:id="rId8"/>
    <p:sldId id="276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mc="http://schemas.openxmlformats.org/markup-compatibility/2006" xmlns:mv="urn:schemas-microsoft-com:mac:vml" xmlns:p14="http://schemas.microsoft.com/office/powerpoint/2010/main" xmlns="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ac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872093"/>
            <a:ext cx="7772400" cy="1413907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495176"/>
                </a:solidFill>
              </a:rPr>
              <a:t>MOD_10_13</a:t>
            </a:r>
            <a:endParaRPr lang="en-US" b="1" dirty="0">
              <a:solidFill>
                <a:srgbClr val="495176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5800" y="2085278"/>
            <a:ext cx="7566102" cy="1851101"/>
          </a:xfrm>
        </p:spPr>
        <p:txBody>
          <a:bodyPr>
            <a:normAutofit/>
          </a:bodyPr>
          <a:lstStyle/>
          <a:p>
            <a:pPr>
              <a:lnSpc>
                <a:spcPts val="2900"/>
              </a:lnSpc>
            </a:pPr>
            <a:endParaRPr lang="en-IE" sz="2900" b="1" dirty="0" smtClean="0"/>
          </a:p>
          <a:p>
            <a:pPr>
              <a:lnSpc>
                <a:spcPts val="2900"/>
              </a:lnSpc>
            </a:pPr>
            <a:r>
              <a:rPr lang="en-IE" b="1" dirty="0" smtClean="0"/>
              <a:t>Remove the requirement on the SOs to sent certain Dispatch Instructions for Pumped Storage Units to MO</a:t>
            </a:r>
            <a:endParaRPr lang="en-US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8641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Certain combinations of Dispatch Instructions and Dispatch Instruction Codes are issued in “blocks” by the TSOs</a:t>
            </a:r>
            <a:endParaRPr lang="en-IE" sz="1800" dirty="0" smtClean="0"/>
          </a:p>
          <a:p>
            <a:pPr>
              <a:buFont typeface="Wingdings" pitchFamily="2" charset="2"/>
              <a:buChar char="§"/>
            </a:pPr>
            <a:endParaRPr lang="en-IE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Appendix O describes the hierarchy used to rank and validate those issued with the same timestamp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A particular sequence of events lead to a FAIL instruction not being validated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Proposal from TSOs to remove requirement to send certain instructions to avoid this situation in future</a:t>
            </a:r>
            <a:endParaRPr lang="en-IE" sz="2000" dirty="0" smtClean="0">
              <a:solidFill>
                <a:schemeClr val="tx1"/>
              </a:solidFill>
            </a:endParaRPr>
          </a:p>
          <a:p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Dispatch Instructions</a:t>
            </a:r>
            <a:endParaRPr lang="en-I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5261" y="1272672"/>
            <a:ext cx="7497041" cy="4298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758381" y="3495112"/>
            <a:ext cx="958808" cy="28515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755261" y="5285678"/>
            <a:ext cx="958808" cy="28515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Arrow 9"/>
          <p:cNvSpPr/>
          <p:nvPr/>
        </p:nvSpPr>
        <p:spPr>
          <a:xfrm>
            <a:off x="200721" y="3189196"/>
            <a:ext cx="702527" cy="48463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ight Arrow 10"/>
          <p:cNvSpPr/>
          <p:nvPr/>
        </p:nvSpPr>
        <p:spPr>
          <a:xfrm>
            <a:off x="200721" y="2564074"/>
            <a:ext cx="702527" cy="48463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ight Arrow 11"/>
          <p:cNvSpPr/>
          <p:nvPr/>
        </p:nvSpPr>
        <p:spPr>
          <a:xfrm>
            <a:off x="200721" y="4027895"/>
            <a:ext cx="702527" cy="48463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86143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T&amp;SC Drafting Change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42109"/>
            <a:ext cx="8229600" cy="5033818"/>
          </a:xfrm>
        </p:spPr>
        <p:txBody>
          <a:bodyPr>
            <a:normAutofit/>
          </a:bodyPr>
          <a:lstStyle/>
          <a:p>
            <a:pPr marL="192024" indent="-192024" eaLnBrk="0" fontAlgn="base" hangingPunct="0">
              <a:spcBef>
                <a:spcPts val="288"/>
              </a:spcBef>
            </a:pPr>
            <a:endParaRPr lang="en-IE" sz="1200" b="1" u="sng" dirty="0" smtClean="0">
              <a:solidFill>
                <a:schemeClr val="tx1"/>
              </a:solidFill>
              <a:ea typeface="ＭＳ Ｐゴシック"/>
              <a:cs typeface="ＭＳ Ｐゴシック"/>
            </a:endParaRPr>
          </a:p>
          <a:p>
            <a:pPr marL="192024" indent="-192024" eaLnBrk="0" fontAlgn="base" hangingPunct="0">
              <a:spcBef>
                <a:spcPts val="288"/>
              </a:spcBef>
              <a:buNone/>
            </a:pPr>
            <a:r>
              <a:rPr lang="en-IE" sz="2400" b="1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	</a:t>
            </a:r>
          </a:p>
          <a:p>
            <a:pPr marL="192024" indent="-192024" eaLnBrk="0" fontAlgn="base" hangingPunct="0">
              <a:spcBef>
                <a:spcPts val="288"/>
              </a:spcBef>
              <a:buNone/>
            </a:pPr>
            <a:r>
              <a:rPr lang="en-IE" sz="2400" b="1" u="sng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Appendix O</a:t>
            </a:r>
          </a:p>
          <a:p>
            <a:pPr marL="192024" indent="-192024" eaLnBrk="0" fontAlgn="base" hangingPunct="0">
              <a:spcBef>
                <a:spcPts val="288"/>
              </a:spcBef>
            </a:pPr>
            <a:endParaRPr lang="en-GB" sz="2000" b="1" u="sng" dirty="0" smtClean="0">
              <a:solidFill>
                <a:schemeClr val="tx1"/>
              </a:solidFill>
              <a:ea typeface="ＭＳ Ｐゴシック"/>
              <a:cs typeface="ＭＳ Ｐゴシック"/>
            </a:endParaRPr>
          </a:p>
          <a:p>
            <a:pPr marL="192024" indent="-192024" eaLnBrk="0" fontAlgn="base" hangingPunct="0">
              <a:spcBef>
                <a:spcPts val="288"/>
              </a:spcBef>
            </a:pPr>
            <a:endParaRPr lang="en-IE" sz="2000" u="sng" dirty="0" smtClean="0">
              <a:solidFill>
                <a:schemeClr val="tx1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  <a:p>
            <a:pPr hangingPunct="0">
              <a:buNone/>
            </a:pPr>
            <a:r>
              <a:rPr lang="en-I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O.16 	A Dispatch Instruction having a GOOP Instruction Code 				and having a SCP Instruction Combination Code </a:t>
            </a:r>
            <a:r>
              <a:rPr lang="en-IE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IE" sz="2000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ay</a:t>
            </a:r>
            <a:r>
              <a:rPr lang="en-IE" sz="2000" strike="sngStrike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ust</a:t>
            </a:r>
            <a:r>
              <a:rPr lang="en-I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		precede a Dispatch Instruction having a GOOP Instruction 			Code and a PUMP Instruction Combination Code. </a:t>
            </a:r>
          </a:p>
          <a:p>
            <a:pPr hangingPunct="0">
              <a:buNone/>
            </a:pPr>
            <a:r>
              <a:rPr lang="en-I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en-GB" sz="12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200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2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GB" sz="1200" b="1" dirty="0" smtClean="0">
              <a:solidFill>
                <a:schemeClr val="tx1"/>
              </a:solidFill>
            </a:endParaRPr>
          </a:p>
          <a:p>
            <a:pPr marL="192024" indent="-192024" eaLnBrk="0" fontAlgn="base" hangingPunct="0">
              <a:spcBef>
                <a:spcPts val="288"/>
              </a:spcBef>
            </a:pPr>
            <a:endParaRPr lang="en-IE" sz="1200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7252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E" sz="2000" dirty="0" smtClean="0">
                <a:solidFill>
                  <a:schemeClr val="tx1"/>
                </a:solidFill>
              </a:rPr>
              <a:t>No change required to either MO or TSO systems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Pumped Storage Units will still receive the instructions via EDIL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Process change in the TSOs’ preparation of Dispatch Instruction Data feeds</a:t>
            </a:r>
          </a:p>
          <a:p>
            <a:pPr>
              <a:buFont typeface="Wingdings" pitchFamily="2" charset="2"/>
              <a:buChar char="§"/>
            </a:pPr>
            <a:endParaRPr lang="en-GB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Vendor has confirmed no impact on Instruction Profiling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818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rGrid Group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1537</MMTID>
    <ModID xmlns="bd8dd43f-48f8-46ce-9b8d-78f402b7750b">687</ModID>
  </documentManagement>
</p:properties>
</file>

<file path=customXml/itemProps1.xml><?xml version="1.0" encoding="utf-8"?>
<ds:datastoreItem xmlns:ds="http://schemas.openxmlformats.org/officeDocument/2006/customXml" ds:itemID="{6461DA44-A4A3-4BD1-87FD-852D047D0C36}"/>
</file>

<file path=customXml/itemProps2.xml><?xml version="1.0" encoding="utf-8"?>
<ds:datastoreItem xmlns:ds="http://schemas.openxmlformats.org/officeDocument/2006/customXml" ds:itemID="{71EAFE4E-DE54-43AD-BD19-E786F9BA03B9}"/>
</file>

<file path=customXml/itemProps3.xml><?xml version="1.0" encoding="utf-8"?>
<ds:datastoreItem xmlns:ds="http://schemas.openxmlformats.org/officeDocument/2006/customXml" ds:itemID="{8343EED1-C4DD-4A58-8189-5D0A721C5814}"/>
</file>

<file path=docProps/app.xml><?xml version="1.0" encoding="utf-8"?>
<Properties xmlns="http://schemas.openxmlformats.org/officeDocument/2006/extended-properties" xmlns:vt="http://schemas.openxmlformats.org/officeDocument/2006/docPropsVTypes">
  <Template>EirGrid Group Master Template</Template>
  <TotalTime>467</TotalTime>
  <Words>127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EirGrid Group Master Template</vt:lpstr>
      <vt:lpstr>MOD_10_13</vt:lpstr>
      <vt:lpstr>Context</vt:lpstr>
      <vt:lpstr>Dispatch Instructions</vt:lpstr>
      <vt:lpstr>T&amp;SC Drafting Change</vt:lpstr>
      <vt:lpstr>Summary</vt:lpstr>
      <vt:lpstr>Slide 6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Meeting 51</dc:title>
  <dc:creator>Michael Carrington</dc:creator>
  <cp:lastModifiedBy>sking</cp:lastModifiedBy>
  <cp:revision>63</cp:revision>
  <dcterms:created xsi:type="dcterms:W3CDTF">2012-07-30T09:13:41Z</dcterms:created>
  <dcterms:modified xsi:type="dcterms:W3CDTF">2013-10-09T13:30:20Z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1025</vt:lpwstr>
  </property>
  <property fmtid="{D5CDD505-2E9C-101B-9397-08002B2CF9AE}" pid="7" name="Year of Modification Proposal">
    <vt:lpwstr>2013</vt:lpwstr>
  </property>
  <property fmtid="{D5CDD505-2E9C-101B-9397-08002B2CF9AE}" pid="8" name="Document Type">
    <vt:lpwstr>Slides</vt:lpwstr>
  </property>
  <property fmtid="{D5CDD505-2E9C-101B-9397-08002B2CF9AE}" pid="10" name="_CopySource">
    <vt:lpwstr>MOD_10_13_DIs_Pumped_Storage Slides.pptx</vt:lpwstr>
  </property>
  <property fmtid="{D5CDD505-2E9C-101B-9397-08002B2CF9AE}" pid="11" name="Order">
    <vt:r8>347500</vt:r8>
  </property>
</Properties>
</file>