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customXml/itemProps2.xml" ContentType="application/vnd.openxmlformats-officedocument.customXmlProperties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33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Mod_13_18 – QCOB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264D60E2-10FD-42A9-BDFF-E0908413AB75}" type="presOf" srcId="{0892F4D6-8279-418A-8AE9-47AF4E299AA2}" destId="{E48EDA4C-8A74-43CF-ADF1-DB0F43C3695D}" srcOrd="0" destOrd="0" presId="urn:microsoft.com/office/officeart/2005/8/layout/vList2"/>
    <dgm:cxn modelId="{8D0FB783-DB18-46EF-9654-2EE804D5C9AB}" type="presOf" srcId="{B53502B7-CFD9-4D79-A7B6-A209BE8CBF2D}" destId="{BCBE42DD-E755-40FA-869D-120EE8F7268F}" srcOrd="0" destOrd="0" presId="urn:microsoft.com/office/officeart/2005/8/layout/vList2"/>
    <dgm:cxn modelId="{6B035766-E07D-4C26-B74D-CCDFF06D38C8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r>
            <a:rPr lang="en-IE" dirty="0" smtClean="0"/>
            <a:t>Mod_13_18 – QCOB</a:t>
          </a:r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B4246A03-FD86-41E5-ABA9-B3F45EBF35B5}" type="presOf" srcId="{0892F4D6-8279-418A-8AE9-47AF4E299AA2}" destId="{E48EDA4C-8A74-43CF-ADF1-DB0F43C3695D}" srcOrd="0" destOrd="0" presId="urn:microsoft.com/office/officeart/2005/8/layout/vList2"/>
    <dgm:cxn modelId="{2E1CB12C-9573-4FCC-A125-70939E8CBB14}" type="presOf" srcId="{B53502B7-CFD9-4D79-A7B6-A209BE8CBF2D}" destId="{BCBE42DD-E755-40FA-869D-120EE8F7268F}" srcOrd="0" destOrd="0" presId="urn:microsoft.com/office/officeart/2005/8/layout/vList2"/>
    <dgm:cxn modelId="{643F8A8D-05AE-41CF-AF9F-210152787F7B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Mod_13_18 – QCOB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403"/>
          <a:ext cx="8229599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Mod_13_18 – QCOB</a:t>
          </a:r>
          <a:endParaRPr lang="en-US" sz="2700" kern="1200" dirty="0"/>
        </a:p>
      </dsp:txBody>
      <dsp:txXfrm>
        <a:off x="0" y="1403"/>
        <a:ext cx="8229599" cy="647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19380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87175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235705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4672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36338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33794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43216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72930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14036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66673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73647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65E3F-CBDC-439D-A90B-CB22954F2028}" type="datetimeFigureOut">
              <a:rPr lang="en-IE" smtClean="0"/>
              <a:pPr/>
              <a:t>16/05/2018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EAE66-DD26-42FB-8C8E-4E7109C56947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043005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211869469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IE" dirty="0" smtClean="0"/>
              <a:t>Intention is to replicate the same approach taken for non-payment of capacity payments for units which have not yet commissioned to clarify the level to which the unit is exposed to difference charges:</a:t>
            </a:r>
          </a:p>
          <a:p>
            <a:pPr lvl="1"/>
            <a:r>
              <a:rPr lang="en-IE" dirty="0" smtClean="0"/>
              <a:t>The unit should only be exposed to difference charges once they are commissioned and become eligible for capacity payments.</a:t>
            </a:r>
          </a:p>
          <a:p>
            <a:pPr lvl="1"/>
            <a:r>
              <a:rPr lang="en-IE" dirty="0" smtClean="0"/>
              <a:t>In Capacity Payments, the summation of the Capacity Quantity from their cleared capacity auction and secondary trading positions includes a term which only </a:t>
            </a:r>
          </a:p>
          <a:p>
            <a:r>
              <a:rPr lang="en-IE" dirty="0" smtClean="0"/>
              <a:t>In the QCOB equation there is an element in the equation which takes the minimum of QCNET and the commissioned capacity:</a:t>
            </a:r>
          </a:p>
          <a:p>
            <a:pPr lvl="1"/>
            <a:r>
              <a:rPr lang="en-IE" dirty="0"/>
              <a:t>It is not immediately clear that this could limit the exposure of a non-commissioned </a:t>
            </a:r>
            <a:r>
              <a:rPr lang="en-IE" dirty="0" smtClean="0"/>
              <a:t>unit, but the proposed mod could be seen as not needed because its function could be covered by this element</a:t>
            </a:r>
            <a:endParaRPr lang="en-IE" dirty="0"/>
          </a:p>
          <a:p>
            <a:pPr lvl="1"/>
            <a:r>
              <a:rPr lang="en-IE" dirty="0" smtClean="0"/>
              <a:t>The primary intention of this element is to limit the exposure of the unit if they trade in secondary trading above their gross de-rated capacity due to the forecast of the load-following scaling factor.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26642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4055155340"/>
              </p:ext>
            </p:extLst>
          </p:nvPr>
        </p:nvGraphicFramePr>
        <p:xfrm>
          <a:off x="457200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377" t="27568" r="21217" b="34387"/>
          <a:stretch/>
        </p:blipFill>
        <p:spPr bwMode="auto">
          <a:xfrm>
            <a:off x="1817472" y="1143000"/>
            <a:ext cx="5331941" cy="2420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716" t="27111" r="21554" b="12765"/>
          <a:stretch/>
        </p:blipFill>
        <p:spPr bwMode="auto">
          <a:xfrm>
            <a:off x="2273642" y="3563003"/>
            <a:ext cx="4419600" cy="3217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169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1850</MMTID>
    <ModID xmlns="bd8dd43f-48f8-46ce-9b8d-78f402b7750b">749</Mod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59D04A-CA63-416B-9DC8-5A219ECAEB27}"/>
</file>

<file path=customXml/itemProps2.xml><?xml version="1.0" encoding="utf-8"?>
<ds:datastoreItem xmlns:ds="http://schemas.openxmlformats.org/officeDocument/2006/customXml" ds:itemID="{95E14C2F-C7D0-461C-BC54-4FA7A850CA93}"/>
</file>

<file path=customXml/itemProps3.xml><?xml version="1.0" encoding="utf-8"?>
<ds:datastoreItem xmlns:ds="http://schemas.openxmlformats.org/officeDocument/2006/customXml" ds:itemID="{116C9BE1-DEF6-4C4A-AB77-793EDC3782CC}"/>
</file>

<file path=docProps/app.xml><?xml version="1.0" encoding="utf-8"?>
<Properties xmlns="http://schemas.openxmlformats.org/officeDocument/2006/extended-properties" xmlns:vt="http://schemas.openxmlformats.org/officeDocument/2006/docPropsVTypes">
  <TotalTime>2300</TotalTime>
  <Words>176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EirGrid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Mod_13_18 presentation</dc:title>
  <dc:creator>Kerin, Martin</dc:creator>
  <cp:lastModifiedBy>eblair</cp:lastModifiedBy>
  <cp:revision>72</cp:revision>
  <dcterms:created xsi:type="dcterms:W3CDTF">2018-01-29T17:04:13Z</dcterms:created>
  <dcterms:modified xsi:type="dcterms:W3CDTF">2018-05-16T14:25:33Z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1087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April Meeting Mod_13_18.pptx</vt:lpwstr>
  </property>
  <property fmtid="{D5CDD505-2E9C-101B-9397-08002B2CF9AE}" pid="11" name="Order">
    <vt:r8>383700</vt:r8>
  </property>
</Properties>
</file>