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D8C18-B0B1-4943-A15B-17EA8881B1EA}" v="1168" dt="2018-05-04T08:59:41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05" autoAdjust="0"/>
  </p:normalViewPr>
  <p:slideViewPr>
    <p:cSldViewPr snapToGrid="0">
      <p:cViewPr varScale="1">
        <p:scale>
          <a:sx n="122" d="100"/>
          <a:sy n="122" d="100"/>
        </p:scale>
        <p:origin x="-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5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Ffoulkes" userId="cd75f028d7d0c689" providerId="LiveId" clId="{EE6D8C18-B0B1-4943-A15B-17EA8881B1EA}"/>
    <pc:docChg chg="custSel addSld modSld">
      <pc:chgData name="Stuart Ffoulkes" userId="cd75f028d7d0c689" providerId="LiveId" clId="{EE6D8C18-B0B1-4943-A15B-17EA8881B1EA}" dt="2018-05-04T08:59:41.232" v="1167" actId="20577"/>
      <pc:docMkLst>
        <pc:docMk/>
      </pc:docMkLst>
      <pc:sldChg chg="modSp">
        <pc:chgData name="Stuart Ffoulkes" userId="cd75f028d7d0c689" providerId="LiveId" clId="{EE6D8C18-B0B1-4943-A15B-17EA8881B1EA}" dt="2018-05-04T08:58:39.799" v="1150" actId="20577"/>
        <pc:sldMkLst>
          <pc:docMk/>
          <pc:sldMk cId="4250702055" sldId="257"/>
        </pc:sldMkLst>
        <pc:spChg chg="mod">
          <ac:chgData name="Stuart Ffoulkes" userId="cd75f028d7d0c689" providerId="LiveId" clId="{EE6D8C18-B0B1-4943-A15B-17EA8881B1EA}" dt="2018-05-04T08:58:39.799" v="1150" actId="20577"/>
          <ac:spMkLst>
            <pc:docMk/>
            <pc:sldMk cId="4250702055" sldId="257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9:41.232" v="1167" actId="20577"/>
        <pc:sldMkLst>
          <pc:docMk/>
          <pc:sldMk cId="3927265078" sldId="260"/>
        </pc:sldMkLst>
        <pc:spChg chg="mod">
          <ac:chgData name="Stuart Ffoulkes" userId="cd75f028d7d0c689" providerId="LiveId" clId="{EE6D8C18-B0B1-4943-A15B-17EA8881B1EA}" dt="2018-05-04T08:49:28.207" v="51" actId="20577"/>
          <ac:spMkLst>
            <pc:docMk/>
            <pc:sldMk cId="3927265078" sldId="260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9:41.232" v="1167" actId="20577"/>
          <ac:spMkLst>
            <pc:docMk/>
            <pc:sldMk cId="3927265078" sldId="260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7:30.064" v="1028" actId="20577"/>
        <pc:sldMkLst>
          <pc:docMk/>
          <pc:sldMk cId="3318146041" sldId="261"/>
        </pc:sldMkLst>
        <pc:spChg chg="mod">
          <ac:chgData name="Stuart Ffoulkes" userId="cd75f028d7d0c689" providerId="LiveId" clId="{EE6D8C18-B0B1-4943-A15B-17EA8881B1EA}" dt="2018-05-04T08:54:37.319" v="683" actId="20577"/>
          <ac:spMkLst>
            <pc:docMk/>
            <pc:sldMk cId="3318146041" sldId="261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7:30.064" v="1028" actId="20577"/>
          <ac:spMkLst>
            <pc:docMk/>
            <pc:sldMk cId="3318146041" sldId="261"/>
            <ac:spMk id="3" creationId="{2CD0D526-680A-46B0-8127-32F492FA69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9AB70-E8A8-4E9B-8622-5DCFF9864F5D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BC93-07FA-4FE8-877F-E58FF1D27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293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570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7714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AD2B57-65A2-4450-8CEC-33909088A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5057EDD-1542-44A2-A0D9-B82AB489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0A6D88-892E-4C68-BD4A-A39AA33A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4672F9F-0828-4AF9-8033-76999E32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DAA9B77-800B-4BD0-BD49-ED62382A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293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DCB64B-BE83-492B-85AE-972DC114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7DA2D47-3401-4D97-807C-2ED0F957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0E03CEE-6215-4537-B5C4-813C536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4FCE416-2C1A-40D2-914D-225E8DB9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839AE7-C721-41C2-97C8-5D9ED819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89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32C6CCC-76AC-4FEA-A798-EA1D72AB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865F9A8-4414-448C-8302-B848DE2B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4115279-AD55-44F5-8C42-3079D18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8476C3-3688-498D-A1D4-9BF62D5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83EEBF9-71F4-40F6-B984-A048D17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0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B21C54-2280-4117-94C6-A039AAC2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59E158-3B3A-4BE0-9AA4-1DB706E6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22FD6A-E23D-4E7F-88D3-45DC4A6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B7D909-C4C3-42C8-9A37-317D735C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B21624F-C377-4D6D-A2DD-9019003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85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3EEF0D-90D2-47D5-9781-7FCA32BC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DD77DB9-1838-4297-BC7E-6381B262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8CEAE3-E23F-40CD-8696-3A9A88A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2C934E7-506D-419C-B53F-2C343FDB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28B82B2-D9FD-4D08-9D40-3961AFE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909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3413C6-1B6E-4EEA-B00A-186A2A3B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B1C7902-1F5F-4949-8D7E-A40C1931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29D87C8-6A9F-43E3-885E-17F46684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C50DF62-198B-4FCC-AC40-F151E7E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2592D80-DF46-46A6-A7EC-40797C0B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033BCF1-67AD-474C-BBEC-ACBFB475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0577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B3CA54-C282-4280-A212-41DBD63A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97A8ECD-52D6-4E5C-8FE4-D74C81AA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E1039B5-CEEE-4AAD-880C-5891505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726A61C-E1F0-44F4-BFFA-9248CE83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19644F8-DF6F-45F2-8CAE-F1ABF35F8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0A7361E-A87B-4B22-B903-9B94CA1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BF45DF3-1DCB-4515-98C2-34475BBD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17C0A04-ACEA-4C98-A6D7-FEE25D48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530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5B8A78-57E0-40A3-B3F7-241B6ED7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A195075-A90B-427C-958D-48059ED1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AD81BCA-F354-47DB-A91A-A98A9074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B31648E-8517-4186-A1FC-728FBB8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913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BA3F088-5E51-4F1A-8123-0A328B94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0AEF755-3CF1-45C1-BD42-462DB74F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C6A06C9-8BE5-4E87-BB30-47D7E89D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80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DACB8CE-6C12-435B-B722-B79E4D6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6A07DB-B564-4AE6-9A31-78ACA23E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7AEE322-D927-4D32-9F76-07540A21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949EFE4-C459-4DBB-9D9E-3BBBF854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491F722-C915-4677-8490-5079511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93914D7-C75B-4DE1-913E-9762670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0266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674EB0-65EB-43FD-999E-BA64769F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D1D8AA3-A553-41BA-9AEE-64C24721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27AF40-E791-4A91-BC2C-0711D795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D53E8AB-DE0A-4874-8BDA-B53909B7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B592BA-D77A-4A38-9CAB-0468A5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31C4021-60D5-4C24-A131-BCB8EBB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4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2DC1CDB-0114-4CCB-8CCF-3E195E25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EAFD2F4-F658-4164-AF05-E415E643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C2770B-2B2F-4D1C-8B5C-7134C4414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FA67-370D-476B-ACC4-3530999739DC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A016E3-973D-4336-8C31-9974B0AF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AA3F35-1F95-4893-AD7F-1CAF9786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045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606D22-0339-45BC-A8C5-E1745955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Capacity Market Code Modifications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A4FC44F-0DAE-48AF-865B-6D53DC6F8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Working Group 1</a:t>
            </a:r>
          </a:p>
          <a:p>
            <a:r>
              <a:rPr lang="en-GB" dirty="0" smtClean="0"/>
              <a:t>Dublin</a:t>
            </a:r>
            <a:r>
              <a:rPr lang="en-GB" dirty="0"/>
              <a:t>, </a:t>
            </a:r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May </a:t>
            </a:r>
            <a:r>
              <a:rPr lang="en-GB" dirty="0"/>
              <a:t>2018</a:t>
            </a:r>
          </a:p>
        </p:txBody>
      </p:sp>
      <p:pic>
        <p:nvPicPr>
          <p:cNvPr id="9" name="Picture 8" descr="https://drive.google.com/uc?id=0B1jvYvmExzw_bjhPbFRxNkpKQVk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49875"/>
            <a:ext cx="2494547" cy="107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UtilityRegula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3032" y="5349875"/>
            <a:ext cx="2654968" cy="9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361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3600" b="1" dirty="0">
                <a:solidFill>
                  <a:srgbClr val="00A1B1"/>
                </a:solidFill>
                <a:cs typeface="Arial"/>
              </a:rPr>
              <a:t>CMC_09_18 – Publication of Qualification Results CRM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The publication of Qualification Results in E.9.5.1 is clearly intended to publish information on Existing Capacity in sub-para (a) and New Capacity in sub-para (b) as indicate by the first sentence of each sub-para</a:t>
            </a:r>
            <a:r>
              <a:rPr lang="en-GB" sz="2000" dirty="0" smtClean="0"/>
              <a:t>.</a:t>
            </a:r>
          </a:p>
          <a:p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Erroneously, the CMC drafting publishes Total capacity in (a)(</a:t>
            </a:r>
            <a:r>
              <a:rPr lang="en-GB" sz="2000" dirty="0" err="1"/>
              <a:t>i</a:t>
            </a:r>
            <a:r>
              <a:rPr lang="en-GB" sz="2000" dirty="0"/>
              <a:t>) and Total and Existing Capacity in (b)(</a:t>
            </a:r>
            <a:r>
              <a:rPr lang="en-GB" sz="2000" dirty="0" err="1"/>
              <a:t>i</a:t>
            </a:r>
            <a:r>
              <a:rPr lang="en-GB" sz="2000" dirty="0"/>
              <a:t>) and (iii) respectively</a:t>
            </a:r>
            <a:r>
              <a:rPr lang="en-GB" sz="2000" dirty="0" smtClean="0"/>
              <a:t>.</a:t>
            </a:r>
          </a:p>
          <a:p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/>
              <a:t>Proposed changes to the </a:t>
            </a:r>
            <a:r>
              <a:rPr lang="en-GB" sz="2000" dirty="0"/>
              <a:t>CMC </a:t>
            </a:r>
            <a:r>
              <a:rPr lang="en-GB" sz="2000" dirty="0" smtClean="0"/>
              <a:t>– drafting </a:t>
            </a:r>
            <a:r>
              <a:rPr lang="en-GB" sz="2000" dirty="0"/>
              <a:t>has been corrected to produce the clear and logical intent</a:t>
            </a:r>
            <a:r>
              <a:rPr lang="en-GB" sz="2000" dirty="0" smtClean="0"/>
              <a:t>:</a:t>
            </a:r>
            <a:endParaRPr lang="en-GB" sz="600" dirty="0" smtClean="0"/>
          </a:p>
          <a:p>
            <a:endParaRPr lang="en-GB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E9.5.1.(a) publishes data on Existing </a:t>
            </a:r>
            <a:r>
              <a:rPr lang="en-GB" sz="2000" dirty="0" smtClean="0"/>
              <a:t>Capacity</a:t>
            </a:r>
          </a:p>
          <a:p>
            <a:pPr lvl="1"/>
            <a:endParaRPr lang="en-GB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000" dirty="0"/>
              <a:t>E.9.5.1(b) publishes data on New Capacity</a:t>
            </a:r>
          </a:p>
        </p:txBody>
      </p:sp>
    </p:spTree>
    <p:extLst>
      <p:ext uri="{BB962C8B-B14F-4D97-AF65-F5344CB8AC3E}">
        <p14:creationId xmlns="" xmlns:p14="http://schemas.microsoft.com/office/powerpoint/2010/main" val="392726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09BD0E27-A34E-473D-BE32-9FE3F1D034C1}"/>
</file>

<file path=customXml/itemProps2.xml><?xml version="1.0" encoding="utf-8"?>
<ds:datastoreItem xmlns:ds="http://schemas.openxmlformats.org/officeDocument/2006/customXml" ds:itemID="{CEA80413-54C2-4273-9DB3-787369733108}"/>
</file>

<file path=customXml/itemProps3.xml><?xml version="1.0" encoding="utf-8"?>
<ds:datastoreItem xmlns:ds="http://schemas.openxmlformats.org/officeDocument/2006/customXml" ds:itemID="{25DA9A77-A191-46DB-BBF3-1CA5063CB65F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125</Words>
  <Application>Microsoft Office PowerPoint</Application>
  <PresentationFormat>Custom</PresentationFormat>
  <Paragraphs>17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Capacity Market Code Modifications</vt:lpstr>
      <vt:lpstr>CMC_09_18 – Publication of Qualification Results CRM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CMC_09_18 Presentation</dc:title>
  <dc:creator>Stuart Ffoulkes</dc:creator>
  <dc:description/>
  <cp:lastModifiedBy>eblair</cp:lastModifiedBy>
  <cp:revision>24</cp:revision>
  <cp:lastPrinted>2018-05-08T09:38:52Z</cp:lastPrinted>
  <dcterms:created xsi:type="dcterms:W3CDTF">2018-05-04T08:35:26Z</dcterms:created>
  <dcterms:modified xsi:type="dcterms:W3CDTF">2018-06-01T14:50:17Z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</Properties>
</file>