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4DD0B-AED5-43AD-A2A4-BD55D671D53B}" type="datetimeFigureOut">
              <a:rPr lang="en-IE" smtClean="0"/>
              <a:pPr/>
              <a:t>23/01/2018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BD44CC-E553-4164-845C-1298297164F7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AACA9-53AA-4D78-804A-3127B6911D6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AACA9-53AA-4D78-804A-3127B6911D6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Semo Logo SM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188640"/>
            <a:ext cx="1569715" cy="655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5949280"/>
            <a:ext cx="1171575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7704" y="6052790"/>
            <a:ext cx="1080120" cy="472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1547664" y="1700808"/>
            <a:ext cx="5832648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800" b="1" dirty="0" smtClean="0"/>
              <a:t>MOD_01_18</a:t>
            </a:r>
          </a:p>
          <a:p>
            <a:pPr algn="ctr"/>
            <a:r>
              <a:rPr lang="en-GB" sz="3800" b="1" dirty="0" smtClean="0"/>
              <a:t>Notification of Suspension to SEM NEMOs</a:t>
            </a:r>
          </a:p>
          <a:p>
            <a:pPr algn="ctr"/>
            <a:endParaRPr lang="en-GB" sz="3800" b="1" dirty="0" smtClean="0"/>
          </a:p>
          <a:p>
            <a:pPr algn="ctr"/>
            <a:r>
              <a:rPr lang="en-GB" sz="3800" b="1" dirty="0" smtClean="0"/>
              <a:t>25</a:t>
            </a:r>
            <a:r>
              <a:rPr lang="en-GB" sz="3800" b="1" baseline="30000" dirty="0" smtClean="0"/>
              <a:t>th</a:t>
            </a:r>
            <a:r>
              <a:rPr lang="en-GB" sz="3800" b="1" dirty="0" smtClean="0"/>
              <a:t> January 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Semo Logo SM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16632"/>
            <a:ext cx="1569715" cy="655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5949280"/>
            <a:ext cx="1171575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7704" y="6052790"/>
            <a:ext cx="1080120" cy="472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51520" y="1295400"/>
            <a:ext cx="84969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GB" dirty="0" smtClean="0"/>
              <a:t>Proposal seeks to codify an obligation on SEMO (within AP18) to notify SEM NEMOs whenever a Suspension Order has been issued in under the Trading and Settlement Code by sending the Suspension Order via Email or Facsimile</a:t>
            </a:r>
          </a:p>
          <a:p>
            <a:pPr>
              <a:buFont typeface="Wingdings" pitchFamily="2" charset="2"/>
              <a:buChar char="Ø"/>
            </a:pPr>
            <a:endParaRPr lang="en-GB" dirty="0" smtClean="0"/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This proposal has been raised at the Modifications Committees request</a:t>
            </a:r>
          </a:p>
          <a:p>
            <a:pPr>
              <a:buFont typeface="Wingdings" pitchFamily="2" charset="2"/>
              <a:buChar char="Ø"/>
            </a:pPr>
            <a:endParaRPr lang="en-GB" dirty="0" smtClean="0"/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Discussions on Mod_13_17 ‘Deferral of SEM NEMO Credit Reports and Non-acceptance of Contracted Quantities’ highlighted the fact that this obligation is not currently contained in the market rules albeit that SEMO confirmed that the relevant SEM NEMO(s) would be notified</a:t>
            </a:r>
          </a:p>
          <a:p>
            <a:pPr>
              <a:buFont typeface="Wingdings" pitchFamily="2" charset="2"/>
              <a:buChar char="Ø"/>
            </a:pPr>
            <a:endParaRPr lang="en-GB" dirty="0" smtClean="0"/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Codifying this obligation ensures transparency in this area and aids financially secure operation of the SEM as this will trigger appropriate steps within the Ex Ante markets where a </a:t>
            </a:r>
            <a:r>
              <a:rPr lang="en-GB" smtClean="0"/>
              <a:t>Suspension Order has been issued</a:t>
            </a:r>
            <a:endParaRPr lang="en-GB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1619672" y="620688"/>
            <a:ext cx="5832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u="sng" dirty="0" smtClean="0"/>
              <a:t>Summary Information</a:t>
            </a:r>
            <a:endParaRPr lang="en-IE" sz="24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Modification Document" ma:contentTypeID="0x010100269864AADB634B43A1DAFE75AB6B7AEA00E694DBD827E2A74DAF8DBA9CA236CE9A" ma:contentTypeVersion="10" ma:contentTypeDescription="" ma:contentTypeScope="" ma:versionID="76444a00e0d344046184e9be4e4b7bda">
  <xsd:schema xmlns:xsd="http://www.w3.org/2001/XMLSchema" xmlns:p="http://schemas.microsoft.com/office/2006/metadata/properties" xmlns:ns2="f69c7b9a-bbed-41f8-b24c-bbeb71979adf" xmlns:ns3="bd8dd43f-48f8-46ce-9b8d-78f402b7750b" targetNamespace="http://schemas.microsoft.com/office/2006/metadata/properties" ma:root="true" ma:fieldsID="9f63ddca8ac484b9842f993b74a9b250" ns2:_="" ns3:_="">
    <xsd:import namespace="f69c7b9a-bbed-41f8-b24c-bbeb71979adf"/>
    <xsd:import namespace="bd8dd43f-48f8-46ce-9b8d-78f402b7750b"/>
    <xsd:element name="properties">
      <xsd:complexType>
        <xsd:sequence>
          <xsd:element name="documentManagement">
            <xsd:complexType>
              <xsd:all>
                <xsd:element ref="ns2:FromMMT" minOccurs="0"/>
                <xsd:element ref="ns2:MMTID" minOccurs="0"/>
                <xsd:element ref="ns3:ModID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f69c7b9a-bbed-41f8-b24c-bbeb71979adf" elementFormDefault="qualified">
    <xsd:import namespace="http://schemas.microsoft.com/office/2006/documentManagement/types"/>
    <xsd:element name="FromMMT" ma:index="1" nillable="true" ma:displayName="From MMT" ma:default="0" ma:description="Indicates if the item was published from MMT" ma:internalName="FromMMT">
      <xsd:simpleType>
        <xsd:restriction base="dms:Boolean"/>
      </xsd:simpleType>
    </xsd:element>
    <xsd:element name="MMTID" ma:index="2" nillable="true" ma:displayName="MMT ID" ma:decimals="0" ma:internalName="MMTID" ma:percentage="FALSE">
      <xsd:simpleType>
        <xsd:restriction base="dms:Number"/>
      </xsd:simpleType>
    </xsd:element>
  </xsd:schema>
  <xsd:schema xmlns:xsd="http://www.w3.org/2001/XMLSchema" xmlns:dms="http://schemas.microsoft.com/office/2006/documentManagement/types" targetNamespace="bd8dd43f-48f8-46ce-9b8d-78f402b7750b" elementFormDefault="qualified">
    <xsd:import namespace="http://schemas.microsoft.com/office/2006/documentManagement/types"/>
    <xsd:element name="ModID" ma:index="3" nillable="true" ma:displayName="Mod ID" ma:list="{fe5fb5e6-2196-48f2-87cb-9a5f0541640f}" ma:internalName="ModID" ma:showField="ModificationID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0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FromMMT xmlns="f69c7b9a-bbed-41f8-b24c-bbeb71979adf">true</FromMMT>
    <MMTID xmlns="f69c7b9a-bbed-41f8-b24c-bbeb71979adf">1792</MMTID>
    <ModID xmlns="bd8dd43f-48f8-46ce-9b8d-78f402b7750b">737</ModID>
  </documentManagement>
</p:properties>
</file>

<file path=customXml/itemProps1.xml><?xml version="1.0" encoding="utf-8"?>
<ds:datastoreItem xmlns:ds="http://schemas.openxmlformats.org/officeDocument/2006/customXml" ds:itemID="{F81E77DF-ACB2-441F-96E1-ED3A41D12CD1}"/>
</file>

<file path=customXml/itemProps2.xml><?xml version="1.0" encoding="utf-8"?>
<ds:datastoreItem xmlns:ds="http://schemas.openxmlformats.org/officeDocument/2006/customXml" ds:itemID="{D9469358-7D8A-4F75-A8A1-485F1E167312}"/>
</file>

<file path=customXml/itemProps3.xml><?xml version="1.0" encoding="utf-8"?>
<ds:datastoreItem xmlns:ds="http://schemas.openxmlformats.org/officeDocument/2006/customXml" ds:itemID="{0E45A8A6-A378-4DD9-B707-6DCB8FEE5604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140</Words>
  <Application>Microsoft Office PowerPoint</Application>
  <PresentationFormat>On-screen Show (4:3)</PresentationFormat>
  <Paragraphs>14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Mod_01_18 Notification of Suspension to SEM NEMOs</dc:title>
  <dc:creator/>
  <cp:lastModifiedBy>Chris Goodman</cp:lastModifiedBy>
  <cp:revision>2</cp:revision>
  <dcterms:created xsi:type="dcterms:W3CDTF">2006-08-16T00:00:00Z</dcterms:created>
  <dcterms:modified xsi:type="dcterms:W3CDTF">2018-01-23T12:12:26Z</dcterms:modified>
  <cp:contentType>Modification 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0x010100269864AADB634B43A1DAFE75AB6B7AEA00E694DBD827E2A74DAF8DBA9CA236CE9A</vt:lpwstr>
  </property>
  <property fmtid="{D5CDD505-2E9C-101B-9397-08002B2CF9AE}" pid="5" name="Copy to Website">
    <vt:lpwstr>true</vt:lpwstr>
  </property>
  <property fmtid="{D5CDD505-2E9C-101B-9397-08002B2CF9AE}" pid="6" name="Mod ID">
    <vt:lpwstr>1075</vt:lpwstr>
  </property>
  <property fmtid="{D5CDD505-2E9C-101B-9397-08002B2CF9AE}" pid="7" name="Year of Modification Proposal">
    <vt:lpwstr>2018</vt:lpwstr>
  </property>
  <property fmtid="{D5CDD505-2E9C-101B-9397-08002B2CF9AE}" pid="8" name="Document Type">
    <vt:lpwstr>Slides</vt:lpwstr>
  </property>
  <property fmtid="{D5CDD505-2E9C-101B-9397-08002B2CF9AE}" pid="10" name="_CopySource">
    <vt:lpwstr>Mod_01_18 Notification of Suspension to SEM NEMOs.pptx</vt:lpwstr>
  </property>
  <property fmtid="{D5CDD505-2E9C-101B-9397-08002B2CF9AE}" pid="11" name="Order">
    <vt:r8>377400</vt:r8>
  </property>
</Properties>
</file>