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F4A29-030D-4B4F-B785-7ED1ED9ADCB5}" type="datetimeFigureOut">
              <a:rPr lang="en-IE" smtClean="0"/>
              <a:pPr/>
              <a:t>23/01/2018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964B5-F27B-4079-9831-3A1C4054BA1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47664" y="1700808"/>
            <a:ext cx="583264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MOD_02_18</a:t>
            </a:r>
          </a:p>
          <a:p>
            <a:pPr algn="ctr"/>
            <a:r>
              <a:rPr lang="en-GB" sz="3800" b="1" dirty="0" smtClean="0"/>
              <a:t>Meter Data Publication Timing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dirty="0" smtClean="0"/>
              <a:t>25</a:t>
            </a:r>
            <a:r>
              <a:rPr lang="en-GB" sz="3800" b="1" baseline="30000" dirty="0" smtClean="0"/>
              <a:t>th</a:t>
            </a:r>
            <a:r>
              <a:rPr lang="en-GB" sz="3800" b="1" dirty="0" smtClean="0"/>
              <a:t> January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520" y="1295400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Proposal seeks to amend the publication timeline for Daily Meter Data Detail D+1 and D+4 reports so that this is on a Week Day as opposed to Daily basis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These reports are currently Daily in Part B AP06 which mirrors the SEM timeline which includes publication on weekends in order to publish price affecting data and any non price affecting data available on a daily basis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Since no Meter Data is price affecting in ISEM a decision was taken during the metering working groups to have all submission timelines on a week day basis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As such, the current publication timelines would result in either blank or incomplete reports being published which would not subsequently be revised once all data is received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This proposal furthers the transparency objective by ensuring that the most complete possible set of meter data is published at the earliest </a:t>
            </a:r>
            <a:r>
              <a:rPr lang="en-GB" smtClean="0"/>
              <a:t>oppourtunity</a:t>
            </a:r>
            <a:endParaRPr lang="en-GB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1793</MMTID>
    <ModID xmlns="bd8dd43f-48f8-46ce-9b8d-78f402b7750b">738</ModID>
  </documentManagement>
</p:properties>
</file>

<file path=customXml/itemProps1.xml><?xml version="1.0" encoding="utf-8"?>
<ds:datastoreItem xmlns:ds="http://schemas.openxmlformats.org/officeDocument/2006/customXml" ds:itemID="{453E629D-542D-48B5-BEE4-2DF311C86923}"/>
</file>

<file path=customXml/itemProps2.xml><?xml version="1.0" encoding="utf-8"?>
<ds:datastoreItem xmlns:ds="http://schemas.openxmlformats.org/officeDocument/2006/customXml" ds:itemID="{4668A72A-DF1C-4F9F-8A36-0F4C3C16F50F}"/>
</file>

<file path=customXml/itemProps3.xml><?xml version="1.0" encoding="utf-8"?>
<ds:datastoreItem xmlns:ds="http://schemas.openxmlformats.org/officeDocument/2006/customXml" ds:itemID="{1A40BB38-CF82-4468-8FD6-31333C9CCB06}"/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157</Words>
  <Application>Microsoft Office PowerPoint</Application>
  <PresentationFormat>On-screen Show (4:3)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Mod_02_18 Meter Data Publication Timing</dc:title>
  <dc:creator/>
  <cp:lastModifiedBy>Chris Goodman</cp:lastModifiedBy>
  <cp:revision>3</cp:revision>
  <dcterms:created xsi:type="dcterms:W3CDTF">2006-08-16T00:00:00Z</dcterms:created>
  <dcterms:modified xsi:type="dcterms:W3CDTF">2018-01-23T12:25:29Z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1076</vt:lpwstr>
  </property>
  <property fmtid="{D5CDD505-2E9C-101B-9397-08002B2CF9AE}" pid="7" name="Year of Modification Proposal">
    <vt:lpwstr>2018</vt:lpwstr>
  </property>
  <property fmtid="{D5CDD505-2E9C-101B-9397-08002B2CF9AE}" pid="8" name="Document Type">
    <vt:lpwstr>Slides</vt:lpwstr>
  </property>
  <property fmtid="{D5CDD505-2E9C-101B-9397-08002B2CF9AE}" pid="10" name="_CopySource">
    <vt:lpwstr>Mod_02_18 Meter Data Publication Timing.pptx</vt:lpwstr>
  </property>
  <property fmtid="{D5CDD505-2E9C-101B-9397-08002B2CF9AE}" pid="11" name="Order">
    <vt:r8>377500</vt:r8>
  </property>
</Properties>
</file>