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464" r:id="rId5"/>
    <p:sldId id="260" r:id="rId6"/>
    <p:sldId id="461" r:id="rId7"/>
    <p:sldId id="452" r:id="rId8"/>
    <p:sldId id="462" r:id="rId9"/>
    <p:sldId id="465" r:id="rId10"/>
    <p:sldId id="455" r:id="rId11"/>
    <p:sldId id="454" r:id="rId12"/>
    <p:sldId id="458" r:id="rId13"/>
    <p:sldId id="466" r:id="rId14"/>
    <p:sldId id="449" r:id="rId15"/>
    <p:sldId id="447" r:id="rId16"/>
    <p:sldId id="471" r:id="rId17"/>
    <p:sldId id="470" r:id="rId18"/>
    <p:sldId id="469" r:id="rId19"/>
    <p:sldId id="450" r:id="rId20"/>
    <p:sldId id="468" r:id="rId21"/>
    <p:sldId id="463" r:id="rId22"/>
    <p:sldId id="472" r:id="rId23"/>
    <p:sldId id="473" r:id="rId24"/>
    <p:sldId id="474" r:id="rId25"/>
  </p:sldIdLst>
  <p:sldSz cx="9144000" cy="6858000" type="screen4x3"/>
  <p:notesSz cx="6805613" cy="99441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o Rossini" initials="C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4"/>
    <a:srgbClr val="ADC2A9"/>
    <a:srgbClr val="0292D2"/>
    <a:srgbClr val="FFFFFF"/>
    <a:srgbClr val="E1F6FF"/>
    <a:srgbClr val="002060"/>
    <a:srgbClr val="503C28"/>
    <a:srgbClr val="B3E7FF"/>
    <a:srgbClr val="626261"/>
    <a:srgbClr val="009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7" autoAdjust="0"/>
    <p:restoredTop sz="96395" autoAdjust="0"/>
  </p:normalViewPr>
  <p:slideViewPr>
    <p:cSldViewPr>
      <p:cViewPr varScale="1">
        <p:scale>
          <a:sx n="92" d="100"/>
          <a:sy n="92" d="100"/>
        </p:scale>
        <p:origin x="1416"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130" y="-72"/>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3E439A-83BC-4F0F-8D60-FD8D3471223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11E7551-D182-4E6F-A512-53E5709993B5}">
      <dgm:prSet phldrT="[Text]"/>
      <dgm:spPr>
        <a:xfrm>
          <a:off x="2187631" y="300076"/>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Party PY_000024 Aughinish Alumina ltd</a:t>
          </a:r>
        </a:p>
      </dgm:t>
    </dgm:pt>
    <dgm:pt modelId="{705C7FAD-EC41-4FA0-ADE5-54499401B512}" type="parTrans" cxnId="{154A4157-A30B-42E1-BF72-E96C64B95835}">
      <dgm:prSet/>
      <dgm:spPr/>
      <dgm:t>
        <a:bodyPr/>
        <a:lstStyle/>
        <a:p>
          <a:endParaRPr lang="en-US"/>
        </a:p>
      </dgm:t>
    </dgm:pt>
    <dgm:pt modelId="{9F7AAA33-E211-478D-8F1C-ABBD1C12D49B}" type="sibTrans" cxnId="{154A4157-A30B-42E1-BF72-E96C64B95835}">
      <dgm:prSet/>
      <dgm:spPr/>
      <dgm:t>
        <a:bodyPr/>
        <a:lstStyle/>
        <a:p>
          <a:endParaRPr lang="en-US"/>
        </a:p>
      </dgm:t>
    </dgm:pt>
    <dgm:pt modelId="{F8066FC4-19C9-4AA5-8E8D-74655196969C}">
      <dgm:prSet phldrT="[Text]"/>
      <dgm:spPr>
        <a:xfrm>
          <a:off x="2187631" y="1079944"/>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Participant</a:t>
          </a:r>
        </a:p>
        <a:p>
          <a:r>
            <a:rPr lang="en-US">
              <a:solidFill>
                <a:sysClr val="windowText" lastClr="000000">
                  <a:hueOff val="0"/>
                  <a:satOff val="0"/>
                  <a:lumOff val="0"/>
                  <a:alphaOff val="0"/>
                </a:sysClr>
              </a:solidFill>
              <a:latin typeface="Calibri" panose="020F0502020204030204"/>
              <a:ea typeface="+mn-ea"/>
              <a:cs typeface="+mn-cs"/>
            </a:rPr>
            <a:t>CP_400024</a:t>
          </a:r>
        </a:p>
      </dgm:t>
    </dgm:pt>
    <dgm:pt modelId="{B6E31387-B515-4836-965A-23ECDCB5C0FE}" type="parTrans" cxnId="{2ADA3D29-C53E-42EE-A40F-2380394FB0EC}">
      <dgm:prSet/>
      <dgm:spPr>
        <a:xfrm>
          <a:off x="2469488" y="746049"/>
          <a:ext cx="91440" cy="244981"/>
        </a:xfrm>
        <a:custGeom>
          <a:avLst/>
          <a:gdLst/>
          <a:ahLst/>
          <a:cxnLst/>
          <a:rect l="0" t="0" r="0" b="0"/>
          <a:pathLst>
            <a:path>
              <a:moveTo>
                <a:pt x="45720" y="0"/>
              </a:moveTo>
              <a:lnTo>
                <a:pt x="45720" y="244981"/>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4512916B-4D4E-4FE9-8325-7AB39B79486B}" type="sibTrans" cxnId="{2ADA3D29-C53E-42EE-A40F-2380394FB0EC}">
      <dgm:prSet/>
      <dgm:spPr/>
      <dgm:t>
        <a:bodyPr/>
        <a:lstStyle/>
        <a:p>
          <a:endParaRPr lang="en-US"/>
        </a:p>
      </dgm:t>
    </dgm:pt>
    <dgm:pt modelId="{E59CAD64-F57D-417A-B545-F03AF2C18C25}">
      <dgm:prSet phldrT="[Text]"/>
      <dgm:spPr>
        <a:xfrm>
          <a:off x="2106850" y="1859813"/>
          <a:ext cx="1003903"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TS_400031 (Trading Site Account)</a:t>
          </a:r>
        </a:p>
      </dgm:t>
    </dgm:pt>
    <dgm:pt modelId="{A423B281-8783-4D11-8D19-2227A24CC7F4}" type="parTrans" cxnId="{A75A7C21-8137-4CBD-8F76-B1145B8CE7CE}">
      <dgm:prSet/>
      <dgm:spPr>
        <a:xfrm>
          <a:off x="2469488" y="1525918"/>
          <a:ext cx="91440" cy="244981"/>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FBE3FC74-55FB-4A5B-B6ED-25D90BBC9B0C}" type="sibTrans" cxnId="{A75A7C21-8137-4CBD-8F76-B1145B8CE7CE}">
      <dgm:prSet/>
      <dgm:spPr/>
      <dgm:t>
        <a:bodyPr/>
        <a:lstStyle/>
        <a:p>
          <a:endParaRPr lang="en-US"/>
        </a:p>
      </dgm:t>
    </dgm:pt>
    <dgm:pt modelId="{161E5A8D-3254-4FE9-B231-B8A6D351F990}">
      <dgm:prSet/>
      <dgm:spPr>
        <a:xfrm>
          <a:off x="1124130" y="2639681"/>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Generation A/C PT_400024</a:t>
          </a:r>
        </a:p>
      </dgm:t>
    </dgm:pt>
    <dgm:pt modelId="{80E1B984-9206-496D-A900-39479C7EB133}" type="parTrans" cxnId="{B397FD7C-548A-46E9-9720-8BDDE093D779}">
      <dgm:prSet/>
      <dgm:spPr>
        <a:xfrm>
          <a:off x="1451707" y="2305786"/>
          <a:ext cx="1063501" cy="244981"/>
        </a:xfrm>
        <a:custGeom>
          <a:avLst/>
          <a:gdLst/>
          <a:ahLst/>
          <a:cxnLst/>
          <a:rect l="0" t="0" r="0" b="0"/>
          <a:pathLst>
            <a:path>
              <a:moveTo>
                <a:pt x="1063501" y="0"/>
              </a:moveTo>
              <a:lnTo>
                <a:pt x="1063501" y="166947"/>
              </a:lnTo>
              <a:lnTo>
                <a:pt x="0" y="166947"/>
              </a:lnTo>
              <a:lnTo>
                <a:pt x="0"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29F62AF8-79D1-4A6B-97A0-22FD45475305}" type="sibTrans" cxnId="{B397FD7C-548A-46E9-9720-8BDDE093D779}">
      <dgm:prSet/>
      <dgm:spPr/>
      <dgm:t>
        <a:bodyPr/>
        <a:lstStyle/>
        <a:p>
          <a:endParaRPr lang="en-US"/>
        </a:p>
      </dgm:t>
    </dgm:pt>
    <dgm:pt modelId="{D0695F69-0213-4DB7-A684-6CD90E0E276F}">
      <dgm:prSet/>
      <dgm:spPr>
        <a:xfrm>
          <a:off x="3251132" y="2639681"/>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Supply A/C PT_400047</a:t>
          </a:r>
        </a:p>
      </dgm:t>
    </dgm:pt>
    <dgm:pt modelId="{55A902AB-D01B-4299-8CDB-246865CA2BE2}" type="parTrans" cxnId="{EE80DFC1-EDFC-4ECF-A31A-2BF8DB5A06E8}">
      <dgm:prSet/>
      <dgm:spPr>
        <a:xfrm>
          <a:off x="2515208" y="2305786"/>
          <a:ext cx="1063501" cy="244981"/>
        </a:xfrm>
        <a:custGeom>
          <a:avLst/>
          <a:gdLst/>
          <a:ahLst/>
          <a:cxnLst/>
          <a:rect l="0" t="0" r="0" b="0"/>
          <a:pathLst>
            <a:path>
              <a:moveTo>
                <a:pt x="0" y="0"/>
              </a:moveTo>
              <a:lnTo>
                <a:pt x="0" y="166947"/>
              </a:lnTo>
              <a:lnTo>
                <a:pt x="1063501" y="166947"/>
              </a:lnTo>
              <a:lnTo>
                <a:pt x="1063501"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71D37BE5-923A-42FD-998C-1445370C87C0}" type="sibTrans" cxnId="{EE80DFC1-EDFC-4ECF-A31A-2BF8DB5A06E8}">
      <dgm:prSet/>
      <dgm:spPr/>
      <dgm:t>
        <a:bodyPr/>
        <a:lstStyle/>
        <a:p>
          <a:endParaRPr lang="en-US"/>
        </a:p>
      </dgm:t>
    </dgm:pt>
    <dgm:pt modelId="{7A8A55D0-D776-44A4-983B-7C9EE739ED5E}">
      <dgm:prSet/>
      <dgm:spPr>
        <a:xfrm>
          <a:off x="94600" y="3419550"/>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SK3 GU_400120</a:t>
          </a:r>
        </a:p>
        <a:p>
          <a:r>
            <a:rPr lang="en-US">
              <a:solidFill>
                <a:sysClr val="windowText" lastClr="000000">
                  <a:hueOff val="0"/>
                  <a:satOff val="0"/>
                  <a:lumOff val="0"/>
                  <a:alphaOff val="0"/>
                </a:sysClr>
              </a:solidFill>
              <a:latin typeface="Calibri" panose="020F0502020204030204"/>
              <a:ea typeface="+mn-ea"/>
              <a:cs typeface="+mn-cs"/>
            </a:rPr>
            <a:t>PPTG </a:t>
          </a:r>
        </a:p>
      </dgm:t>
    </dgm:pt>
    <dgm:pt modelId="{3032CD98-7AE2-4484-81CB-5AEFBCBAE265}" type="parTrans" cxnId="{66CD3D72-DF21-4538-9615-B5098828355F}">
      <dgm:prSet/>
      <dgm:spPr>
        <a:xfrm>
          <a:off x="422178" y="3085655"/>
          <a:ext cx="1029529" cy="244981"/>
        </a:xfrm>
        <a:custGeom>
          <a:avLst/>
          <a:gdLst/>
          <a:ahLst/>
          <a:cxnLst/>
          <a:rect l="0" t="0" r="0" b="0"/>
          <a:pathLst>
            <a:path>
              <a:moveTo>
                <a:pt x="1029529" y="0"/>
              </a:moveTo>
              <a:lnTo>
                <a:pt x="1029529" y="166947"/>
              </a:lnTo>
              <a:lnTo>
                <a:pt x="0" y="166947"/>
              </a:lnTo>
              <a:lnTo>
                <a:pt x="0"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DD259312-AD2E-44A9-AC4C-BF2DEA9D5886}" type="sibTrans" cxnId="{66CD3D72-DF21-4538-9615-B5098828355F}">
      <dgm:prSet/>
      <dgm:spPr/>
      <dgm:t>
        <a:bodyPr/>
        <a:lstStyle/>
        <a:p>
          <a:endParaRPr lang="en-US"/>
        </a:p>
      </dgm:t>
    </dgm:pt>
    <dgm:pt modelId="{6CDFA696-141F-44A3-A3F0-4B06593BA85E}">
      <dgm:prSet/>
      <dgm:spPr>
        <a:xfrm>
          <a:off x="1124130" y="3419550"/>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SK4 GU_400121</a:t>
          </a:r>
        </a:p>
        <a:p>
          <a:r>
            <a:rPr lang="en-US">
              <a:solidFill>
                <a:sysClr val="windowText" lastClr="000000">
                  <a:hueOff val="0"/>
                  <a:satOff val="0"/>
                  <a:lumOff val="0"/>
                  <a:alphaOff val="0"/>
                </a:sysClr>
              </a:solidFill>
              <a:latin typeface="Calibri" panose="020F0502020204030204"/>
              <a:ea typeface="+mn-ea"/>
              <a:cs typeface="+mn-cs"/>
            </a:rPr>
            <a:t>PPTG</a:t>
          </a:r>
        </a:p>
      </dgm:t>
    </dgm:pt>
    <dgm:pt modelId="{D267E39D-BD82-4F12-B5CE-0CCC84189D36}" type="parTrans" cxnId="{464A5EA4-7D99-4FF2-9DA9-26239CB40606}">
      <dgm:prSet/>
      <dgm:spPr>
        <a:xfrm>
          <a:off x="1405987" y="3085655"/>
          <a:ext cx="91440" cy="244981"/>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80C23005-048A-4778-8697-0F5A411C5ADF}" type="sibTrans" cxnId="{464A5EA4-7D99-4FF2-9DA9-26239CB40606}">
      <dgm:prSet/>
      <dgm:spPr/>
      <dgm:t>
        <a:bodyPr/>
        <a:lstStyle/>
        <a:p>
          <a:endParaRPr lang="en-US"/>
        </a:p>
      </dgm:t>
    </dgm:pt>
    <dgm:pt modelId="{18404023-D9E3-49E9-9F8A-13BA32690AFF}">
      <dgm:prSet/>
      <dgm:spPr>
        <a:xfrm>
          <a:off x="2153659" y="3419550"/>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NGU GU_410120 </a:t>
          </a:r>
        </a:p>
        <a:p>
          <a:r>
            <a:rPr lang="en-US">
              <a:solidFill>
                <a:sysClr val="windowText" lastClr="000000">
                  <a:hueOff val="0"/>
                  <a:satOff val="0"/>
                  <a:lumOff val="0"/>
                  <a:alphaOff val="0"/>
                </a:sysClr>
              </a:solidFill>
              <a:latin typeface="Calibri" panose="020F0502020204030204"/>
              <a:ea typeface="+mn-ea"/>
              <a:cs typeface="+mn-cs"/>
            </a:rPr>
            <a:t>APTG</a:t>
          </a:r>
        </a:p>
      </dgm:t>
    </dgm:pt>
    <dgm:pt modelId="{9B66B406-FD2C-41FE-AAD2-EE87EC342ABC}" type="parTrans" cxnId="{37A95251-00D2-40D3-B5D6-AFF33090EF60}">
      <dgm:prSet/>
      <dgm:spPr>
        <a:xfrm>
          <a:off x="1451707" y="3085655"/>
          <a:ext cx="1029529" cy="244981"/>
        </a:xfrm>
        <a:custGeom>
          <a:avLst/>
          <a:gdLst/>
          <a:ahLst/>
          <a:cxnLst/>
          <a:rect l="0" t="0" r="0" b="0"/>
          <a:pathLst>
            <a:path>
              <a:moveTo>
                <a:pt x="0" y="0"/>
              </a:moveTo>
              <a:lnTo>
                <a:pt x="0" y="166947"/>
              </a:lnTo>
              <a:lnTo>
                <a:pt x="1029529" y="166947"/>
              </a:lnTo>
              <a:lnTo>
                <a:pt x="1029529"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FA31202F-FC5E-4B9E-B8DB-352DA0389F0D}" type="sibTrans" cxnId="{37A95251-00D2-40D3-B5D6-AFF33090EF60}">
      <dgm:prSet/>
      <dgm:spPr/>
      <dgm:t>
        <a:bodyPr/>
        <a:lstStyle/>
        <a:p>
          <a:endParaRPr lang="en-US"/>
        </a:p>
      </dgm:t>
    </dgm:pt>
    <dgm:pt modelId="{D15DED23-5AB2-47ED-9D2D-6E6D524F447E}">
      <dgm:prSet/>
      <dgm:spPr>
        <a:xfrm>
          <a:off x="3183189" y="3419550"/>
          <a:ext cx="978228"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TSSU</a:t>
          </a:r>
        </a:p>
        <a:p>
          <a:r>
            <a:rPr lang="en-US">
              <a:solidFill>
                <a:sysClr val="windowText" lastClr="000000">
                  <a:hueOff val="0"/>
                  <a:satOff val="0"/>
                  <a:lumOff val="0"/>
                  <a:alphaOff val="0"/>
                </a:sysClr>
              </a:solidFill>
              <a:latin typeface="Calibri" panose="020F0502020204030204"/>
              <a:ea typeface="+mn-ea"/>
              <a:cs typeface="+mn-cs"/>
            </a:rPr>
            <a:t>SU_400030</a:t>
          </a:r>
        </a:p>
        <a:p>
          <a:r>
            <a:rPr lang="en-US">
              <a:solidFill>
                <a:sysClr val="windowText" lastClr="000000">
                  <a:hueOff val="0"/>
                  <a:satOff val="0"/>
                  <a:lumOff val="0"/>
                  <a:alphaOff val="0"/>
                </a:sysClr>
              </a:solidFill>
              <a:latin typeface="Calibri" panose="020F0502020204030204"/>
              <a:ea typeface="+mn-ea"/>
              <a:cs typeface="+mn-cs"/>
            </a:rPr>
            <a:t> (if QMv&gt;QMu)</a:t>
          </a:r>
        </a:p>
      </dgm:t>
    </dgm:pt>
    <dgm:pt modelId="{2C27A384-B742-4FA6-B7AD-CD18F9FA5109}" type="parTrans" cxnId="{297877B3-611C-4BBE-9898-22ED68547858}">
      <dgm:prSet/>
      <dgm:spPr>
        <a:xfrm>
          <a:off x="3532989" y="3085655"/>
          <a:ext cx="91440" cy="244981"/>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2F8A529F-3D23-4264-8C62-37195A4F2430}" type="sibTrans" cxnId="{297877B3-611C-4BBE-9898-22ED68547858}">
      <dgm:prSet/>
      <dgm:spPr/>
      <dgm:t>
        <a:bodyPr/>
        <a:lstStyle/>
        <a:p>
          <a:endParaRPr lang="en-US"/>
        </a:p>
      </dgm:t>
    </dgm:pt>
    <dgm:pt modelId="{CA7D9CCF-1475-4415-BC21-E8174657983D}" type="pres">
      <dgm:prSet presAssocID="{F43E439A-83BC-4F0F-8D60-FD8D3471223D}" presName="hierChild1" presStyleCnt="0">
        <dgm:presLayoutVars>
          <dgm:chPref val="1"/>
          <dgm:dir/>
          <dgm:animOne val="branch"/>
          <dgm:animLvl val="lvl"/>
          <dgm:resizeHandles/>
        </dgm:presLayoutVars>
      </dgm:prSet>
      <dgm:spPr/>
      <dgm:t>
        <a:bodyPr/>
        <a:lstStyle/>
        <a:p>
          <a:endParaRPr lang="en-IE"/>
        </a:p>
      </dgm:t>
    </dgm:pt>
    <dgm:pt modelId="{7973EA9A-5656-4A0A-90B9-79EF50F9378A}" type="pres">
      <dgm:prSet presAssocID="{111E7551-D182-4E6F-A512-53E5709993B5}" presName="hierRoot1" presStyleCnt="0"/>
      <dgm:spPr/>
    </dgm:pt>
    <dgm:pt modelId="{926A6929-6EDA-48CA-96F1-2DA3F4FACDC8}" type="pres">
      <dgm:prSet presAssocID="{111E7551-D182-4E6F-A512-53E5709993B5}" presName="composite" presStyleCnt="0"/>
      <dgm:spPr/>
    </dgm:pt>
    <dgm:pt modelId="{379D4EF0-4822-45F3-9057-56A0EECC9F73}" type="pres">
      <dgm:prSet presAssocID="{111E7551-D182-4E6F-A512-53E5709993B5}" presName="background" presStyleLbl="node0" presStyleIdx="0" presStyleCnt="1"/>
      <dgm:spPr>
        <a:xfrm>
          <a:off x="2094037" y="211162"/>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A09A336-0B89-440D-AE4C-B0E6CE4AA715}" type="pres">
      <dgm:prSet presAssocID="{111E7551-D182-4E6F-A512-53E5709993B5}" presName="text" presStyleLbl="fgAcc0" presStyleIdx="0" presStyleCnt="1">
        <dgm:presLayoutVars>
          <dgm:chPref val="3"/>
        </dgm:presLayoutVars>
      </dgm:prSet>
      <dgm:spPr/>
      <dgm:t>
        <a:bodyPr/>
        <a:lstStyle/>
        <a:p>
          <a:endParaRPr lang="en-US"/>
        </a:p>
      </dgm:t>
    </dgm:pt>
    <dgm:pt modelId="{19A357E1-DB02-4368-88ED-65E15E43C420}" type="pres">
      <dgm:prSet presAssocID="{111E7551-D182-4E6F-A512-53E5709993B5}" presName="hierChild2" presStyleCnt="0"/>
      <dgm:spPr/>
    </dgm:pt>
    <dgm:pt modelId="{1366FC00-3823-4260-8C3B-67E24FCB0114}" type="pres">
      <dgm:prSet presAssocID="{B6E31387-B515-4836-965A-23ECDCB5C0FE}" presName="Name10" presStyleLbl="parChTrans1D2" presStyleIdx="0" presStyleCnt="1"/>
      <dgm:spPr/>
      <dgm:t>
        <a:bodyPr/>
        <a:lstStyle/>
        <a:p>
          <a:endParaRPr lang="en-IE"/>
        </a:p>
      </dgm:t>
    </dgm:pt>
    <dgm:pt modelId="{C043862B-680A-42BB-A959-14EA7FA592BF}" type="pres">
      <dgm:prSet presAssocID="{F8066FC4-19C9-4AA5-8E8D-74655196969C}" presName="hierRoot2" presStyleCnt="0"/>
      <dgm:spPr/>
    </dgm:pt>
    <dgm:pt modelId="{C1B70DAE-A491-4A1A-B4A9-3D1B1D6F37BD}" type="pres">
      <dgm:prSet presAssocID="{F8066FC4-19C9-4AA5-8E8D-74655196969C}" presName="composite2" presStyleCnt="0"/>
      <dgm:spPr/>
    </dgm:pt>
    <dgm:pt modelId="{9107686A-BB20-4CBB-BDBC-EAF8BF1B6605}" type="pres">
      <dgm:prSet presAssocID="{F8066FC4-19C9-4AA5-8E8D-74655196969C}" presName="background2" presStyleLbl="node2" presStyleIdx="0" presStyleCnt="1"/>
      <dgm:spPr>
        <a:xfrm>
          <a:off x="2094037" y="991030"/>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03CC922-9C56-4939-93E8-153B6E186569}" type="pres">
      <dgm:prSet presAssocID="{F8066FC4-19C9-4AA5-8E8D-74655196969C}" presName="text2" presStyleLbl="fgAcc2" presStyleIdx="0" presStyleCnt="1">
        <dgm:presLayoutVars>
          <dgm:chPref val="3"/>
        </dgm:presLayoutVars>
      </dgm:prSet>
      <dgm:spPr/>
      <dgm:t>
        <a:bodyPr/>
        <a:lstStyle/>
        <a:p>
          <a:endParaRPr lang="en-US"/>
        </a:p>
      </dgm:t>
    </dgm:pt>
    <dgm:pt modelId="{30350B9A-4764-49DA-92C4-0A7FF4F228A9}" type="pres">
      <dgm:prSet presAssocID="{F8066FC4-19C9-4AA5-8E8D-74655196969C}" presName="hierChild3" presStyleCnt="0"/>
      <dgm:spPr/>
    </dgm:pt>
    <dgm:pt modelId="{E2588671-FB2F-473D-8477-A6452A0BC59F}" type="pres">
      <dgm:prSet presAssocID="{A423B281-8783-4D11-8D19-2227A24CC7F4}" presName="Name17" presStyleLbl="parChTrans1D3" presStyleIdx="0" presStyleCnt="1"/>
      <dgm:spPr/>
      <dgm:t>
        <a:bodyPr/>
        <a:lstStyle/>
        <a:p>
          <a:endParaRPr lang="en-IE"/>
        </a:p>
      </dgm:t>
    </dgm:pt>
    <dgm:pt modelId="{12305692-E3D9-4B00-BA09-50BC48C82F46}" type="pres">
      <dgm:prSet presAssocID="{E59CAD64-F57D-417A-B545-F03AF2C18C25}" presName="hierRoot3" presStyleCnt="0"/>
      <dgm:spPr/>
    </dgm:pt>
    <dgm:pt modelId="{06F654A5-3AE9-4D10-B36B-B1A24A2A8CFA}" type="pres">
      <dgm:prSet presAssocID="{E59CAD64-F57D-417A-B545-F03AF2C18C25}" presName="composite3" presStyleCnt="0"/>
      <dgm:spPr/>
    </dgm:pt>
    <dgm:pt modelId="{CB764F6F-05DB-47CA-88B8-813A92DCFB37}" type="pres">
      <dgm:prSet presAssocID="{E59CAD64-F57D-417A-B545-F03AF2C18C25}" presName="background3" presStyleLbl="node3" presStyleIdx="0" presStyleCnt="1"/>
      <dgm:spPr>
        <a:xfrm>
          <a:off x="2013257" y="1770899"/>
          <a:ext cx="1003903"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6830DB9-7A8E-4B04-BCA5-8ECC07C5BF8C}" type="pres">
      <dgm:prSet presAssocID="{E59CAD64-F57D-417A-B545-F03AF2C18C25}" presName="text3" presStyleLbl="fgAcc3" presStyleIdx="0" presStyleCnt="1" custScaleX="119180">
        <dgm:presLayoutVars>
          <dgm:chPref val="3"/>
        </dgm:presLayoutVars>
      </dgm:prSet>
      <dgm:spPr/>
      <dgm:t>
        <a:bodyPr/>
        <a:lstStyle/>
        <a:p>
          <a:endParaRPr lang="en-US"/>
        </a:p>
      </dgm:t>
    </dgm:pt>
    <dgm:pt modelId="{BA7D6A43-8507-45BE-A7FD-8CCE4E8BDB08}" type="pres">
      <dgm:prSet presAssocID="{E59CAD64-F57D-417A-B545-F03AF2C18C25}" presName="hierChild4" presStyleCnt="0"/>
      <dgm:spPr/>
    </dgm:pt>
    <dgm:pt modelId="{01B7EF09-137A-4D02-950C-E97E439751AE}" type="pres">
      <dgm:prSet presAssocID="{80E1B984-9206-496D-A900-39479C7EB133}" presName="Name23" presStyleLbl="parChTrans1D4" presStyleIdx="0" presStyleCnt="6"/>
      <dgm:spPr/>
      <dgm:t>
        <a:bodyPr/>
        <a:lstStyle/>
        <a:p>
          <a:endParaRPr lang="en-IE"/>
        </a:p>
      </dgm:t>
    </dgm:pt>
    <dgm:pt modelId="{8B2600BA-771D-4A1B-AB13-1C65A9AC0690}" type="pres">
      <dgm:prSet presAssocID="{161E5A8D-3254-4FE9-B231-B8A6D351F990}" presName="hierRoot4" presStyleCnt="0"/>
      <dgm:spPr/>
    </dgm:pt>
    <dgm:pt modelId="{2B20E7F6-1608-4420-99B3-5AD1ABDB7BD6}" type="pres">
      <dgm:prSet presAssocID="{161E5A8D-3254-4FE9-B231-B8A6D351F990}" presName="composite4" presStyleCnt="0"/>
      <dgm:spPr/>
    </dgm:pt>
    <dgm:pt modelId="{4DCDE890-AAC0-4329-B173-A681F198C462}" type="pres">
      <dgm:prSet presAssocID="{161E5A8D-3254-4FE9-B231-B8A6D351F990}" presName="background4" presStyleLbl="node4" presStyleIdx="0" presStyleCnt="6"/>
      <dgm:spPr>
        <a:xfrm>
          <a:off x="1030536" y="2550767"/>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C8693778-BDF3-4D6A-8672-429007BE8C08}" type="pres">
      <dgm:prSet presAssocID="{161E5A8D-3254-4FE9-B231-B8A6D351F990}" presName="text4" presStyleLbl="fgAcc4" presStyleIdx="0" presStyleCnt="6">
        <dgm:presLayoutVars>
          <dgm:chPref val="3"/>
        </dgm:presLayoutVars>
      </dgm:prSet>
      <dgm:spPr/>
      <dgm:t>
        <a:bodyPr/>
        <a:lstStyle/>
        <a:p>
          <a:endParaRPr lang="en-IE"/>
        </a:p>
      </dgm:t>
    </dgm:pt>
    <dgm:pt modelId="{457DDD10-87F8-4033-AF12-F7C4A2D6BA28}" type="pres">
      <dgm:prSet presAssocID="{161E5A8D-3254-4FE9-B231-B8A6D351F990}" presName="hierChild5" presStyleCnt="0"/>
      <dgm:spPr/>
    </dgm:pt>
    <dgm:pt modelId="{18CA3BB8-1824-40E5-9E53-86C19B5BBAF0}" type="pres">
      <dgm:prSet presAssocID="{3032CD98-7AE2-4484-81CB-5AEFBCBAE265}" presName="Name23" presStyleLbl="parChTrans1D4" presStyleIdx="1" presStyleCnt="6"/>
      <dgm:spPr/>
      <dgm:t>
        <a:bodyPr/>
        <a:lstStyle/>
        <a:p>
          <a:endParaRPr lang="en-IE"/>
        </a:p>
      </dgm:t>
    </dgm:pt>
    <dgm:pt modelId="{86CE8672-1771-431C-A2D1-227AEBA1FEFB}" type="pres">
      <dgm:prSet presAssocID="{7A8A55D0-D776-44A4-983B-7C9EE739ED5E}" presName="hierRoot4" presStyleCnt="0"/>
      <dgm:spPr/>
    </dgm:pt>
    <dgm:pt modelId="{C801F5CF-4AA8-456C-ABB6-0E89A97E409A}" type="pres">
      <dgm:prSet presAssocID="{7A8A55D0-D776-44A4-983B-7C9EE739ED5E}" presName="composite4" presStyleCnt="0"/>
      <dgm:spPr/>
    </dgm:pt>
    <dgm:pt modelId="{28E31775-5444-490C-8ECF-7AE63F479295}" type="pres">
      <dgm:prSet presAssocID="{7A8A55D0-D776-44A4-983B-7C9EE739ED5E}" presName="background4" presStyleLbl="node4" presStyleIdx="1" presStyleCnt="6"/>
      <dgm:spPr>
        <a:xfrm>
          <a:off x="1006" y="3330636"/>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71EADFC-5B26-4352-B64E-F92F2C5B16A2}" type="pres">
      <dgm:prSet presAssocID="{7A8A55D0-D776-44A4-983B-7C9EE739ED5E}" presName="text4" presStyleLbl="fgAcc4" presStyleIdx="1" presStyleCnt="6">
        <dgm:presLayoutVars>
          <dgm:chPref val="3"/>
        </dgm:presLayoutVars>
      </dgm:prSet>
      <dgm:spPr/>
      <dgm:t>
        <a:bodyPr/>
        <a:lstStyle/>
        <a:p>
          <a:endParaRPr lang="en-US"/>
        </a:p>
      </dgm:t>
    </dgm:pt>
    <dgm:pt modelId="{1382744B-2B5B-4796-837F-F595A9307F88}" type="pres">
      <dgm:prSet presAssocID="{7A8A55D0-D776-44A4-983B-7C9EE739ED5E}" presName="hierChild5" presStyleCnt="0"/>
      <dgm:spPr/>
    </dgm:pt>
    <dgm:pt modelId="{50FB367E-56CE-4BB5-91A9-D4676F29B626}" type="pres">
      <dgm:prSet presAssocID="{D267E39D-BD82-4F12-B5CE-0CCC84189D36}" presName="Name23" presStyleLbl="parChTrans1D4" presStyleIdx="2" presStyleCnt="6"/>
      <dgm:spPr/>
      <dgm:t>
        <a:bodyPr/>
        <a:lstStyle/>
        <a:p>
          <a:endParaRPr lang="en-IE"/>
        </a:p>
      </dgm:t>
    </dgm:pt>
    <dgm:pt modelId="{23B773DB-51AC-450D-85D0-E868777EA8E0}" type="pres">
      <dgm:prSet presAssocID="{6CDFA696-141F-44A3-A3F0-4B06593BA85E}" presName="hierRoot4" presStyleCnt="0"/>
      <dgm:spPr/>
    </dgm:pt>
    <dgm:pt modelId="{E1977A6E-8BA1-4004-8CAB-8D960E8F2AF0}" type="pres">
      <dgm:prSet presAssocID="{6CDFA696-141F-44A3-A3F0-4B06593BA85E}" presName="composite4" presStyleCnt="0"/>
      <dgm:spPr/>
    </dgm:pt>
    <dgm:pt modelId="{E3892D19-0E72-4F35-BF70-0B1E916C2202}" type="pres">
      <dgm:prSet presAssocID="{6CDFA696-141F-44A3-A3F0-4B06593BA85E}" presName="background4" presStyleLbl="node4" presStyleIdx="2" presStyleCnt="6"/>
      <dgm:spPr>
        <a:xfrm>
          <a:off x="1030536" y="3330636"/>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55CB540-D652-4733-A0B2-44848F703397}" type="pres">
      <dgm:prSet presAssocID="{6CDFA696-141F-44A3-A3F0-4B06593BA85E}" presName="text4" presStyleLbl="fgAcc4" presStyleIdx="2" presStyleCnt="6">
        <dgm:presLayoutVars>
          <dgm:chPref val="3"/>
        </dgm:presLayoutVars>
      </dgm:prSet>
      <dgm:spPr/>
      <dgm:t>
        <a:bodyPr/>
        <a:lstStyle/>
        <a:p>
          <a:endParaRPr lang="en-US"/>
        </a:p>
      </dgm:t>
    </dgm:pt>
    <dgm:pt modelId="{64243A3F-9F27-496C-87FB-B7DF5D987ACE}" type="pres">
      <dgm:prSet presAssocID="{6CDFA696-141F-44A3-A3F0-4B06593BA85E}" presName="hierChild5" presStyleCnt="0"/>
      <dgm:spPr/>
    </dgm:pt>
    <dgm:pt modelId="{DCA4FD0D-5DF2-4960-A58B-C6F95BF109AB}" type="pres">
      <dgm:prSet presAssocID="{9B66B406-FD2C-41FE-AAD2-EE87EC342ABC}" presName="Name23" presStyleLbl="parChTrans1D4" presStyleIdx="3" presStyleCnt="6"/>
      <dgm:spPr/>
      <dgm:t>
        <a:bodyPr/>
        <a:lstStyle/>
        <a:p>
          <a:endParaRPr lang="en-IE"/>
        </a:p>
      </dgm:t>
    </dgm:pt>
    <dgm:pt modelId="{593D4BE3-934D-4AFF-AF06-BD2F8AE3797C}" type="pres">
      <dgm:prSet presAssocID="{18404023-D9E3-49E9-9F8A-13BA32690AFF}" presName="hierRoot4" presStyleCnt="0"/>
      <dgm:spPr/>
    </dgm:pt>
    <dgm:pt modelId="{1B3EA441-3BDB-4F6B-93BC-9D18DF59082E}" type="pres">
      <dgm:prSet presAssocID="{18404023-D9E3-49E9-9F8A-13BA32690AFF}" presName="composite4" presStyleCnt="0"/>
      <dgm:spPr/>
    </dgm:pt>
    <dgm:pt modelId="{CFB9AAAA-C8AC-4B71-BCC3-B9B03E9C8D08}" type="pres">
      <dgm:prSet presAssocID="{18404023-D9E3-49E9-9F8A-13BA32690AFF}" presName="background4" presStyleLbl="node4" presStyleIdx="3" presStyleCnt="6"/>
      <dgm:spPr>
        <a:xfrm>
          <a:off x="2060065" y="3330636"/>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82ED9B70-C23B-4241-9867-5ED218598FDA}" type="pres">
      <dgm:prSet presAssocID="{18404023-D9E3-49E9-9F8A-13BA32690AFF}" presName="text4" presStyleLbl="fgAcc4" presStyleIdx="3" presStyleCnt="6">
        <dgm:presLayoutVars>
          <dgm:chPref val="3"/>
        </dgm:presLayoutVars>
      </dgm:prSet>
      <dgm:spPr/>
      <dgm:t>
        <a:bodyPr/>
        <a:lstStyle/>
        <a:p>
          <a:endParaRPr lang="en-US"/>
        </a:p>
      </dgm:t>
    </dgm:pt>
    <dgm:pt modelId="{65326504-C1D1-44D3-AE3D-F460AAFC1522}" type="pres">
      <dgm:prSet presAssocID="{18404023-D9E3-49E9-9F8A-13BA32690AFF}" presName="hierChild5" presStyleCnt="0"/>
      <dgm:spPr/>
    </dgm:pt>
    <dgm:pt modelId="{9B50FDC0-5F82-4D50-B05C-3EE71C9CFBEE}" type="pres">
      <dgm:prSet presAssocID="{55A902AB-D01B-4299-8CDB-246865CA2BE2}" presName="Name23" presStyleLbl="parChTrans1D4" presStyleIdx="4" presStyleCnt="6"/>
      <dgm:spPr/>
      <dgm:t>
        <a:bodyPr/>
        <a:lstStyle/>
        <a:p>
          <a:endParaRPr lang="en-IE"/>
        </a:p>
      </dgm:t>
    </dgm:pt>
    <dgm:pt modelId="{561ECBA4-E7C1-46D7-A341-A7B48349BB69}" type="pres">
      <dgm:prSet presAssocID="{D0695F69-0213-4DB7-A684-6CD90E0E276F}" presName="hierRoot4" presStyleCnt="0"/>
      <dgm:spPr/>
    </dgm:pt>
    <dgm:pt modelId="{6A24A136-163E-466E-A305-C8593BF6CA42}" type="pres">
      <dgm:prSet presAssocID="{D0695F69-0213-4DB7-A684-6CD90E0E276F}" presName="composite4" presStyleCnt="0"/>
      <dgm:spPr/>
    </dgm:pt>
    <dgm:pt modelId="{C2DBC30D-257C-4184-9255-0F2C6A7C8DA7}" type="pres">
      <dgm:prSet presAssocID="{D0695F69-0213-4DB7-A684-6CD90E0E276F}" presName="background4" presStyleLbl="node4" presStyleIdx="4" presStyleCnt="6"/>
      <dgm:spPr>
        <a:xfrm>
          <a:off x="3157538" y="2550767"/>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4BB76266-C49E-475D-B2A9-4BC455154273}" type="pres">
      <dgm:prSet presAssocID="{D0695F69-0213-4DB7-A684-6CD90E0E276F}" presName="text4" presStyleLbl="fgAcc4" presStyleIdx="4" presStyleCnt="6">
        <dgm:presLayoutVars>
          <dgm:chPref val="3"/>
        </dgm:presLayoutVars>
      </dgm:prSet>
      <dgm:spPr/>
      <dgm:t>
        <a:bodyPr/>
        <a:lstStyle/>
        <a:p>
          <a:endParaRPr lang="en-IE"/>
        </a:p>
      </dgm:t>
    </dgm:pt>
    <dgm:pt modelId="{4AF9CB93-A1A1-47C4-B2A3-5CD5D87C630C}" type="pres">
      <dgm:prSet presAssocID="{D0695F69-0213-4DB7-A684-6CD90E0E276F}" presName="hierChild5" presStyleCnt="0"/>
      <dgm:spPr/>
    </dgm:pt>
    <dgm:pt modelId="{1D19A4E4-E385-477A-9E3A-F80CBB690C17}" type="pres">
      <dgm:prSet presAssocID="{2C27A384-B742-4FA6-B7AD-CD18F9FA5109}" presName="Name23" presStyleLbl="parChTrans1D4" presStyleIdx="5" presStyleCnt="6"/>
      <dgm:spPr/>
      <dgm:t>
        <a:bodyPr/>
        <a:lstStyle/>
        <a:p>
          <a:endParaRPr lang="en-IE"/>
        </a:p>
      </dgm:t>
    </dgm:pt>
    <dgm:pt modelId="{6E7B967B-F00F-40A5-96EA-8D750520B0B4}" type="pres">
      <dgm:prSet presAssocID="{D15DED23-5AB2-47ED-9D2D-6E6D524F447E}" presName="hierRoot4" presStyleCnt="0"/>
      <dgm:spPr/>
    </dgm:pt>
    <dgm:pt modelId="{FC544B7A-F7BE-4141-870C-1062048787C8}" type="pres">
      <dgm:prSet presAssocID="{D15DED23-5AB2-47ED-9D2D-6E6D524F447E}" presName="composite4" presStyleCnt="0"/>
      <dgm:spPr/>
    </dgm:pt>
    <dgm:pt modelId="{C96E402F-6274-4DD3-9837-5B9F712F4370}" type="pres">
      <dgm:prSet presAssocID="{D15DED23-5AB2-47ED-9D2D-6E6D524F447E}" presName="background4" presStyleLbl="node4" presStyleIdx="5" presStyleCnt="6"/>
      <dgm:spPr>
        <a:xfrm>
          <a:off x="3089595" y="3330636"/>
          <a:ext cx="978228"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DBBA5CA9-65B3-417B-925F-19AF422F1F8D}" type="pres">
      <dgm:prSet presAssocID="{D15DED23-5AB2-47ED-9D2D-6E6D524F447E}" presName="text4" presStyleLbl="fgAcc4" presStyleIdx="5" presStyleCnt="6" custScaleX="116132">
        <dgm:presLayoutVars>
          <dgm:chPref val="3"/>
        </dgm:presLayoutVars>
      </dgm:prSet>
      <dgm:spPr/>
      <dgm:t>
        <a:bodyPr/>
        <a:lstStyle/>
        <a:p>
          <a:endParaRPr lang="en-US"/>
        </a:p>
      </dgm:t>
    </dgm:pt>
    <dgm:pt modelId="{44D43D2D-6C9F-4B3E-A019-DA5DC02A9F27}" type="pres">
      <dgm:prSet presAssocID="{D15DED23-5AB2-47ED-9D2D-6E6D524F447E}" presName="hierChild5" presStyleCnt="0"/>
      <dgm:spPr/>
    </dgm:pt>
  </dgm:ptLst>
  <dgm:cxnLst>
    <dgm:cxn modelId="{5973746A-F4BE-480F-BA99-7242F72333BF}" type="presOf" srcId="{D0695F69-0213-4DB7-A684-6CD90E0E276F}" destId="{4BB76266-C49E-475D-B2A9-4BC455154273}" srcOrd="0" destOrd="0" presId="urn:microsoft.com/office/officeart/2005/8/layout/hierarchy1"/>
    <dgm:cxn modelId="{C2444E43-F80B-41C0-B32C-9E3DABF708B1}" type="presOf" srcId="{D267E39D-BD82-4F12-B5CE-0CCC84189D36}" destId="{50FB367E-56CE-4BB5-91A9-D4676F29B626}" srcOrd="0" destOrd="0" presId="urn:microsoft.com/office/officeart/2005/8/layout/hierarchy1"/>
    <dgm:cxn modelId="{3F9A61F4-008B-42C2-ABAC-08637827B30B}" type="presOf" srcId="{6CDFA696-141F-44A3-A3F0-4B06593BA85E}" destId="{655CB540-D652-4733-A0B2-44848F703397}" srcOrd="0" destOrd="0" presId="urn:microsoft.com/office/officeart/2005/8/layout/hierarchy1"/>
    <dgm:cxn modelId="{D5E50233-81C2-4156-9659-5266222F9C3E}" type="presOf" srcId="{F8066FC4-19C9-4AA5-8E8D-74655196969C}" destId="{203CC922-9C56-4939-93E8-153B6E186569}" srcOrd="0" destOrd="0" presId="urn:microsoft.com/office/officeart/2005/8/layout/hierarchy1"/>
    <dgm:cxn modelId="{E9F678B5-3ACC-428E-A9C4-D48FD296F00A}" type="presOf" srcId="{111E7551-D182-4E6F-A512-53E5709993B5}" destId="{7A09A336-0B89-440D-AE4C-B0E6CE4AA715}" srcOrd="0" destOrd="0" presId="urn:microsoft.com/office/officeart/2005/8/layout/hierarchy1"/>
    <dgm:cxn modelId="{464A5EA4-7D99-4FF2-9DA9-26239CB40606}" srcId="{161E5A8D-3254-4FE9-B231-B8A6D351F990}" destId="{6CDFA696-141F-44A3-A3F0-4B06593BA85E}" srcOrd="1" destOrd="0" parTransId="{D267E39D-BD82-4F12-B5CE-0CCC84189D36}" sibTransId="{80C23005-048A-4778-8697-0F5A411C5ADF}"/>
    <dgm:cxn modelId="{8CB43025-F9D7-4B5D-921B-A9613DF7E9F6}" type="presOf" srcId="{D15DED23-5AB2-47ED-9D2D-6E6D524F447E}" destId="{DBBA5CA9-65B3-417B-925F-19AF422F1F8D}" srcOrd="0" destOrd="0" presId="urn:microsoft.com/office/officeart/2005/8/layout/hierarchy1"/>
    <dgm:cxn modelId="{468D728A-FB5A-432F-B3D0-2B63C789C576}" type="presOf" srcId="{2C27A384-B742-4FA6-B7AD-CD18F9FA5109}" destId="{1D19A4E4-E385-477A-9E3A-F80CBB690C17}" srcOrd="0" destOrd="0" presId="urn:microsoft.com/office/officeart/2005/8/layout/hierarchy1"/>
    <dgm:cxn modelId="{B3760605-F815-4D14-A6A2-95A70003399D}" type="presOf" srcId="{55A902AB-D01B-4299-8CDB-246865CA2BE2}" destId="{9B50FDC0-5F82-4D50-B05C-3EE71C9CFBEE}" srcOrd="0" destOrd="0" presId="urn:microsoft.com/office/officeart/2005/8/layout/hierarchy1"/>
    <dgm:cxn modelId="{A75A7C21-8137-4CBD-8F76-B1145B8CE7CE}" srcId="{F8066FC4-19C9-4AA5-8E8D-74655196969C}" destId="{E59CAD64-F57D-417A-B545-F03AF2C18C25}" srcOrd="0" destOrd="0" parTransId="{A423B281-8783-4D11-8D19-2227A24CC7F4}" sibTransId="{FBE3FC74-55FB-4A5B-B6ED-25D90BBC9B0C}"/>
    <dgm:cxn modelId="{EE80DFC1-EDFC-4ECF-A31A-2BF8DB5A06E8}" srcId="{E59CAD64-F57D-417A-B545-F03AF2C18C25}" destId="{D0695F69-0213-4DB7-A684-6CD90E0E276F}" srcOrd="1" destOrd="0" parTransId="{55A902AB-D01B-4299-8CDB-246865CA2BE2}" sibTransId="{71D37BE5-923A-42FD-998C-1445370C87C0}"/>
    <dgm:cxn modelId="{B397FD7C-548A-46E9-9720-8BDDE093D779}" srcId="{E59CAD64-F57D-417A-B545-F03AF2C18C25}" destId="{161E5A8D-3254-4FE9-B231-B8A6D351F990}" srcOrd="0" destOrd="0" parTransId="{80E1B984-9206-496D-A900-39479C7EB133}" sibTransId="{29F62AF8-79D1-4A6B-97A0-22FD45475305}"/>
    <dgm:cxn modelId="{ADE08587-0797-459B-A622-5B81A4D4777C}" type="presOf" srcId="{E59CAD64-F57D-417A-B545-F03AF2C18C25}" destId="{F6830DB9-7A8E-4B04-BCA5-8ECC07C5BF8C}" srcOrd="0" destOrd="0" presId="urn:microsoft.com/office/officeart/2005/8/layout/hierarchy1"/>
    <dgm:cxn modelId="{BD24D978-3909-44B4-884C-3FD36AB510A9}" type="presOf" srcId="{161E5A8D-3254-4FE9-B231-B8A6D351F990}" destId="{C8693778-BDF3-4D6A-8672-429007BE8C08}" srcOrd="0" destOrd="0" presId="urn:microsoft.com/office/officeart/2005/8/layout/hierarchy1"/>
    <dgm:cxn modelId="{2ADA3D29-C53E-42EE-A40F-2380394FB0EC}" srcId="{111E7551-D182-4E6F-A512-53E5709993B5}" destId="{F8066FC4-19C9-4AA5-8E8D-74655196969C}" srcOrd="0" destOrd="0" parTransId="{B6E31387-B515-4836-965A-23ECDCB5C0FE}" sibTransId="{4512916B-4D4E-4FE9-8325-7AB39B79486B}"/>
    <dgm:cxn modelId="{297877B3-611C-4BBE-9898-22ED68547858}" srcId="{D0695F69-0213-4DB7-A684-6CD90E0E276F}" destId="{D15DED23-5AB2-47ED-9D2D-6E6D524F447E}" srcOrd="0" destOrd="0" parTransId="{2C27A384-B742-4FA6-B7AD-CD18F9FA5109}" sibTransId="{2F8A529F-3D23-4264-8C62-37195A4F2430}"/>
    <dgm:cxn modelId="{861A7273-2634-4633-9ADF-238058C6432B}" type="presOf" srcId="{7A8A55D0-D776-44A4-983B-7C9EE739ED5E}" destId="{371EADFC-5B26-4352-B64E-F92F2C5B16A2}" srcOrd="0" destOrd="0" presId="urn:microsoft.com/office/officeart/2005/8/layout/hierarchy1"/>
    <dgm:cxn modelId="{66CD3D72-DF21-4538-9615-B5098828355F}" srcId="{161E5A8D-3254-4FE9-B231-B8A6D351F990}" destId="{7A8A55D0-D776-44A4-983B-7C9EE739ED5E}" srcOrd="0" destOrd="0" parTransId="{3032CD98-7AE2-4484-81CB-5AEFBCBAE265}" sibTransId="{DD259312-AD2E-44A9-AC4C-BF2DEA9D5886}"/>
    <dgm:cxn modelId="{B7F5C8BD-0581-4038-910B-48B81052DB68}" type="presOf" srcId="{80E1B984-9206-496D-A900-39479C7EB133}" destId="{01B7EF09-137A-4D02-950C-E97E439751AE}" srcOrd="0" destOrd="0" presId="urn:microsoft.com/office/officeart/2005/8/layout/hierarchy1"/>
    <dgm:cxn modelId="{38EFD347-1B9E-42EE-9803-2EA6D348A847}" type="presOf" srcId="{A423B281-8783-4D11-8D19-2227A24CC7F4}" destId="{E2588671-FB2F-473D-8477-A6452A0BC59F}" srcOrd="0" destOrd="0" presId="urn:microsoft.com/office/officeart/2005/8/layout/hierarchy1"/>
    <dgm:cxn modelId="{37A95251-00D2-40D3-B5D6-AFF33090EF60}" srcId="{161E5A8D-3254-4FE9-B231-B8A6D351F990}" destId="{18404023-D9E3-49E9-9F8A-13BA32690AFF}" srcOrd="2" destOrd="0" parTransId="{9B66B406-FD2C-41FE-AAD2-EE87EC342ABC}" sibTransId="{FA31202F-FC5E-4B9E-B8DB-352DA0389F0D}"/>
    <dgm:cxn modelId="{1FE83885-7DF9-458A-99FB-BF4EA59663B7}" type="presOf" srcId="{9B66B406-FD2C-41FE-AAD2-EE87EC342ABC}" destId="{DCA4FD0D-5DF2-4960-A58B-C6F95BF109AB}" srcOrd="0" destOrd="0" presId="urn:microsoft.com/office/officeart/2005/8/layout/hierarchy1"/>
    <dgm:cxn modelId="{A1A80AD6-F6B3-417D-B585-368DA8CEAB79}" type="presOf" srcId="{F43E439A-83BC-4F0F-8D60-FD8D3471223D}" destId="{CA7D9CCF-1475-4415-BC21-E8174657983D}" srcOrd="0" destOrd="0" presId="urn:microsoft.com/office/officeart/2005/8/layout/hierarchy1"/>
    <dgm:cxn modelId="{6F9D2235-EBE3-44C0-BA80-5DC4713387E6}" type="presOf" srcId="{B6E31387-B515-4836-965A-23ECDCB5C0FE}" destId="{1366FC00-3823-4260-8C3B-67E24FCB0114}" srcOrd="0" destOrd="0" presId="urn:microsoft.com/office/officeart/2005/8/layout/hierarchy1"/>
    <dgm:cxn modelId="{EE72C72D-A7E1-41CA-88D7-A000D357EF0E}" type="presOf" srcId="{18404023-D9E3-49E9-9F8A-13BA32690AFF}" destId="{82ED9B70-C23B-4241-9867-5ED218598FDA}" srcOrd="0" destOrd="0" presId="urn:microsoft.com/office/officeart/2005/8/layout/hierarchy1"/>
    <dgm:cxn modelId="{9B1FBB4D-9FE9-4BD3-BA1E-4CC4FCC9A006}" type="presOf" srcId="{3032CD98-7AE2-4484-81CB-5AEFBCBAE265}" destId="{18CA3BB8-1824-40E5-9E53-86C19B5BBAF0}" srcOrd="0" destOrd="0" presId="urn:microsoft.com/office/officeart/2005/8/layout/hierarchy1"/>
    <dgm:cxn modelId="{154A4157-A30B-42E1-BF72-E96C64B95835}" srcId="{F43E439A-83BC-4F0F-8D60-FD8D3471223D}" destId="{111E7551-D182-4E6F-A512-53E5709993B5}" srcOrd="0" destOrd="0" parTransId="{705C7FAD-EC41-4FA0-ADE5-54499401B512}" sibTransId="{9F7AAA33-E211-478D-8F1C-ABBD1C12D49B}"/>
    <dgm:cxn modelId="{D828C4CE-A777-49C7-A40A-5B22E9E074B9}" type="presParOf" srcId="{CA7D9CCF-1475-4415-BC21-E8174657983D}" destId="{7973EA9A-5656-4A0A-90B9-79EF50F9378A}" srcOrd="0" destOrd="0" presId="urn:microsoft.com/office/officeart/2005/8/layout/hierarchy1"/>
    <dgm:cxn modelId="{76CED4C2-0099-42D6-80A4-42334A7F37A5}" type="presParOf" srcId="{7973EA9A-5656-4A0A-90B9-79EF50F9378A}" destId="{926A6929-6EDA-48CA-96F1-2DA3F4FACDC8}" srcOrd="0" destOrd="0" presId="urn:microsoft.com/office/officeart/2005/8/layout/hierarchy1"/>
    <dgm:cxn modelId="{47F059FF-CC89-4717-9829-C91009001FB2}" type="presParOf" srcId="{926A6929-6EDA-48CA-96F1-2DA3F4FACDC8}" destId="{379D4EF0-4822-45F3-9057-56A0EECC9F73}" srcOrd="0" destOrd="0" presId="urn:microsoft.com/office/officeart/2005/8/layout/hierarchy1"/>
    <dgm:cxn modelId="{24BF00D0-67B5-4EC9-8088-7F38F070E9A5}" type="presParOf" srcId="{926A6929-6EDA-48CA-96F1-2DA3F4FACDC8}" destId="{7A09A336-0B89-440D-AE4C-B0E6CE4AA715}" srcOrd="1" destOrd="0" presId="urn:microsoft.com/office/officeart/2005/8/layout/hierarchy1"/>
    <dgm:cxn modelId="{A2C920F4-89F1-4477-B841-8AD8BED17F24}" type="presParOf" srcId="{7973EA9A-5656-4A0A-90B9-79EF50F9378A}" destId="{19A357E1-DB02-4368-88ED-65E15E43C420}" srcOrd="1" destOrd="0" presId="urn:microsoft.com/office/officeart/2005/8/layout/hierarchy1"/>
    <dgm:cxn modelId="{00081AC3-B1A7-4875-9204-E36D0F99B0F8}" type="presParOf" srcId="{19A357E1-DB02-4368-88ED-65E15E43C420}" destId="{1366FC00-3823-4260-8C3B-67E24FCB0114}" srcOrd="0" destOrd="0" presId="urn:microsoft.com/office/officeart/2005/8/layout/hierarchy1"/>
    <dgm:cxn modelId="{EBA48B5B-7985-41BA-83A1-16E902FE7CA4}" type="presParOf" srcId="{19A357E1-DB02-4368-88ED-65E15E43C420}" destId="{C043862B-680A-42BB-A959-14EA7FA592BF}" srcOrd="1" destOrd="0" presId="urn:microsoft.com/office/officeart/2005/8/layout/hierarchy1"/>
    <dgm:cxn modelId="{270D4A63-AD96-4121-98FD-EEADB2B96244}" type="presParOf" srcId="{C043862B-680A-42BB-A959-14EA7FA592BF}" destId="{C1B70DAE-A491-4A1A-B4A9-3D1B1D6F37BD}" srcOrd="0" destOrd="0" presId="urn:microsoft.com/office/officeart/2005/8/layout/hierarchy1"/>
    <dgm:cxn modelId="{7B398E44-824F-4F38-9389-9F4B7B453C6E}" type="presParOf" srcId="{C1B70DAE-A491-4A1A-B4A9-3D1B1D6F37BD}" destId="{9107686A-BB20-4CBB-BDBC-EAF8BF1B6605}" srcOrd="0" destOrd="0" presId="urn:microsoft.com/office/officeart/2005/8/layout/hierarchy1"/>
    <dgm:cxn modelId="{442D714A-1EC4-4295-9712-10005133A842}" type="presParOf" srcId="{C1B70DAE-A491-4A1A-B4A9-3D1B1D6F37BD}" destId="{203CC922-9C56-4939-93E8-153B6E186569}" srcOrd="1" destOrd="0" presId="urn:microsoft.com/office/officeart/2005/8/layout/hierarchy1"/>
    <dgm:cxn modelId="{D634DA8A-5EA2-42BE-9197-180278367CBE}" type="presParOf" srcId="{C043862B-680A-42BB-A959-14EA7FA592BF}" destId="{30350B9A-4764-49DA-92C4-0A7FF4F228A9}" srcOrd="1" destOrd="0" presId="urn:microsoft.com/office/officeart/2005/8/layout/hierarchy1"/>
    <dgm:cxn modelId="{131A8BE1-270C-419B-8965-9FC13F58857D}" type="presParOf" srcId="{30350B9A-4764-49DA-92C4-0A7FF4F228A9}" destId="{E2588671-FB2F-473D-8477-A6452A0BC59F}" srcOrd="0" destOrd="0" presId="urn:microsoft.com/office/officeart/2005/8/layout/hierarchy1"/>
    <dgm:cxn modelId="{6D5C578D-8E6D-4718-9CF0-31B64876DEE5}" type="presParOf" srcId="{30350B9A-4764-49DA-92C4-0A7FF4F228A9}" destId="{12305692-E3D9-4B00-BA09-50BC48C82F46}" srcOrd="1" destOrd="0" presId="urn:microsoft.com/office/officeart/2005/8/layout/hierarchy1"/>
    <dgm:cxn modelId="{0F343BED-20EF-4430-AA10-4094930E5157}" type="presParOf" srcId="{12305692-E3D9-4B00-BA09-50BC48C82F46}" destId="{06F654A5-3AE9-4D10-B36B-B1A24A2A8CFA}" srcOrd="0" destOrd="0" presId="urn:microsoft.com/office/officeart/2005/8/layout/hierarchy1"/>
    <dgm:cxn modelId="{8559A56A-0E77-426E-9AA7-125322D4A6DB}" type="presParOf" srcId="{06F654A5-3AE9-4D10-B36B-B1A24A2A8CFA}" destId="{CB764F6F-05DB-47CA-88B8-813A92DCFB37}" srcOrd="0" destOrd="0" presId="urn:microsoft.com/office/officeart/2005/8/layout/hierarchy1"/>
    <dgm:cxn modelId="{8DAE55AE-B9FB-4E34-877A-DC852FF0180E}" type="presParOf" srcId="{06F654A5-3AE9-4D10-B36B-B1A24A2A8CFA}" destId="{F6830DB9-7A8E-4B04-BCA5-8ECC07C5BF8C}" srcOrd="1" destOrd="0" presId="urn:microsoft.com/office/officeart/2005/8/layout/hierarchy1"/>
    <dgm:cxn modelId="{EA8B9FB5-FF3C-429F-8F08-5729DDB04B66}" type="presParOf" srcId="{12305692-E3D9-4B00-BA09-50BC48C82F46}" destId="{BA7D6A43-8507-45BE-A7FD-8CCE4E8BDB08}" srcOrd="1" destOrd="0" presId="urn:microsoft.com/office/officeart/2005/8/layout/hierarchy1"/>
    <dgm:cxn modelId="{1A2008DD-4C26-4975-ACCA-032433550E0D}" type="presParOf" srcId="{BA7D6A43-8507-45BE-A7FD-8CCE4E8BDB08}" destId="{01B7EF09-137A-4D02-950C-E97E439751AE}" srcOrd="0" destOrd="0" presId="urn:microsoft.com/office/officeart/2005/8/layout/hierarchy1"/>
    <dgm:cxn modelId="{3D3350B2-CEEE-49A9-AAB5-7B04BCAFFAEF}" type="presParOf" srcId="{BA7D6A43-8507-45BE-A7FD-8CCE4E8BDB08}" destId="{8B2600BA-771D-4A1B-AB13-1C65A9AC0690}" srcOrd="1" destOrd="0" presId="urn:microsoft.com/office/officeart/2005/8/layout/hierarchy1"/>
    <dgm:cxn modelId="{95766621-72C0-403C-920B-9BCA64D2BEBC}" type="presParOf" srcId="{8B2600BA-771D-4A1B-AB13-1C65A9AC0690}" destId="{2B20E7F6-1608-4420-99B3-5AD1ABDB7BD6}" srcOrd="0" destOrd="0" presId="urn:microsoft.com/office/officeart/2005/8/layout/hierarchy1"/>
    <dgm:cxn modelId="{1A458A0E-5299-44C6-8472-2E0FB15FFE6B}" type="presParOf" srcId="{2B20E7F6-1608-4420-99B3-5AD1ABDB7BD6}" destId="{4DCDE890-AAC0-4329-B173-A681F198C462}" srcOrd="0" destOrd="0" presId="urn:microsoft.com/office/officeart/2005/8/layout/hierarchy1"/>
    <dgm:cxn modelId="{DB2FBF77-0498-4DC8-B6B1-0B4188B04D69}" type="presParOf" srcId="{2B20E7F6-1608-4420-99B3-5AD1ABDB7BD6}" destId="{C8693778-BDF3-4D6A-8672-429007BE8C08}" srcOrd="1" destOrd="0" presId="urn:microsoft.com/office/officeart/2005/8/layout/hierarchy1"/>
    <dgm:cxn modelId="{7F5181B6-367E-404C-BAB0-CCB57E2A39B3}" type="presParOf" srcId="{8B2600BA-771D-4A1B-AB13-1C65A9AC0690}" destId="{457DDD10-87F8-4033-AF12-F7C4A2D6BA28}" srcOrd="1" destOrd="0" presId="urn:microsoft.com/office/officeart/2005/8/layout/hierarchy1"/>
    <dgm:cxn modelId="{DE29F0B5-A940-47A5-BF27-3B7155FA3615}" type="presParOf" srcId="{457DDD10-87F8-4033-AF12-F7C4A2D6BA28}" destId="{18CA3BB8-1824-40E5-9E53-86C19B5BBAF0}" srcOrd="0" destOrd="0" presId="urn:microsoft.com/office/officeart/2005/8/layout/hierarchy1"/>
    <dgm:cxn modelId="{FD352C71-4CDB-46AA-B90D-54F1C166B10F}" type="presParOf" srcId="{457DDD10-87F8-4033-AF12-F7C4A2D6BA28}" destId="{86CE8672-1771-431C-A2D1-227AEBA1FEFB}" srcOrd="1" destOrd="0" presId="urn:microsoft.com/office/officeart/2005/8/layout/hierarchy1"/>
    <dgm:cxn modelId="{5C5DC7D9-E5BC-4B00-BA44-875F1D2A9E80}" type="presParOf" srcId="{86CE8672-1771-431C-A2D1-227AEBA1FEFB}" destId="{C801F5CF-4AA8-456C-ABB6-0E89A97E409A}" srcOrd="0" destOrd="0" presId="urn:microsoft.com/office/officeart/2005/8/layout/hierarchy1"/>
    <dgm:cxn modelId="{BCE901A6-966C-4E0B-9C49-C45598735F4F}" type="presParOf" srcId="{C801F5CF-4AA8-456C-ABB6-0E89A97E409A}" destId="{28E31775-5444-490C-8ECF-7AE63F479295}" srcOrd="0" destOrd="0" presId="urn:microsoft.com/office/officeart/2005/8/layout/hierarchy1"/>
    <dgm:cxn modelId="{0A408B68-317A-4FCB-8797-10664DA10877}" type="presParOf" srcId="{C801F5CF-4AA8-456C-ABB6-0E89A97E409A}" destId="{371EADFC-5B26-4352-B64E-F92F2C5B16A2}" srcOrd="1" destOrd="0" presId="urn:microsoft.com/office/officeart/2005/8/layout/hierarchy1"/>
    <dgm:cxn modelId="{A1EB4243-7C63-4D43-BC9E-5D2FE532B54C}" type="presParOf" srcId="{86CE8672-1771-431C-A2D1-227AEBA1FEFB}" destId="{1382744B-2B5B-4796-837F-F595A9307F88}" srcOrd="1" destOrd="0" presId="urn:microsoft.com/office/officeart/2005/8/layout/hierarchy1"/>
    <dgm:cxn modelId="{7C85BEF6-04A0-48C1-9F46-9242D6D40A74}" type="presParOf" srcId="{457DDD10-87F8-4033-AF12-F7C4A2D6BA28}" destId="{50FB367E-56CE-4BB5-91A9-D4676F29B626}" srcOrd="2" destOrd="0" presId="urn:microsoft.com/office/officeart/2005/8/layout/hierarchy1"/>
    <dgm:cxn modelId="{4F96E4CB-68B6-46B8-8A70-F3240227A6C8}" type="presParOf" srcId="{457DDD10-87F8-4033-AF12-F7C4A2D6BA28}" destId="{23B773DB-51AC-450D-85D0-E868777EA8E0}" srcOrd="3" destOrd="0" presId="urn:microsoft.com/office/officeart/2005/8/layout/hierarchy1"/>
    <dgm:cxn modelId="{4DE25FEF-8CC8-46DF-BB12-42CCC934DD1A}" type="presParOf" srcId="{23B773DB-51AC-450D-85D0-E868777EA8E0}" destId="{E1977A6E-8BA1-4004-8CAB-8D960E8F2AF0}" srcOrd="0" destOrd="0" presId="urn:microsoft.com/office/officeart/2005/8/layout/hierarchy1"/>
    <dgm:cxn modelId="{15D69D59-CC4A-4E44-A5A4-A1017667155F}" type="presParOf" srcId="{E1977A6E-8BA1-4004-8CAB-8D960E8F2AF0}" destId="{E3892D19-0E72-4F35-BF70-0B1E916C2202}" srcOrd="0" destOrd="0" presId="urn:microsoft.com/office/officeart/2005/8/layout/hierarchy1"/>
    <dgm:cxn modelId="{C2BD1CDD-93E3-4DFF-888E-4A8E77B563A2}" type="presParOf" srcId="{E1977A6E-8BA1-4004-8CAB-8D960E8F2AF0}" destId="{655CB540-D652-4733-A0B2-44848F703397}" srcOrd="1" destOrd="0" presId="urn:microsoft.com/office/officeart/2005/8/layout/hierarchy1"/>
    <dgm:cxn modelId="{0157AC7A-8007-4209-A0C0-3B350BDDA801}" type="presParOf" srcId="{23B773DB-51AC-450D-85D0-E868777EA8E0}" destId="{64243A3F-9F27-496C-87FB-B7DF5D987ACE}" srcOrd="1" destOrd="0" presId="urn:microsoft.com/office/officeart/2005/8/layout/hierarchy1"/>
    <dgm:cxn modelId="{69F2A8CA-64BD-42FF-9788-96782BE10355}" type="presParOf" srcId="{457DDD10-87F8-4033-AF12-F7C4A2D6BA28}" destId="{DCA4FD0D-5DF2-4960-A58B-C6F95BF109AB}" srcOrd="4" destOrd="0" presId="urn:microsoft.com/office/officeart/2005/8/layout/hierarchy1"/>
    <dgm:cxn modelId="{D8612970-34D8-4E2E-A975-428F62F383C4}" type="presParOf" srcId="{457DDD10-87F8-4033-AF12-F7C4A2D6BA28}" destId="{593D4BE3-934D-4AFF-AF06-BD2F8AE3797C}" srcOrd="5" destOrd="0" presId="urn:microsoft.com/office/officeart/2005/8/layout/hierarchy1"/>
    <dgm:cxn modelId="{078BB47A-AAFE-406B-99FE-41AF9E9CD0F5}" type="presParOf" srcId="{593D4BE3-934D-4AFF-AF06-BD2F8AE3797C}" destId="{1B3EA441-3BDB-4F6B-93BC-9D18DF59082E}" srcOrd="0" destOrd="0" presId="urn:microsoft.com/office/officeart/2005/8/layout/hierarchy1"/>
    <dgm:cxn modelId="{DCB19CD8-9236-4932-BA60-B458DFADE66E}" type="presParOf" srcId="{1B3EA441-3BDB-4F6B-93BC-9D18DF59082E}" destId="{CFB9AAAA-C8AC-4B71-BCC3-B9B03E9C8D08}" srcOrd="0" destOrd="0" presId="urn:microsoft.com/office/officeart/2005/8/layout/hierarchy1"/>
    <dgm:cxn modelId="{71CE7C86-153B-4420-9397-7A257582A557}" type="presParOf" srcId="{1B3EA441-3BDB-4F6B-93BC-9D18DF59082E}" destId="{82ED9B70-C23B-4241-9867-5ED218598FDA}" srcOrd="1" destOrd="0" presId="urn:microsoft.com/office/officeart/2005/8/layout/hierarchy1"/>
    <dgm:cxn modelId="{D634EAF0-7918-4B57-AD32-F4879CEEE141}" type="presParOf" srcId="{593D4BE3-934D-4AFF-AF06-BD2F8AE3797C}" destId="{65326504-C1D1-44D3-AE3D-F460AAFC1522}" srcOrd="1" destOrd="0" presId="urn:microsoft.com/office/officeart/2005/8/layout/hierarchy1"/>
    <dgm:cxn modelId="{0863989D-2A67-4BC5-9D97-08B7A2E63305}" type="presParOf" srcId="{BA7D6A43-8507-45BE-A7FD-8CCE4E8BDB08}" destId="{9B50FDC0-5F82-4D50-B05C-3EE71C9CFBEE}" srcOrd="2" destOrd="0" presId="urn:microsoft.com/office/officeart/2005/8/layout/hierarchy1"/>
    <dgm:cxn modelId="{FF0E702F-6F51-4B30-8D1E-9D730E94AAC1}" type="presParOf" srcId="{BA7D6A43-8507-45BE-A7FD-8CCE4E8BDB08}" destId="{561ECBA4-E7C1-46D7-A341-A7B48349BB69}" srcOrd="3" destOrd="0" presId="urn:microsoft.com/office/officeart/2005/8/layout/hierarchy1"/>
    <dgm:cxn modelId="{A28B7040-B135-4052-AF6C-2BF6F5A49886}" type="presParOf" srcId="{561ECBA4-E7C1-46D7-A341-A7B48349BB69}" destId="{6A24A136-163E-466E-A305-C8593BF6CA42}" srcOrd="0" destOrd="0" presId="urn:microsoft.com/office/officeart/2005/8/layout/hierarchy1"/>
    <dgm:cxn modelId="{63B21835-8B8A-47F0-8919-EF7A2EB0057B}" type="presParOf" srcId="{6A24A136-163E-466E-A305-C8593BF6CA42}" destId="{C2DBC30D-257C-4184-9255-0F2C6A7C8DA7}" srcOrd="0" destOrd="0" presId="urn:microsoft.com/office/officeart/2005/8/layout/hierarchy1"/>
    <dgm:cxn modelId="{70775E6A-03C1-40EC-9FDA-553E14D09CE7}" type="presParOf" srcId="{6A24A136-163E-466E-A305-C8593BF6CA42}" destId="{4BB76266-C49E-475D-B2A9-4BC455154273}" srcOrd="1" destOrd="0" presId="urn:microsoft.com/office/officeart/2005/8/layout/hierarchy1"/>
    <dgm:cxn modelId="{23389ED5-B60F-4B0D-ADAE-FDE4B9053BAF}" type="presParOf" srcId="{561ECBA4-E7C1-46D7-A341-A7B48349BB69}" destId="{4AF9CB93-A1A1-47C4-B2A3-5CD5D87C630C}" srcOrd="1" destOrd="0" presId="urn:microsoft.com/office/officeart/2005/8/layout/hierarchy1"/>
    <dgm:cxn modelId="{14DD09F3-BFF6-43CB-8C94-01393E505C91}" type="presParOf" srcId="{4AF9CB93-A1A1-47C4-B2A3-5CD5D87C630C}" destId="{1D19A4E4-E385-477A-9E3A-F80CBB690C17}" srcOrd="0" destOrd="0" presId="urn:microsoft.com/office/officeart/2005/8/layout/hierarchy1"/>
    <dgm:cxn modelId="{856CD49E-4F00-492E-AF7A-918D3E3EFE66}" type="presParOf" srcId="{4AF9CB93-A1A1-47C4-B2A3-5CD5D87C630C}" destId="{6E7B967B-F00F-40A5-96EA-8D750520B0B4}" srcOrd="1" destOrd="0" presId="urn:microsoft.com/office/officeart/2005/8/layout/hierarchy1"/>
    <dgm:cxn modelId="{749FE9DB-DEC6-4FD0-8902-EA7CD76D1312}" type="presParOf" srcId="{6E7B967B-F00F-40A5-96EA-8D750520B0B4}" destId="{FC544B7A-F7BE-4141-870C-1062048787C8}" srcOrd="0" destOrd="0" presId="urn:microsoft.com/office/officeart/2005/8/layout/hierarchy1"/>
    <dgm:cxn modelId="{19FF5C3C-384C-41F4-9DEC-35E5C5D42B61}" type="presParOf" srcId="{FC544B7A-F7BE-4141-870C-1062048787C8}" destId="{C96E402F-6274-4DD3-9837-5B9F712F4370}" srcOrd="0" destOrd="0" presId="urn:microsoft.com/office/officeart/2005/8/layout/hierarchy1"/>
    <dgm:cxn modelId="{2FA539A1-109F-46C7-9BF5-4D917356759D}" type="presParOf" srcId="{FC544B7A-F7BE-4141-870C-1062048787C8}" destId="{DBBA5CA9-65B3-417B-925F-19AF422F1F8D}" srcOrd="1" destOrd="0" presId="urn:microsoft.com/office/officeart/2005/8/layout/hierarchy1"/>
    <dgm:cxn modelId="{8E86413D-6866-42A1-9014-79BA1A96E4A0}" type="presParOf" srcId="{6E7B967B-F00F-40A5-96EA-8D750520B0B4}" destId="{44D43D2D-6C9F-4B3E-A019-DA5DC02A9F2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3E439A-83BC-4F0F-8D60-FD8D3471223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11E7551-D182-4E6F-A512-53E5709993B5}">
      <dgm:prSet phldrT="[Text]"/>
      <dgm:spPr>
        <a:xfrm>
          <a:off x="2187631" y="300076"/>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Party PY_000024 Aughinish Alumina ltd</a:t>
          </a:r>
        </a:p>
      </dgm:t>
    </dgm:pt>
    <dgm:pt modelId="{705C7FAD-EC41-4FA0-ADE5-54499401B512}" type="parTrans" cxnId="{154A4157-A30B-42E1-BF72-E96C64B95835}">
      <dgm:prSet/>
      <dgm:spPr/>
      <dgm:t>
        <a:bodyPr/>
        <a:lstStyle/>
        <a:p>
          <a:endParaRPr lang="en-US"/>
        </a:p>
      </dgm:t>
    </dgm:pt>
    <dgm:pt modelId="{9F7AAA33-E211-478D-8F1C-ABBD1C12D49B}" type="sibTrans" cxnId="{154A4157-A30B-42E1-BF72-E96C64B95835}">
      <dgm:prSet/>
      <dgm:spPr/>
      <dgm:t>
        <a:bodyPr/>
        <a:lstStyle/>
        <a:p>
          <a:endParaRPr lang="en-US"/>
        </a:p>
      </dgm:t>
    </dgm:pt>
    <dgm:pt modelId="{F8066FC4-19C9-4AA5-8E8D-74655196969C}">
      <dgm:prSet phldrT="[Text]"/>
      <dgm:spPr>
        <a:xfrm>
          <a:off x="2187631" y="1079944"/>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Participant</a:t>
          </a:r>
        </a:p>
        <a:p>
          <a:r>
            <a:rPr lang="en-US">
              <a:solidFill>
                <a:sysClr val="windowText" lastClr="000000">
                  <a:hueOff val="0"/>
                  <a:satOff val="0"/>
                  <a:lumOff val="0"/>
                  <a:alphaOff val="0"/>
                </a:sysClr>
              </a:solidFill>
              <a:latin typeface="Calibri" panose="020F0502020204030204"/>
              <a:ea typeface="+mn-ea"/>
              <a:cs typeface="+mn-cs"/>
            </a:rPr>
            <a:t>CP_400024</a:t>
          </a:r>
        </a:p>
      </dgm:t>
    </dgm:pt>
    <dgm:pt modelId="{B6E31387-B515-4836-965A-23ECDCB5C0FE}" type="parTrans" cxnId="{2ADA3D29-C53E-42EE-A40F-2380394FB0EC}">
      <dgm:prSet/>
      <dgm:spPr>
        <a:xfrm>
          <a:off x="2469488" y="746049"/>
          <a:ext cx="91440" cy="244981"/>
        </a:xfrm>
        <a:custGeom>
          <a:avLst/>
          <a:gdLst/>
          <a:ahLst/>
          <a:cxnLst/>
          <a:rect l="0" t="0" r="0" b="0"/>
          <a:pathLst>
            <a:path>
              <a:moveTo>
                <a:pt x="45720" y="0"/>
              </a:moveTo>
              <a:lnTo>
                <a:pt x="45720" y="244981"/>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4512916B-4D4E-4FE9-8325-7AB39B79486B}" type="sibTrans" cxnId="{2ADA3D29-C53E-42EE-A40F-2380394FB0EC}">
      <dgm:prSet/>
      <dgm:spPr/>
      <dgm:t>
        <a:bodyPr/>
        <a:lstStyle/>
        <a:p>
          <a:endParaRPr lang="en-US"/>
        </a:p>
      </dgm:t>
    </dgm:pt>
    <dgm:pt modelId="{E59CAD64-F57D-417A-B545-F03AF2C18C25}">
      <dgm:prSet phldrT="[Text]"/>
      <dgm:spPr>
        <a:xfrm>
          <a:off x="2106850" y="1859813"/>
          <a:ext cx="1003903"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TS_400031 (Trading Site Account)</a:t>
          </a:r>
        </a:p>
      </dgm:t>
    </dgm:pt>
    <dgm:pt modelId="{A423B281-8783-4D11-8D19-2227A24CC7F4}" type="parTrans" cxnId="{A75A7C21-8137-4CBD-8F76-B1145B8CE7CE}">
      <dgm:prSet/>
      <dgm:spPr>
        <a:xfrm>
          <a:off x="2469488" y="1525918"/>
          <a:ext cx="91440" cy="244981"/>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FBE3FC74-55FB-4A5B-B6ED-25D90BBC9B0C}" type="sibTrans" cxnId="{A75A7C21-8137-4CBD-8F76-B1145B8CE7CE}">
      <dgm:prSet/>
      <dgm:spPr/>
      <dgm:t>
        <a:bodyPr/>
        <a:lstStyle/>
        <a:p>
          <a:endParaRPr lang="en-US"/>
        </a:p>
      </dgm:t>
    </dgm:pt>
    <dgm:pt modelId="{161E5A8D-3254-4FE9-B231-B8A6D351F990}">
      <dgm:prSet/>
      <dgm:spPr>
        <a:xfrm>
          <a:off x="1124130" y="2639681"/>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Generation A/C PT_400024</a:t>
          </a:r>
        </a:p>
      </dgm:t>
    </dgm:pt>
    <dgm:pt modelId="{80E1B984-9206-496D-A900-39479C7EB133}" type="parTrans" cxnId="{B397FD7C-548A-46E9-9720-8BDDE093D779}">
      <dgm:prSet/>
      <dgm:spPr>
        <a:xfrm>
          <a:off x="1451707" y="2305786"/>
          <a:ext cx="1063501" cy="244981"/>
        </a:xfrm>
        <a:custGeom>
          <a:avLst/>
          <a:gdLst/>
          <a:ahLst/>
          <a:cxnLst/>
          <a:rect l="0" t="0" r="0" b="0"/>
          <a:pathLst>
            <a:path>
              <a:moveTo>
                <a:pt x="1063501" y="0"/>
              </a:moveTo>
              <a:lnTo>
                <a:pt x="1063501" y="166947"/>
              </a:lnTo>
              <a:lnTo>
                <a:pt x="0" y="166947"/>
              </a:lnTo>
              <a:lnTo>
                <a:pt x="0"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29F62AF8-79D1-4A6B-97A0-22FD45475305}" type="sibTrans" cxnId="{B397FD7C-548A-46E9-9720-8BDDE093D779}">
      <dgm:prSet/>
      <dgm:spPr/>
      <dgm:t>
        <a:bodyPr/>
        <a:lstStyle/>
        <a:p>
          <a:endParaRPr lang="en-US"/>
        </a:p>
      </dgm:t>
    </dgm:pt>
    <dgm:pt modelId="{D0695F69-0213-4DB7-A684-6CD90E0E276F}">
      <dgm:prSet/>
      <dgm:spPr>
        <a:xfrm>
          <a:off x="3251132" y="2639681"/>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Supply A/C PT_400047</a:t>
          </a:r>
        </a:p>
      </dgm:t>
    </dgm:pt>
    <dgm:pt modelId="{55A902AB-D01B-4299-8CDB-246865CA2BE2}" type="parTrans" cxnId="{EE80DFC1-EDFC-4ECF-A31A-2BF8DB5A06E8}">
      <dgm:prSet/>
      <dgm:spPr>
        <a:xfrm>
          <a:off x="2515208" y="2305786"/>
          <a:ext cx="1063501" cy="244981"/>
        </a:xfrm>
        <a:custGeom>
          <a:avLst/>
          <a:gdLst/>
          <a:ahLst/>
          <a:cxnLst/>
          <a:rect l="0" t="0" r="0" b="0"/>
          <a:pathLst>
            <a:path>
              <a:moveTo>
                <a:pt x="0" y="0"/>
              </a:moveTo>
              <a:lnTo>
                <a:pt x="0" y="166947"/>
              </a:lnTo>
              <a:lnTo>
                <a:pt x="1063501" y="166947"/>
              </a:lnTo>
              <a:lnTo>
                <a:pt x="1063501"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71D37BE5-923A-42FD-998C-1445370C87C0}" type="sibTrans" cxnId="{EE80DFC1-EDFC-4ECF-A31A-2BF8DB5A06E8}">
      <dgm:prSet/>
      <dgm:spPr/>
      <dgm:t>
        <a:bodyPr/>
        <a:lstStyle/>
        <a:p>
          <a:endParaRPr lang="en-US"/>
        </a:p>
      </dgm:t>
    </dgm:pt>
    <dgm:pt modelId="{7A8A55D0-D776-44A4-983B-7C9EE739ED5E}">
      <dgm:prSet/>
      <dgm:spPr>
        <a:xfrm>
          <a:off x="94600" y="3419550"/>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SK3 GU_400120</a:t>
          </a:r>
        </a:p>
        <a:p>
          <a:r>
            <a:rPr lang="en-US">
              <a:solidFill>
                <a:sysClr val="windowText" lastClr="000000">
                  <a:hueOff val="0"/>
                  <a:satOff val="0"/>
                  <a:lumOff val="0"/>
                  <a:alphaOff val="0"/>
                </a:sysClr>
              </a:solidFill>
              <a:latin typeface="Calibri" panose="020F0502020204030204"/>
              <a:ea typeface="+mn-ea"/>
              <a:cs typeface="+mn-cs"/>
            </a:rPr>
            <a:t>PPTG </a:t>
          </a:r>
        </a:p>
      </dgm:t>
    </dgm:pt>
    <dgm:pt modelId="{3032CD98-7AE2-4484-81CB-5AEFBCBAE265}" type="parTrans" cxnId="{66CD3D72-DF21-4538-9615-B5098828355F}">
      <dgm:prSet/>
      <dgm:spPr>
        <a:xfrm>
          <a:off x="422178" y="3085655"/>
          <a:ext cx="1029529" cy="244981"/>
        </a:xfrm>
        <a:custGeom>
          <a:avLst/>
          <a:gdLst/>
          <a:ahLst/>
          <a:cxnLst/>
          <a:rect l="0" t="0" r="0" b="0"/>
          <a:pathLst>
            <a:path>
              <a:moveTo>
                <a:pt x="1029529" y="0"/>
              </a:moveTo>
              <a:lnTo>
                <a:pt x="1029529" y="166947"/>
              </a:lnTo>
              <a:lnTo>
                <a:pt x="0" y="166947"/>
              </a:lnTo>
              <a:lnTo>
                <a:pt x="0"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DD259312-AD2E-44A9-AC4C-BF2DEA9D5886}" type="sibTrans" cxnId="{66CD3D72-DF21-4538-9615-B5098828355F}">
      <dgm:prSet/>
      <dgm:spPr/>
      <dgm:t>
        <a:bodyPr/>
        <a:lstStyle/>
        <a:p>
          <a:endParaRPr lang="en-US"/>
        </a:p>
      </dgm:t>
    </dgm:pt>
    <dgm:pt modelId="{6CDFA696-141F-44A3-A3F0-4B06593BA85E}">
      <dgm:prSet/>
      <dgm:spPr>
        <a:xfrm>
          <a:off x="1124130" y="3419550"/>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SK4 GU_400121</a:t>
          </a:r>
        </a:p>
        <a:p>
          <a:r>
            <a:rPr lang="en-US">
              <a:solidFill>
                <a:sysClr val="windowText" lastClr="000000">
                  <a:hueOff val="0"/>
                  <a:satOff val="0"/>
                  <a:lumOff val="0"/>
                  <a:alphaOff val="0"/>
                </a:sysClr>
              </a:solidFill>
              <a:latin typeface="Calibri" panose="020F0502020204030204"/>
              <a:ea typeface="+mn-ea"/>
              <a:cs typeface="+mn-cs"/>
            </a:rPr>
            <a:t>PPTG</a:t>
          </a:r>
        </a:p>
      </dgm:t>
    </dgm:pt>
    <dgm:pt modelId="{D267E39D-BD82-4F12-B5CE-0CCC84189D36}" type="parTrans" cxnId="{464A5EA4-7D99-4FF2-9DA9-26239CB40606}">
      <dgm:prSet/>
      <dgm:spPr>
        <a:xfrm>
          <a:off x="1405987" y="3085655"/>
          <a:ext cx="91440" cy="244981"/>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80C23005-048A-4778-8697-0F5A411C5ADF}" type="sibTrans" cxnId="{464A5EA4-7D99-4FF2-9DA9-26239CB40606}">
      <dgm:prSet/>
      <dgm:spPr/>
      <dgm:t>
        <a:bodyPr/>
        <a:lstStyle/>
        <a:p>
          <a:endParaRPr lang="en-US"/>
        </a:p>
      </dgm:t>
    </dgm:pt>
    <dgm:pt modelId="{18404023-D9E3-49E9-9F8A-13BA32690AFF}">
      <dgm:prSet/>
      <dgm:spPr>
        <a:xfrm>
          <a:off x="2153659" y="3419550"/>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NGU GU_410120 </a:t>
          </a:r>
        </a:p>
        <a:p>
          <a:r>
            <a:rPr lang="en-US">
              <a:solidFill>
                <a:sysClr val="windowText" lastClr="000000">
                  <a:hueOff val="0"/>
                  <a:satOff val="0"/>
                  <a:lumOff val="0"/>
                  <a:alphaOff val="0"/>
                </a:sysClr>
              </a:solidFill>
              <a:latin typeface="Calibri" panose="020F0502020204030204"/>
              <a:ea typeface="+mn-ea"/>
              <a:cs typeface="+mn-cs"/>
            </a:rPr>
            <a:t>APTG</a:t>
          </a:r>
        </a:p>
      </dgm:t>
    </dgm:pt>
    <dgm:pt modelId="{9B66B406-FD2C-41FE-AAD2-EE87EC342ABC}" type="parTrans" cxnId="{37A95251-00D2-40D3-B5D6-AFF33090EF60}">
      <dgm:prSet/>
      <dgm:spPr>
        <a:xfrm>
          <a:off x="1451707" y="3085655"/>
          <a:ext cx="1029529" cy="244981"/>
        </a:xfrm>
        <a:custGeom>
          <a:avLst/>
          <a:gdLst/>
          <a:ahLst/>
          <a:cxnLst/>
          <a:rect l="0" t="0" r="0" b="0"/>
          <a:pathLst>
            <a:path>
              <a:moveTo>
                <a:pt x="0" y="0"/>
              </a:moveTo>
              <a:lnTo>
                <a:pt x="0" y="166947"/>
              </a:lnTo>
              <a:lnTo>
                <a:pt x="1029529" y="166947"/>
              </a:lnTo>
              <a:lnTo>
                <a:pt x="1029529"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FA31202F-FC5E-4B9E-B8DB-352DA0389F0D}" type="sibTrans" cxnId="{37A95251-00D2-40D3-B5D6-AFF33090EF60}">
      <dgm:prSet/>
      <dgm:spPr/>
      <dgm:t>
        <a:bodyPr/>
        <a:lstStyle/>
        <a:p>
          <a:endParaRPr lang="en-US"/>
        </a:p>
      </dgm:t>
    </dgm:pt>
    <dgm:pt modelId="{D15DED23-5AB2-47ED-9D2D-6E6D524F447E}">
      <dgm:prSet/>
      <dgm:spPr>
        <a:xfrm>
          <a:off x="3183189" y="3419550"/>
          <a:ext cx="978228"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TSSU</a:t>
          </a:r>
        </a:p>
        <a:p>
          <a:r>
            <a:rPr lang="en-US">
              <a:solidFill>
                <a:sysClr val="windowText" lastClr="000000">
                  <a:hueOff val="0"/>
                  <a:satOff val="0"/>
                  <a:lumOff val="0"/>
                  <a:alphaOff val="0"/>
                </a:sysClr>
              </a:solidFill>
              <a:latin typeface="Calibri" panose="020F0502020204030204"/>
              <a:ea typeface="+mn-ea"/>
              <a:cs typeface="+mn-cs"/>
            </a:rPr>
            <a:t>SU_400030</a:t>
          </a:r>
        </a:p>
        <a:p>
          <a:r>
            <a:rPr lang="en-US">
              <a:solidFill>
                <a:sysClr val="windowText" lastClr="000000">
                  <a:hueOff val="0"/>
                  <a:satOff val="0"/>
                  <a:lumOff val="0"/>
                  <a:alphaOff val="0"/>
                </a:sysClr>
              </a:solidFill>
              <a:latin typeface="Calibri" panose="020F0502020204030204"/>
              <a:ea typeface="+mn-ea"/>
              <a:cs typeface="+mn-cs"/>
            </a:rPr>
            <a:t> (if QMv&gt;QMu)</a:t>
          </a:r>
        </a:p>
      </dgm:t>
    </dgm:pt>
    <dgm:pt modelId="{2C27A384-B742-4FA6-B7AD-CD18F9FA5109}" type="parTrans" cxnId="{297877B3-611C-4BBE-9898-22ED68547858}">
      <dgm:prSet/>
      <dgm:spPr>
        <a:xfrm>
          <a:off x="3532989" y="3085655"/>
          <a:ext cx="91440" cy="244981"/>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2F8A529F-3D23-4264-8C62-37195A4F2430}" type="sibTrans" cxnId="{297877B3-611C-4BBE-9898-22ED68547858}">
      <dgm:prSet/>
      <dgm:spPr/>
      <dgm:t>
        <a:bodyPr/>
        <a:lstStyle/>
        <a:p>
          <a:endParaRPr lang="en-US"/>
        </a:p>
      </dgm:t>
    </dgm:pt>
    <dgm:pt modelId="{CA7D9CCF-1475-4415-BC21-E8174657983D}" type="pres">
      <dgm:prSet presAssocID="{F43E439A-83BC-4F0F-8D60-FD8D3471223D}" presName="hierChild1" presStyleCnt="0">
        <dgm:presLayoutVars>
          <dgm:chPref val="1"/>
          <dgm:dir/>
          <dgm:animOne val="branch"/>
          <dgm:animLvl val="lvl"/>
          <dgm:resizeHandles/>
        </dgm:presLayoutVars>
      </dgm:prSet>
      <dgm:spPr/>
      <dgm:t>
        <a:bodyPr/>
        <a:lstStyle/>
        <a:p>
          <a:endParaRPr lang="en-IE"/>
        </a:p>
      </dgm:t>
    </dgm:pt>
    <dgm:pt modelId="{7973EA9A-5656-4A0A-90B9-79EF50F9378A}" type="pres">
      <dgm:prSet presAssocID="{111E7551-D182-4E6F-A512-53E5709993B5}" presName="hierRoot1" presStyleCnt="0"/>
      <dgm:spPr/>
    </dgm:pt>
    <dgm:pt modelId="{926A6929-6EDA-48CA-96F1-2DA3F4FACDC8}" type="pres">
      <dgm:prSet presAssocID="{111E7551-D182-4E6F-A512-53E5709993B5}" presName="composite" presStyleCnt="0"/>
      <dgm:spPr/>
    </dgm:pt>
    <dgm:pt modelId="{379D4EF0-4822-45F3-9057-56A0EECC9F73}" type="pres">
      <dgm:prSet presAssocID="{111E7551-D182-4E6F-A512-53E5709993B5}" presName="background" presStyleLbl="node0" presStyleIdx="0" presStyleCnt="1"/>
      <dgm:spPr>
        <a:xfrm>
          <a:off x="2094037" y="211162"/>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A09A336-0B89-440D-AE4C-B0E6CE4AA715}" type="pres">
      <dgm:prSet presAssocID="{111E7551-D182-4E6F-A512-53E5709993B5}" presName="text" presStyleLbl="fgAcc0" presStyleIdx="0" presStyleCnt="1">
        <dgm:presLayoutVars>
          <dgm:chPref val="3"/>
        </dgm:presLayoutVars>
      </dgm:prSet>
      <dgm:spPr/>
      <dgm:t>
        <a:bodyPr/>
        <a:lstStyle/>
        <a:p>
          <a:endParaRPr lang="en-US"/>
        </a:p>
      </dgm:t>
    </dgm:pt>
    <dgm:pt modelId="{19A357E1-DB02-4368-88ED-65E15E43C420}" type="pres">
      <dgm:prSet presAssocID="{111E7551-D182-4E6F-A512-53E5709993B5}" presName="hierChild2" presStyleCnt="0"/>
      <dgm:spPr/>
    </dgm:pt>
    <dgm:pt modelId="{1366FC00-3823-4260-8C3B-67E24FCB0114}" type="pres">
      <dgm:prSet presAssocID="{B6E31387-B515-4836-965A-23ECDCB5C0FE}" presName="Name10" presStyleLbl="parChTrans1D2" presStyleIdx="0" presStyleCnt="1"/>
      <dgm:spPr/>
      <dgm:t>
        <a:bodyPr/>
        <a:lstStyle/>
        <a:p>
          <a:endParaRPr lang="en-IE"/>
        </a:p>
      </dgm:t>
    </dgm:pt>
    <dgm:pt modelId="{C043862B-680A-42BB-A959-14EA7FA592BF}" type="pres">
      <dgm:prSet presAssocID="{F8066FC4-19C9-4AA5-8E8D-74655196969C}" presName="hierRoot2" presStyleCnt="0"/>
      <dgm:spPr/>
    </dgm:pt>
    <dgm:pt modelId="{C1B70DAE-A491-4A1A-B4A9-3D1B1D6F37BD}" type="pres">
      <dgm:prSet presAssocID="{F8066FC4-19C9-4AA5-8E8D-74655196969C}" presName="composite2" presStyleCnt="0"/>
      <dgm:spPr/>
    </dgm:pt>
    <dgm:pt modelId="{9107686A-BB20-4CBB-BDBC-EAF8BF1B6605}" type="pres">
      <dgm:prSet presAssocID="{F8066FC4-19C9-4AA5-8E8D-74655196969C}" presName="background2" presStyleLbl="node2" presStyleIdx="0" presStyleCnt="1"/>
      <dgm:spPr>
        <a:xfrm>
          <a:off x="2094037" y="991030"/>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03CC922-9C56-4939-93E8-153B6E186569}" type="pres">
      <dgm:prSet presAssocID="{F8066FC4-19C9-4AA5-8E8D-74655196969C}" presName="text2" presStyleLbl="fgAcc2" presStyleIdx="0" presStyleCnt="1">
        <dgm:presLayoutVars>
          <dgm:chPref val="3"/>
        </dgm:presLayoutVars>
      </dgm:prSet>
      <dgm:spPr/>
      <dgm:t>
        <a:bodyPr/>
        <a:lstStyle/>
        <a:p>
          <a:endParaRPr lang="en-US"/>
        </a:p>
      </dgm:t>
    </dgm:pt>
    <dgm:pt modelId="{30350B9A-4764-49DA-92C4-0A7FF4F228A9}" type="pres">
      <dgm:prSet presAssocID="{F8066FC4-19C9-4AA5-8E8D-74655196969C}" presName="hierChild3" presStyleCnt="0"/>
      <dgm:spPr/>
    </dgm:pt>
    <dgm:pt modelId="{E2588671-FB2F-473D-8477-A6452A0BC59F}" type="pres">
      <dgm:prSet presAssocID="{A423B281-8783-4D11-8D19-2227A24CC7F4}" presName="Name17" presStyleLbl="parChTrans1D3" presStyleIdx="0" presStyleCnt="1"/>
      <dgm:spPr/>
      <dgm:t>
        <a:bodyPr/>
        <a:lstStyle/>
        <a:p>
          <a:endParaRPr lang="en-IE"/>
        </a:p>
      </dgm:t>
    </dgm:pt>
    <dgm:pt modelId="{12305692-E3D9-4B00-BA09-50BC48C82F46}" type="pres">
      <dgm:prSet presAssocID="{E59CAD64-F57D-417A-B545-F03AF2C18C25}" presName="hierRoot3" presStyleCnt="0"/>
      <dgm:spPr/>
    </dgm:pt>
    <dgm:pt modelId="{06F654A5-3AE9-4D10-B36B-B1A24A2A8CFA}" type="pres">
      <dgm:prSet presAssocID="{E59CAD64-F57D-417A-B545-F03AF2C18C25}" presName="composite3" presStyleCnt="0"/>
      <dgm:spPr/>
    </dgm:pt>
    <dgm:pt modelId="{CB764F6F-05DB-47CA-88B8-813A92DCFB37}" type="pres">
      <dgm:prSet presAssocID="{E59CAD64-F57D-417A-B545-F03AF2C18C25}" presName="background3" presStyleLbl="node3" presStyleIdx="0" presStyleCnt="1"/>
      <dgm:spPr>
        <a:xfrm>
          <a:off x="2013257" y="1770899"/>
          <a:ext cx="1003903"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6830DB9-7A8E-4B04-BCA5-8ECC07C5BF8C}" type="pres">
      <dgm:prSet presAssocID="{E59CAD64-F57D-417A-B545-F03AF2C18C25}" presName="text3" presStyleLbl="fgAcc3" presStyleIdx="0" presStyleCnt="1" custScaleX="119180">
        <dgm:presLayoutVars>
          <dgm:chPref val="3"/>
        </dgm:presLayoutVars>
      </dgm:prSet>
      <dgm:spPr/>
      <dgm:t>
        <a:bodyPr/>
        <a:lstStyle/>
        <a:p>
          <a:endParaRPr lang="en-US"/>
        </a:p>
      </dgm:t>
    </dgm:pt>
    <dgm:pt modelId="{BA7D6A43-8507-45BE-A7FD-8CCE4E8BDB08}" type="pres">
      <dgm:prSet presAssocID="{E59CAD64-F57D-417A-B545-F03AF2C18C25}" presName="hierChild4" presStyleCnt="0"/>
      <dgm:spPr/>
    </dgm:pt>
    <dgm:pt modelId="{01B7EF09-137A-4D02-950C-E97E439751AE}" type="pres">
      <dgm:prSet presAssocID="{80E1B984-9206-496D-A900-39479C7EB133}" presName="Name23" presStyleLbl="parChTrans1D4" presStyleIdx="0" presStyleCnt="6"/>
      <dgm:spPr/>
      <dgm:t>
        <a:bodyPr/>
        <a:lstStyle/>
        <a:p>
          <a:endParaRPr lang="en-IE"/>
        </a:p>
      </dgm:t>
    </dgm:pt>
    <dgm:pt modelId="{8B2600BA-771D-4A1B-AB13-1C65A9AC0690}" type="pres">
      <dgm:prSet presAssocID="{161E5A8D-3254-4FE9-B231-B8A6D351F990}" presName="hierRoot4" presStyleCnt="0"/>
      <dgm:spPr/>
    </dgm:pt>
    <dgm:pt modelId="{2B20E7F6-1608-4420-99B3-5AD1ABDB7BD6}" type="pres">
      <dgm:prSet presAssocID="{161E5A8D-3254-4FE9-B231-B8A6D351F990}" presName="composite4" presStyleCnt="0"/>
      <dgm:spPr/>
    </dgm:pt>
    <dgm:pt modelId="{4DCDE890-AAC0-4329-B173-A681F198C462}" type="pres">
      <dgm:prSet presAssocID="{161E5A8D-3254-4FE9-B231-B8A6D351F990}" presName="background4" presStyleLbl="node4" presStyleIdx="0" presStyleCnt="6"/>
      <dgm:spPr>
        <a:xfrm>
          <a:off x="1030536" y="2550767"/>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C8693778-BDF3-4D6A-8672-429007BE8C08}" type="pres">
      <dgm:prSet presAssocID="{161E5A8D-3254-4FE9-B231-B8A6D351F990}" presName="text4" presStyleLbl="fgAcc4" presStyleIdx="0" presStyleCnt="6">
        <dgm:presLayoutVars>
          <dgm:chPref val="3"/>
        </dgm:presLayoutVars>
      </dgm:prSet>
      <dgm:spPr/>
      <dgm:t>
        <a:bodyPr/>
        <a:lstStyle/>
        <a:p>
          <a:endParaRPr lang="en-IE"/>
        </a:p>
      </dgm:t>
    </dgm:pt>
    <dgm:pt modelId="{457DDD10-87F8-4033-AF12-F7C4A2D6BA28}" type="pres">
      <dgm:prSet presAssocID="{161E5A8D-3254-4FE9-B231-B8A6D351F990}" presName="hierChild5" presStyleCnt="0"/>
      <dgm:spPr/>
    </dgm:pt>
    <dgm:pt modelId="{18CA3BB8-1824-40E5-9E53-86C19B5BBAF0}" type="pres">
      <dgm:prSet presAssocID="{3032CD98-7AE2-4484-81CB-5AEFBCBAE265}" presName="Name23" presStyleLbl="parChTrans1D4" presStyleIdx="1" presStyleCnt="6"/>
      <dgm:spPr/>
      <dgm:t>
        <a:bodyPr/>
        <a:lstStyle/>
        <a:p>
          <a:endParaRPr lang="en-IE"/>
        </a:p>
      </dgm:t>
    </dgm:pt>
    <dgm:pt modelId="{86CE8672-1771-431C-A2D1-227AEBA1FEFB}" type="pres">
      <dgm:prSet presAssocID="{7A8A55D0-D776-44A4-983B-7C9EE739ED5E}" presName="hierRoot4" presStyleCnt="0"/>
      <dgm:spPr/>
    </dgm:pt>
    <dgm:pt modelId="{C801F5CF-4AA8-456C-ABB6-0E89A97E409A}" type="pres">
      <dgm:prSet presAssocID="{7A8A55D0-D776-44A4-983B-7C9EE739ED5E}" presName="composite4" presStyleCnt="0"/>
      <dgm:spPr/>
    </dgm:pt>
    <dgm:pt modelId="{28E31775-5444-490C-8ECF-7AE63F479295}" type="pres">
      <dgm:prSet presAssocID="{7A8A55D0-D776-44A4-983B-7C9EE739ED5E}" presName="background4" presStyleLbl="node4" presStyleIdx="1" presStyleCnt="6"/>
      <dgm:spPr>
        <a:xfrm>
          <a:off x="1006" y="3330636"/>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71EADFC-5B26-4352-B64E-F92F2C5B16A2}" type="pres">
      <dgm:prSet presAssocID="{7A8A55D0-D776-44A4-983B-7C9EE739ED5E}" presName="text4" presStyleLbl="fgAcc4" presStyleIdx="1" presStyleCnt="6">
        <dgm:presLayoutVars>
          <dgm:chPref val="3"/>
        </dgm:presLayoutVars>
      </dgm:prSet>
      <dgm:spPr/>
      <dgm:t>
        <a:bodyPr/>
        <a:lstStyle/>
        <a:p>
          <a:endParaRPr lang="en-US"/>
        </a:p>
      </dgm:t>
    </dgm:pt>
    <dgm:pt modelId="{1382744B-2B5B-4796-837F-F595A9307F88}" type="pres">
      <dgm:prSet presAssocID="{7A8A55D0-D776-44A4-983B-7C9EE739ED5E}" presName="hierChild5" presStyleCnt="0"/>
      <dgm:spPr/>
    </dgm:pt>
    <dgm:pt modelId="{50FB367E-56CE-4BB5-91A9-D4676F29B626}" type="pres">
      <dgm:prSet presAssocID="{D267E39D-BD82-4F12-B5CE-0CCC84189D36}" presName="Name23" presStyleLbl="parChTrans1D4" presStyleIdx="2" presStyleCnt="6"/>
      <dgm:spPr/>
      <dgm:t>
        <a:bodyPr/>
        <a:lstStyle/>
        <a:p>
          <a:endParaRPr lang="en-IE"/>
        </a:p>
      </dgm:t>
    </dgm:pt>
    <dgm:pt modelId="{23B773DB-51AC-450D-85D0-E868777EA8E0}" type="pres">
      <dgm:prSet presAssocID="{6CDFA696-141F-44A3-A3F0-4B06593BA85E}" presName="hierRoot4" presStyleCnt="0"/>
      <dgm:spPr/>
    </dgm:pt>
    <dgm:pt modelId="{E1977A6E-8BA1-4004-8CAB-8D960E8F2AF0}" type="pres">
      <dgm:prSet presAssocID="{6CDFA696-141F-44A3-A3F0-4B06593BA85E}" presName="composite4" presStyleCnt="0"/>
      <dgm:spPr/>
    </dgm:pt>
    <dgm:pt modelId="{E3892D19-0E72-4F35-BF70-0B1E916C2202}" type="pres">
      <dgm:prSet presAssocID="{6CDFA696-141F-44A3-A3F0-4B06593BA85E}" presName="background4" presStyleLbl="node4" presStyleIdx="2" presStyleCnt="6"/>
      <dgm:spPr>
        <a:xfrm>
          <a:off x="1030536" y="3330636"/>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55CB540-D652-4733-A0B2-44848F703397}" type="pres">
      <dgm:prSet presAssocID="{6CDFA696-141F-44A3-A3F0-4B06593BA85E}" presName="text4" presStyleLbl="fgAcc4" presStyleIdx="2" presStyleCnt="6">
        <dgm:presLayoutVars>
          <dgm:chPref val="3"/>
        </dgm:presLayoutVars>
      </dgm:prSet>
      <dgm:spPr/>
      <dgm:t>
        <a:bodyPr/>
        <a:lstStyle/>
        <a:p>
          <a:endParaRPr lang="en-US"/>
        </a:p>
      </dgm:t>
    </dgm:pt>
    <dgm:pt modelId="{64243A3F-9F27-496C-87FB-B7DF5D987ACE}" type="pres">
      <dgm:prSet presAssocID="{6CDFA696-141F-44A3-A3F0-4B06593BA85E}" presName="hierChild5" presStyleCnt="0"/>
      <dgm:spPr/>
    </dgm:pt>
    <dgm:pt modelId="{DCA4FD0D-5DF2-4960-A58B-C6F95BF109AB}" type="pres">
      <dgm:prSet presAssocID="{9B66B406-FD2C-41FE-AAD2-EE87EC342ABC}" presName="Name23" presStyleLbl="parChTrans1D4" presStyleIdx="3" presStyleCnt="6"/>
      <dgm:spPr/>
      <dgm:t>
        <a:bodyPr/>
        <a:lstStyle/>
        <a:p>
          <a:endParaRPr lang="en-IE"/>
        </a:p>
      </dgm:t>
    </dgm:pt>
    <dgm:pt modelId="{593D4BE3-934D-4AFF-AF06-BD2F8AE3797C}" type="pres">
      <dgm:prSet presAssocID="{18404023-D9E3-49E9-9F8A-13BA32690AFF}" presName="hierRoot4" presStyleCnt="0"/>
      <dgm:spPr/>
    </dgm:pt>
    <dgm:pt modelId="{1B3EA441-3BDB-4F6B-93BC-9D18DF59082E}" type="pres">
      <dgm:prSet presAssocID="{18404023-D9E3-49E9-9F8A-13BA32690AFF}" presName="composite4" presStyleCnt="0"/>
      <dgm:spPr/>
    </dgm:pt>
    <dgm:pt modelId="{CFB9AAAA-C8AC-4B71-BCC3-B9B03E9C8D08}" type="pres">
      <dgm:prSet presAssocID="{18404023-D9E3-49E9-9F8A-13BA32690AFF}" presName="background4" presStyleLbl="node4" presStyleIdx="3" presStyleCnt="6"/>
      <dgm:spPr>
        <a:xfrm>
          <a:off x="2060065" y="3330636"/>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82ED9B70-C23B-4241-9867-5ED218598FDA}" type="pres">
      <dgm:prSet presAssocID="{18404023-D9E3-49E9-9F8A-13BA32690AFF}" presName="text4" presStyleLbl="fgAcc4" presStyleIdx="3" presStyleCnt="6">
        <dgm:presLayoutVars>
          <dgm:chPref val="3"/>
        </dgm:presLayoutVars>
      </dgm:prSet>
      <dgm:spPr/>
      <dgm:t>
        <a:bodyPr/>
        <a:lstStyle/>
        <a:p>
          <a:endParaRPr lang="en-US"/>
        </a:p>
      </dgm:t>
    </dgm:pt>
    <dgm:pt modelId="{65326504-C1D1-44D3-AE3D-F460AAFC1522}" type="pres">
      <dgm:prSet presAssocID="{18404023-D9E3-49E9-9F8A-13BA32690AFF}" presName="hierChild5" presStyleCnt="0"/>
      <dgm:spPr/>
    </dgm:pt>
    <dgm:pt modelId="{9B50FDC0-5F82-4D50-B05C-3EE71C9CFBEE}" type="pres">
      <dgm:prSet presAssocID="{55A902AB-D01B-4299-8CDB-246865CA2BE2}" presName="Name23" presStyleLbl="parChTrans1D4" presStyleIdx="4" presStyleCnt="6"/>
      <dgm:spPr/>
      <dgm:t>
        <a:bodyPr/>
        <a:lstStyle/>
        <a:p>
          <a:endParaRPr lang="en-IE"/>
        </a:p>
      </dgm:t>
    </dgm:pt>
    <dgm:pt modelId="{561ECBA4-E7C1-46D7-A341-A7B48349BB69}" type="pres">
      <dgm:prSet presAssocID="{D0695F69-0213-4DB7-A684-6CD90E0E276F}" presName="hierRoot4" presStyleCnt="0"/>
      <dgm:spPr/>
    </dgm:pt>
    <dgm:pt modelId="{6A24A136-163E-466E-A305-C8593BF6CA42}" type="pres">
      <dgm:prSet presAssocID="{D0695F69-0213-4DB7-A684-6CD90E0E276F}" presName="composite4" presStyleCnt="0"/>
      <dgm:spPr/>
    </dgm:pt>
    <dgm:pt modelId="{C2DBC30D-257C-4184-9255-0F2C6A7C8DA7}" type="pres">
      <dgm:prSet presAssocID="{D0695F69-0213-4DB7-A684-6CD90E0E276F}" presName="background4" presStyleLbl="node4" presStyleIdx="4" presStyleCnt="6"/>
      <dgm:spPr>
        <a:xfrm>
          <a:off x="3157538" y="2550767"/>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4BB76266-C49E-475D-B2A9-4BC455154273}" type="pres">
      <dgm:prSet presAssocID="{D0695F69-0213-4DB7-A684-6CD90E0E276F}" presName="text4" presStyleLbl="fgAcc4" presStyleIdx="4" presStyleCnt="6">
        <dgm:presLayoutVars>
          <dgm:chPref val="3"/>
        </dgm:presLayoutVars>
      </dgm:prSet>
      <dgm:spPr/>
      <dgm:t>
        <a:bodyPr/>
        <a:lstStyle/>
        <a:p>
          <a:endParaRPr lang="en-IE"/>
        </a:p>
      </dgm:t>
    </dgm:pt>
    <dgm:pt modelId="{4AF9CB93-A1A1-47C4-B2A3-5CD5D87C630C}" type="pres">
      <dgm:prSet presAssocID="{D0695F69-0213-4DB7-A684-6CD90E0E276F}" presName="hierChild5" presStyleCnt="0"/>
      <dgm:spPr/>
    </dgm:pt>
    <dgm:pt modelId="{1D19A4E4-E385-477A-9E3A-F80CBB690C17}" type="pres">
      <dgm:prSet presAssocID="{2C27A384-B742-4FA6-B7AD-CD18F9FA5109}" presName="Name23" presStyleLbl="parChTrans1D4" presStyleIdx="5" presStyleCnt="6"/>
      <dgm:spPr/>
      <dgm:t>
        <a:bodyPr/>
        <a:lstStyle/>
        <a:p>
          <a:endParaRPr lang="en-IE"/>
        </a:p>
      </dgm:t>
    </dgm:pt>
    <dgm:pt modelId="{6E7B967B-F00F-40A5-96EA-8D750520B0B4}" type="pres">
      <dgm:prSet presAssocID="{D15DED23-5AB2-47ED-9D2D-6E6D524F447E}" presName="hierRoot4" presStyleCnt="0"/>
      <dgm:spPr/>
    </dgm:pt>
    <dgm:pt modelId="{FC544B7A-F7BE-4141-870C-1062048787C8}" type="pres">
      <dgm:prSet presAssocID="{D15DED23-5AB2-47ED-9D2D-6E6D524F447E}" presName="composite4" presStyleCnt="0"/>
      <dgm:spPr/>
    </dgm:pt>
    <dgm:pt modelId="{C96E402F-6274-4DD3-9837-5B9F712F4370}" type="pres">
      <dgm:prSet presAssocID="{D15DED23-5AB2-47ED-9D2D-6E6D524F447E}" presName="background4" presStyleLbl="node4" presStyleIdx="5" presStyleCnt="6"/>
      <dgm:spPr>
        <a:xfrm>
          <a:off x="3089595" y="3330636"/>
          <a:ext cx="978228"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DBBA5CA9-65B3-417B-925F-19AF422F1F8D}" type="pres">
      <dgm:prSet presAssocID="{D15DED23-5AB2-47ED-9D2D-6E6D524F447E}" presName="text4" presStyleLbl="fgAcc4" presStyleIdx="5" presStyleCnt="6" custScaleX="116132">
        <dgm:presLayoutVars>
          <dgm:chPref val="3"/>
        </dgm:presLayoutVars>
      </dgm:prSet>
      <dgm:spPr/>
      <dgm:t>
        <a:bodyPr/>
        <a:lstStyle/>
        <a:p>
          <a:endParaRPr lang="en-US"/>
        </a:p>
      </dgm:t>
    </dgm:pt>
    <dgm:pt modelId="{44D43D2D-6C9F-4B3E-A019-DA5DC02A9F27}" type="pres">
      <dgm:prSet presAssocID="{D15DED23-5AB2-47ED-9D2D-6E6D524F447E}" presName="hierChild5" presStyleCnt="0"/>
      <dgm:spPr/>
    </dgm:pt>
  </dgm:ptLst>
  <dgm:cxnLst>
    <dgm:cxn modelId="{5973746A-F4BE-480F-BA99-7242F72333BF}" type="presOf" srcId="{D0695F69-0213-4DB7-A684-6CD90E0E276F}" destId="{4BB76266-C49E-475D-B2A9-4BC455154273}" srcOrd="0" destOrd="0" presId="urn:microsoft.com/office/officeart/2005/8/layout/hierarchy1"/>
    <dgm:cxn modelId="{C2444E43-F80B-41C0-B32C-9E3DABF708B1}" type="presOf" srcId="{D267E39D-BD82-4F12-B5CE-0CCC84189D36}" destId="{50FB367E-56CE-4BB5-91A9-D4676F29B626}" srcOrd="0" destOrd="0" presId="urn:microsoft.com/office/officeart/2005/8/layout/hierarchy1"/>
    <dgm:cxn modelId="{3F9A61F4-008B-42C2-ABAC-08637827B30B}" type="presOf" srcId="{6CDFA696-141F-44A3-A3F0-4B06593BA85E}" destId="{655CB540-D652-4733-A0B2-44848F703397}" srcOrd="0" destOrd="0" presId="urn:microsoft.com/office/officeart/2005/8/layout/hierarchy1"/>
    <dgm:cxn modelId="{D5E50233-81C2-4156-9659-5266222F9C3E}" type="presOf" srcId="{F8066FC4-19C9-4AA5-8E8D-74655196969C}" destId="{203CC922-9C56-4939-93E8-153B6E186569}" srcOrd="0" destOrd="0" presId="urn:microsoft.com/office/officeart/2005/8/layout/hierarchy1"/>
    <dgm:cxn modelId="{E9F678B5-3ACC-428E-A9C4-D48FD296F00A}" type="presOf" srcId="{111E7551-D182-4E6F-A512-53E5709993B5}" destId="{7A09A336-0B89-440D-AE4C-B0E6CE4AA715}" srcOrd="0" destOrd="0" presId="urn:microsoft.com/office/officeart/2005/8/layout/hierarchy1"/>
    <dgm:cxn modelId="{464A5EA4-7D99-4FF2-9DA9-26239CB40606}" srcId="{161E5A8D-3254-4FE9-B231-B8A6D351F990}" destId="{6CDFA696-141F-44A3-A3F0-4B06593BA85E}" srcOrd="1" destOrd="0" parTransId="{D267E39D-BD82-4F12-B5CE-0CCC84189D36}" sibTransId="{80C23005-048A-4778-8697-0F5A411C5ADF}"/>
    <dgm:cxn modelId="{8CB43025-F9D7-4B5D-921B-A9613DF7E9F6}" type="presOf" srcId="{D15DED23-5AB2-47ED-9D2D-6E6D524F447E}" destId="{DBBA5CA9-65B3-417B-925F-19AF422F1F8D}" srcOrd="0" destOrd="0" presId="urn:microsoft.com/office/officeart/2005/8/layout/hierarchy1"/>
    <dgm:cxn modelId="{468D728A-FB5A-432F-B3D0-2B63C789C576}" type="presOf" srcId="{2C27A384-B742-4FA6-B7AD-CD18F9FA5109}" destId="{1D19A4E4-E385-477A-9E3A-F80CBB690C17}" srcOrd="0" destOrd="0" presId="urn:microsoft.com/office/officeart/2005/8/layout/hierarchy1"/>
    <dgm:cxn modelId="{B3760605-F815-4D14-A6A2-95A70003399D}" type="presOf" srcId="{55A902AB-D01B-4299-8CDB-246865CA2BE2}" destId="{9B50FDC0-5F82-4D50-B05C-3EE71C9CFBEE}" srcOrd="0" destOrd="0" presId="urn:microsoft.com/office/officeart/2005/8/layout/hierarchy1"/>
    <dgm:cxn modelId="{A75A7C21-8137-4CBD-8F76-B1145B8CE7CE}" srcId="{F8066FC4-19C9-4AA5-8E8D-74655196969C}" destId="{E59CAD64-F57D-417A-B545-F03AF2C18C25}" srcOrd="0" destOrd="0" parTransId="{A423B281-8783-4D11-8D19-2227A24CC7F4}" sibTransId="{FBE3FC74-55FB-4A5B-B6ED-25D90BBC9B0C}"/>
    <dgm:cxn modelId="{EE80DFC1-EDFC-4ECF-A31A-2BF8DB5A06E8}" srcId="{E59CAD64-F57D-417A-B545-F03AF2C18C25}" destId="{D0695F69-0213-4DB7-A684-6CD90E0E276F}" srcOrd="1" destOrd="0" parTransId="{55A902AB-D01B-4299-8CDB-246865CA2BE2}" sibTransId="{71D37BE5-923A-42FD-998C-1445370C87C0}"/>
    <dgm:cxn modelId="{B397FD7C-548A-46E9-9720-8BDDE093D779}" srcId="{E59CAD64-F57D-417A-B545-F03AF2C18C25}" destId="{161E5A8D-3254-4FE9-B231-B8A6D351F990}" srcOrd="0" destOrd="0" parTransId="{80E1B984-9206-496D-A900-39479C7EB133}" sibTransId="{29F62AF8-79D1-4A6B-97A0-22FD45475305}"/>
    <dgm:cxn modelId="{ADE08587-0797-459B-A622-5B81A4D4777C}" type="presOf" srcId="{E59CAD64-F57D-417A-B545-F03AF2C18C25}" destId="{F6830DB9-7A8E-4B04-BCA5-8ECC07C5BF8C}" srcOrd="0" destOrd="0" presId="urn:microsoft.com/office/officeart/2005/8/layout/hierarchy1"/>
    <dgm:cxn modelId="{BD24D978-3909-44B4-884C-3FD36AB510A9}" type="presOf" srcId="{161E5A8D-3254-4FE9-B231-B8A6D351F990}" destId="{C8693778-BDF3-4D6A-8672-429007BE8C08}" srcOrd="0" destOrd="0" presId="urn:microsoft.com/office/officeart/2005/8/layout/hierarchy1"/>
    <dgm:cxn modelId="{2ADA3D29-C53E-42EE-A40F-2380394FB0EC}" srcId="{111E7551-D182-4E6F-A512-53E5709993B5}" destId="{F8066FC4-19C9-4AA5-8E8D-74655196969C}" srcOrd="0" destOrd="0" parTransId="{B6E31387-B515-4836-965A-23ECDCB5C0FE}" sibTransId="{4512916B-4D4E-4FE9-8325-7AB39B79486B}"/>
    <dgm:cxn modelId="{297877B3-611C-4BBE-9898-22ED68547858}" srcId="{D0695F69-0213-4DB7-A684-6CD90E0E276F}" destId="{D15DED23-5AB2-47ED-9D2D-6E6D524F447E}" srcOrd="0" destOrd="0" parTransId="{2C27A384-B742-4FA6-B7AD-CD18F9FA5109}" sibTransId="{2F8A529F-3D23-4264-8C62-37195A4F2430}"/>
    <dgm:cxn modelId="{861A7273-2634-4633-9ADF-238058C6432B}" type="presOf" srcId="{7A8A55D0-D776-44A4-983B-7C9EE739ED5E}" destId="{371EADFC-5B26-4352-B64E-F92F2C5B16A2}" srcOrd="0" destOrd="0" presId="urn:microsoft.com/office/officeart/2005/8/layout/hierarchy1"/>
    <dgm:cxn modelId="{66CD3D72-DF21-4538-9615-B5098828355F}" srcId="{161E5A8D-3254-4FE9-B231-B8A6D351F990}" destId="{7A8A55D0-D776-44A4-983B-7C9EE739ED5E}" srcOrd="0" destOrd="0" parTransId="{3032CD98-7AE2-4484-81CB-5AEFBCBAE265}" sibTransId="{DD259312-AD2E-44A9-AC4C-BF2DEA9D5886}"/>
    <dgm:cxn modelId="{B7F5C8BD-0581-4038-910B-48B81052DB68}" type="presOf" srcId="{80E1B984-9206-496D-A900-39479C7EB133}" destId="{01B7EF09-137A-4D02-950C-E97E439751AE}" srcOrd="0" destOrd="0" presId="urn:microsoft.com/office/officeart/2005/8/layout/hierarchy1"/>
    <dgm:cxn modelId="{38EFD347-1B9E-42EE-9803-2EA6D348A847}" type="presOf" srcId="{A423B281-8783-4D11-8D19-2227A24CC7F4}" destId="{E2588671-FB2F-473D-8477-A6452A0BC59F}" srcOrd="0" destOrd="0" presId="urn:microsoft.com/office/officeart/2005/8/layout/hierarchy1"/>
    <dgm:cxn modelId="{37A95251-00D2-40D3-B5D6-AFF33090EF60}" srcId="{161E5A8D-3254-4FE9-B231-B8A6D351F990}" destId="{18404023-D9E3-49E9-9F8A-13BA32690AFF}" srcOrd="2" destOrd="0" parTransId="{9B66B406-FD2C-41FE-AAD2-EE87EC342ABC}" sibTransId="{FA31202F-FC5E-4B9E-B8DB-352DA0389F0D}"/>
    <dgm:cxn modelId="{1FE83885-7DF9-458A-99FB-BF4EA59663B7}" type="presOf" srcId="{9B66B406-FD2C-41FE-AAD2-EE87EC342ABC}" destId="{DCA4FD0D-5DF2-4960-A58B-C6F95BF109AB}" srcOrd="0" destOrd="0" presId="urn:microsoft.com/office/officeart/2005/8/layout/hierarchy1"/>
    <dgm:cxn modelId="{A1A80AD6-F6B3-417D-B585-368DA8CEAB79}" type="presOf" srcId="{F43E439A-83BC-4F0F-8D60-FD8D3471223D}" destId="{CA7D9CCF-1475-4415-BC21-E8174657983D}" srcOrd="0" destOrd="0" presId="urn:microsoft.com/office/officeart/2005/8/layout/hierarchy1"/>
    <dgm:cxn modelId="{6F9D2235-EBE3-44C0-BA80-5DC4713387E6}" type="presOf" srcId="{B6E31387-B515-4836-965A-23ECDCB5C0FE}" destId="{1366FC00-3823-4260-8C3B-67E24FCB0114}" srcOrd="0" destOrd="0" presId="urn:microsoft.com/office/officeart/2005/8/layout/hierarchy1"/>
    <dgm:cxn modelId="{EE72C72D-A7E1-41CA-88D7-A000D357EF0E}" type="presOf" srcId="{18404023-D9E3-49E9-9F8A-13BA32690AFF}" destId="{82ED9B70-C23B-4241-9867-5ED218598FDA}" srcOrd="0" destOrd="0" presId="urn:microsoft.com/office/officeart/2005/8/layout/hierarchy1"/>
    <dgm:cxn modelId="{9B1FBB4D-9FE9-4BD3-BA1E-4CC4FCC9A006}" type="presOf" srcId="{3032CD98-7AE2-4484-81CB-5AEFBCBAE265}" destId="{18CA3BB8-1824-40E5-9E53-86C19B5BBAF0}" srcOrd="0" destOrd="0" presId="urn:microsoft.com/office/officeart/2005/8/layout/hierarchy1"/>
    <dgm:cxn modelId="{154A4157-A30B-42E1-BF72-E96C64B95835}" srcId="{F43E439A-83BC-4F0F-8D60-FD8D3471223D}" destId="{111E7551-D182-4E6F-A512-53E5709993B5}" srcOrd="0" destOrd="0" parTransId="{705C7FAD-EC41-4FA0-ADE5-54499401B512}" sibTransId="{9F7AAA33-E211-478D-8F1C-ABBD1C12D49B}"/>
    <dgm:cxn modelId="{D828C4CE-A777-49C7-A40A-5B22E9E074B9}" type="presParOf" srcId="{CA7D9CCF-1475-4415-BC21-E8174657983D}" destId="{7973EA9A-5656-4A0A-90B9-79EF50F9378A}" srcOrd="0" destOrd="0" presId="urn:microsoft.com/office/officeart/2005/8/layout/hierarchy1"/>
    <dgm:cxn modelId="{76CED4C2-0099-42D6-80A4-42334A7F37A5}" type="presParOf" srcId="{7973EA9A-5656-4A0A-90B9-79EF50F9378A}" destId="{926A6929-6EDA-48CA-96F1-2DA3F4FACDC8}" srcOrd="0" destOrd="0" presId="urn:microsoft.com/office/officeart/2005/8/layout/hierarchy1"/>
    <dgm:cxn modelId="{47F059FF-CC89-4717-9829-C91009001FB2}" type="presParOf" srcId="{926A6929-6EDA-48CA-96F1-2DA3F4FACDC8}" destId="{379D4EF0-4822-45F3-9057-56A0EECC9F73}" srcOrd="0" destOrd="0" presId="urn:microsoft.com/office/officeart/2005/8/layout/hierarchy1"/>
    <dgm:cxn modelId="{24BF00D0-67B5-4EC9-8088-7F38F070E9A5}" type="presParOf" srcId="{926A6929-6EDA-48CA-96F1-2DA3F4FACDC8}" destId="{7A09A336-0B89-440D-AE4C-B0E6CE4AA715}" srcOrd="1" destOrd="0" presId="urn:microsoft.com/office/officeart/2005/8/layout/hierarchy1"/>
    <dgm:cxn modelId="{A2C920F4-89F1-4477-B841-8AD8BED17F24}" type="presParOf" srcId="{7973EA9A-5656-4A0A-90B9-79EF50F9378A}" destId="{19A357E1-DB02-4368-88ED-65E15E43C420}" srcOrd="1" destOrd="0" presId="urn:microsoft.com/office/officeart/2005/8/layout/hierarchy1"/>
    <dgm:cxn modelId="{00081AC3-B1A7-4875-9204-E36D0F99B0F8}" type="presParOf" srcId="{19A357E1-DB02-4368-88ED-65E15E43C420}" destId="{1366FC00-3823-4260-8C3B-67E24FCB0114}" srcOrd="0" destOrd="0" presId="urn:microsoft.com/office/officeart/2005/8/layout/hierarchy1"/>
    <dgm:cxn modelId="{EBA48B5B-7985-41BA-83A1-16E902FE7CA4}" type="presParOf" srcId="{19A357E1-DB02-4368-88ED-65E15E43C420}" destId="{C043862B-680A-42BB-A959-14EA7FA592BF}" srcOrd="1" destOrd="0" presId="urn:microsoft.com/office/officeart/2005/8/layout/hierarchy1"/>
    <dgm:cxn modelId="{270D4A63-AD96-4121-98FD-EEADB2B96244}" type="presParOf" srcId="{C043862B-680A-42BB-A959-14EA7FA592BF}" destId="{C1B70DAE-A491-4A1A-B4A9-3D1B1D6F37BD}" srcOrd="0" destOrd="0" presId="urn:microsoft.com/office/officeart/2005/8/layout/hierarchy1"/>
    <dgm:cxn modelId="{7B398E44-824F-4F38-9389-9F4B7B453C6E}" type="presParOf" srcId="{C1B70DAE-A491-4A1A-B4A9-3D1B1D6F37BD}" destId="{9107686A-BB20-4CBB-BDBC-EAF8BF1B6605}" srcOrd="0" destOrd="0" presId="urn:microsoft.com/office/officeart/2005/8/layout/hierarchy1"/>
    <dgm:cxn modelId="{442D714A-1EC4-4295-9712-10005133A842}" type="presParOf" srcId="{C1B70DAE-A491-4A1A-B4A9-3D1B1D6F37BD}" destId="{203CC922-9C56-4939-93E8-153B6E186569}" srcOrd="1" destOrd="0" presId="urn:microsoft.com/office/officeart/2005/8/layout/hierarchy1"/>
    <dgm:cxn modelId="{D634DA8A-5EA2-42BE-9197-180278367CBE}" type="presParOf" srcId="{C043862B-680A-42BB-A959-14EA7FA592BF}" destId="{30350B9A-4764-49DA-92C4-0A7FF4F228A9}" srcOrd="1" destOrd="0" presId="urn:microsoft.com/office/officeart/2005/8/layout/hierarchy1"/>
    <dgm:cxn modelId="{131A8BE1-270C-419B-8965-9FC13F58857D}" type="presParOf" srcId="{30350B9A-4764-49DA-92C4-0A7FF4F228A9}" destId="{E2588671-FB2F-473D-8477-A6452A0BC59F}" srcOrd="0" destOrd="0" presId="urn:microsoft.com/office/officeart/2005/8/layout/hierarchy1"/>
    <dgm:cxn modelId="{6D5C578D-8E6D-4718-9CF0-31B64876DEE5}" type="presParOf" srcId="{30350B9A-4764-49DA-92C4-0A7FF4F228A9}" destId="{12305692-E3D9-4B00-BA09-50BC48C82F46}" srcOrd="1" destOrd="0" presId="urn:microsoft.com/office/officeart/2005/8/layout/hierarchy1"/>
    <dgm:cxn modelId="{0F343BED-20EF-4430-AA10-4094930E5157}" type="presParOf" srcId="{12305692-E3D9-4B00-BA09-50BC48C82F46}" destId="{06F654A5-3AE9-4D10-B36B-B1A24A2A8CFA}" srcOrd="0" destOrd="0" presId="urn:microsoft.com/office/officeart/2005/8/layout/hierarchy1"/>
    <dgm:cxn modelId="{8559A56A-0E77-426E-9AA7-125322D4A6DB}" type="presParOf" srcId="{06F654A5-3AE9-4D10-B36B-B1A24A2A8CFA}" destId="{CB764F6F-05DB-47CA-88B8-813A92DCFB37}" srcOrd="0" destOrd="0" presId="urn:microsoft.com/office/officeart/2005/8/layout/hierarchy1"/>
    <dgm:cxn modelId="{8DAE55AE-B9FB-4E34-877A-DC852FF0180E}" type="presParOf" srcId="{06F654A5-3AE9-4D10-B36B-B1A24A2A8CFA}" destId="{F6830DB9-7A8E-4B04-BCA5-8ECC07C5BF8C}" srcOrd="1" destOrd="0" presId="urn:microsoft.com/office/officeart/2005/8/layout/hierarchy1"/>
    <dgm:cxn modelId="{EA8B9FB5-FF3C-429F-8F08-5729DDB04B66}" type="presParOf" srcId="{12305692-E3D9-4B00-BA09-50BC48C82F46}" destId="{BA7D6A43-8507-45BE-A7FD-8CCE4E8BDB08}" srcOrd="1" destOrd="0" presId="urn:microsoft.com/office/officeart/2005/8/layout/hierarchy1"/>
    <dgm:cxn modelId="{1A2008DD-4C26-4975-ACCA-032433550E0D}" type="presParOf" srcId="{BA7D6A43-8507-45BE-A7FD-8CCE4E8BDB08}" destId="{01B7EF09-137A-4D02-950C-E97E439751AE}" srcOrd="0" destOrd="0" presId="urn:microsoft.com/office/officeart/2005/8/layout/hierarchy1"/>
    <dgm:cxn modelId="{3D3350B2-CEEE-49A9-AAB5-7B04BCAFFAEF}" type="presParOf" srcId="{BA7D6A43-8507-45BE-A7FD-8CCE4E8BDB08}" destId="{8B2600BA-771D-4A1B-AB13-1C65A9AC0690}" srcOrd="1" destOrd="0" presId="urn:microsoft.com/office/officeart/2005/8/layout/hierarchy1"/>
    <dgm:cxn modelId="{95766621-72C0-403C-920B-9BCA64D2BEBC}" type="presParOf" srcId="{8B2600BA-771D-4A1B-AB13-1C65A9AC0690}" destId="{2B20E7F6-1608-4420-99B3-5AD1ABDB7BD6}" srcOrd="0" destOrd="0" presId="urn:microsoft.com/office/officeart/2005/8/layout/hierarchy1"/>
    <dgm:cxn modelId="{1A458A0E-5299-44C6-8472-2E0FB15FFE6B}" type="presParOf" srcId="{2B20E7F6-1608-4420-99B3-5AD1ABDB7BD6}" destId="{4DCDE890-AAC0-4329-B173-A681F198C462}" srcOrd="0" destOrd="0" presId="urn:microsoft.com/office/officeart/2005/8/layout/hierarchy1"/>
    <dgm:cxn modelId="{DB2FBF77-0498-4DC8-B6B1-0B4188B04D69}" type="presParOf" srcId="{2B20E7F6-1608-4420-99B3-5AD1ABDB7BD6}" destId="{C8693778-BDF3-4D6A-8672-429007BE8C08}" srcOrd="1" destOrd="0" presId="urn:microsoft.com/office/officeart/2005/8/layout/hierarchy1"/>
    <dgm:cxn modelId="{7F5181B6-367E-404C-BAB0-CCB57E2A39B3}" type="presParOf" srcId="{8B2600BA-771D-4A1B-AB13-1C65A9AC0690}" destId="{457DDD10-87F8-4033-AF12-F7C4A2D6BA28}" srcOrd="1" destOrd="0" presId="urn:microsoft.com/office/officeart/2005/8/layout/hierarchy1"/>
    <dgm:cxn modelId="{DE29F0B5-A940-47A5-BF27-3B7155FA3615}" type="presParOf" srcId="{457DDD10-87F8-4033-AF12-F7C4A2D6BA28}" destId="{18CA3BB8-1824-40E5-9E53-86C19B5BBAF0}" srcOrd="0" destOrd="0" presId="urn:microsoft.com/office/officeart/2005/8/layout/hierarchy1"/>
    <dgm:cxn modelId="{FD352C71-4CDB-46AA-B90D-54F1C166B10F}" type="presParOf" srcId="{457DDD10-87F8-4033-AF12-F7C4A2D6BA28}" destId="{86CE8672-1771-431C-A2D1-227AEBA1FEFB}" srcOrd="1" destOrd="0" presId="urn:microsoft.com/office/officeart/2005/8/layout/hierarchy1"/>
    <dgm:cxn modelId="{5C5DC7D9-E5BC-4B00-BA44-875F1D2A9E80}" type="presParOf" srcId="{86CE8672-1771-431C-A2D1-227AEBA1FEFB}" destId="{C801F5CF-4AA8-456C-ABB6-0E89A97E409A}" srcOrd="0" destOrd="0" presId="urn:microsoft.com/office/officeart/2005/8/layout/hierarchy1"/>
    <dgm:cxn modelId="{BCE901A6-966C-4E0B-9C49-C45598735F4F}" type="presParOf" srcId="{C801F5CF-4AA8-456C-ABB6-0E89A97E409A}" destId="{28E31775-5444-490C-8ECF-7AE63F479295}" srcOrd="0" destOrd="0" presId="urn:microsoft.com/office/officeart/2005/8/layout/hierarchy1"/>
    <dgm:cxn modelId="{0A408B68-317A-4FCB-8797-10664DA10877}" type="presParOf" srcId="{C801F5CF-4AA8-456C-ABB6-0E89A97E409A}" destId="{371EADFC-5B26-4352-B64E-F92F2C5B16A2}" srcOrd="1" destOrd="0" presId="urn:microsoft.com/office/officeart/2005/8/layout/hierarchy1"/>
    <dgm:cxn modelId="{A1EB4243-7C63-4D43-BC9E-5D2FE532B54C}" type="presParOf" srcId="{86CE8672-1771-431C-A2D1-227AEBA1FEFB}" destId="{1382744B-2B5B-4796-837F-F595A9307F88}" srcOrd="1" destOrd="0" presId="urn:microsoft.com/office/officeart/2005/8/layout/hierarchy1"/>
    <dgm:cxn modelId="{7C85BEF6-04A0-48C1-9F46-9242D6D40A74}" type="presParOf" srcId="{457DDD10-87F8-4033-AF12-F7C4A2D6BA28}" destId="{50FB367E-56CE-4BB5-91A9-D4676F29B626}" srcOrd="2" destOrd="0" presId="urn:microsoft.com/office/officeart/2005/8/layout/hierarchy1"/>
    <dgm:cxn modelId="{4F96E4CB-68B6-46B8-8A70-F3240227A6C8}" type="presParOf" srcId="{457DDD10-87F8-4033-AF12-F7C4A2D6BA28}" destId="{23B773DB-51AC-450D-85D0-E868777EA8E0}" srcOrd="3" destOrd="0" presId="urn:microsoft.com/office/officeart/2005/8/layout/hierarchy1"/>
    <dgm:cxn modelId="{4DE25FEF-8CC8-46DF-BB12-42CCC934DD1A}" type="presParOf" srcId="{23B773DB-51AC-450D-85D0-E868777EA8E0}" destId="{E1977A6E-8BA1-4004-8CAB-8D960E8F2AF0}" srcOrd="0" destOrd="0" presId="urn:microsoft.com/office/officeart/2005/8/layout/hierarchy1"/>
    <dgm:cxn modelId="{15D69D59-CC4A-4E44-A5A4-A1017667155F}" type="presParOf" srcId="{E1977A6E-8BA1-4004-8CAB-8D960E8F2AF0}" destId="{E3892D19-0E72-4F35-BF70-0B1E916C2202}" srcOrd="0" destOrd="0" presId="urn:microsoft.com/office/officeart/2005/8/layout/hierarchy1"/>
    <dgm:cxn modelId="{C2BD1CDD-93E3-4DFF-888E-4A8E77B563A2}" type="presParOf" srcId="{E1977A6E-8BA1-4004-8CAB-8D960E8F2AF0}" destId="{655CB540-D652-4733-A0B2-44848F703397}" srcOrd="1" destOrd="0" presId="urn:microsoft.com/office/officeart/2005/8/layout/hierarchy1"/>
    <dgm:cxn modelId="{0157AC7A-8007-4209-A0C0-3B350BDDA801}" type="presParOf" srcId="{23B773DB-51AC-450D-85D0-E868777EA8E0}" destId="{64243A3F-9F27-496C-87FB-B7DF5D987ACE}" srcOrd="1" destOrd="0" presId="urn:microsoft.com/office/officeart/2005/8/layout/hierarchy1"/>
    <dgm:cxn modelId="{69F2A8CA-64BD-42FF-9788-96782BE10355}" type="presParOf" srcId="{457DDD10-87F8-4033-AF12-F7C4A2D6BA28}" destId="{DCA4FD0D-5DF2-4960-A58B-C6F95BF109AB}" srcOrd="4" destOrd="0" presId="urn:microsoft.com/office/officeart/2005/8/layout/hierarchy1"/>
    <dgm:cxn modelId="{D8612970-34D8-4E2E-A975-428F62F383C4}" type="presParOf" srcId="{457DDD10-87F8-4033-AF12-F7C4A2D6BA28}" destId="{593D4BE3-934D-4AFF-AF06-BD2F8AE3797C}" srcOrd="5" destOrd="0" presId="urn:microsoft.com/office/officeart/2005/8/layout/hierarchy1"/>
    <dgm:cxn modelId="{078BB47A-AAFE-406B-99FE-41AF9E9CD0F5}" type="presParOf" srcId="{593D4BE3-934D-4AFF-AF06-BD2F8AE3797C}" destId="{1B3EA441-3BDB-4F6B-93BC-9D18DF59082E}" srcOrd="0" destOrd="0" presId="urn:microsoft.com/office/officeart/2005/8/layout/hierarchy1"/>
    <dgm:cxn modelId="{DCB19CD8-9236-4932-BA60-B458DFADE66E}" type="presParOf" srcId="{1B3EA441-3BDB-4F6B-93BC-9D18DF59082E}" destId="{CFB9AAAA-C8AC-4B71-BCC3-B9B03E9C8D08}" srcOrd="0" destOrd="0" presId="urn:microsoft.com/office/officeart/2005/8/layout/hierarchy1"/>
    <dgm:cxn modelId="{71CE7C86-153B-4420-9397-7A257582A557}" type="presParOf" srcId="{1B3EA441-3BDB-4F6B-93BC-9D18DF59082E}" destId="{82ED9B70-C23B-4241-9867-5ED218598FDA}" srcOrd="1" destOrd="0" presId="urn:microsoft.com/office/officeart/2005/8/layout/hierarchy1"/>
    <dgm:cxn modelId="{D634EAF0-7918-4B57-AD32-F4879CEEE141}" type="presParOf" srcId="{593D4BE3-934D-4AFF-AF06-BD2F8AE3797C}" destId="{65326504-C1D1-44D3-AE3D-F460AAFC1522}" srcOrd="1" destOrd="0" presId="urn:microsoft.com/office/officeart/2005/8/layout/hierarchy1"/>
    <dgm:cxn modelId="{0863989D-2A67-4BC5-9D97-08B7A2E63305}" type="presParOf" srcId="{BA7D6A43-8507-45BE-A7FD-8CCE4E8BDB08}" destId="{9B50FDC0-5F82-4D50-B05C-3EE71C9CFBEE}" srcOrd="2" destOrd="0" presId="urn:microsoft.com/office/officeart/2005/8/layout/hierarchy1"/>
    <dgm:cxn modelId="{FF0E702F-6F51-4B30-8D1E-9D730E94AAC1}" type="presParOf" srcId="{BA7D6A43-8507-45BE-A7FD-8CCE4E8BDB08}" destId="{561ECBA4-E7C1-46D7-A341-A7B48349BB69}" srcOrd="3" destOrd="0" presId="urn:microsoft.com/office/officeart/2005/8/layout/hierarchy1"/>
    <dgm:cxn modelId="{A28B7040-B135-4052-AF6C-2BF6F5A49886}" type="presParOf" srcId="{561ECBA4-E7C1-46D7-A341-A7B48349BB69}" destId="{6A24A136-163E-466E-A305-C8593BF6CA42}" srcOrd="0" destOrd="0" presId="urn:microsoft.com/office/officeart/2005/8/layout/hierarchy1"/>
    <dgm:cxn modelId="{63B21835-8B8A-47F0-8919-EF7A2EB0057B}" type="presParOf" srcId="{6A24A136-163E-466E-A305-C8593BF6CA42}" destId="{C2DBC30D-257C-4184-9255-0F2C6A7C8DA7}" srcOrd="0" destOrd="0" presId="urn:microsoft.com/office/officeart/2005/8/layout/hierarchy1"/>
    <dgm:cxn modelId="{70775E6A-03C1-40EC-9FDA-553E14D09CE7}" type="presParOf" srcId="{6A24A136-163E-466E-A305-C8593BF6CA42}" destId="{4BB76266-C49E-475D-B2A9-4BC455154273}" srcOrd="1" destOrd="0" presId="urn:microsoft.com/office/officeart/2005/8/layout/hierarchy1"/>
    <dgm:cxn modelId="{23389ED5-B60F-4B0D-ADAE-FDE4B9053BAF}" type="presParOf" srcId="{561ECBA4-E7C1-46D7-A341-A7B48349BB69}" destId="{4AF9CB93-A1A1-47C4-B2A3-5CD5D87C630C}" srcOrd="1" destOrd="0" presId="urn:microsoft.com/office/officeart/2005/8/layout/hierarchy1"/>
    <dgm:cxn modelId="{14DD09F3-BFF6-43CB-8C94-01393E505C91}" type="presParOf" srcId="{4AF9CB93-A1A1-47C4-B2A3-5CD5D87C630C}" destId="{1D19A4E4-E385-477A-9E3A-F80CBB690C17}" srcOrd="0" destOrd="0" presId="urn:microsoft.com/office/officeart/2005/8/layout/hierarchy1"/>
    <dgm:cxn modelId="{856CD49E-4F00-492E-AF7A-918D3E3EFE66}" type="presParOf" srcId="{4AF9CB93-A1A1-47C4-B2A3-5CD5D87C630C}" destId="{6E7B967B-F00F-40A5-96EA-8D750520B0B4}" srcOrd="1" destOrd="0" presId="urn:microsoft.com/office/officeart/2005/8/layout/hierarchy1"/>
    <dgm:cxn modelId="{749FE9DB-DEC6-4FD0-8902-EA7CD76D1312}" type="presParOf" srcId="{6E7B967B-F00F-40A5-96EA-8D750520B0B4}" destId="{FC544B7A-F7BE-4141-870C-1062048787C8}" srcOrd="0" destOrd="0" presId="urn:microsoft.com/office/officeart/2005/8/layout/hierarchy1"/>
    <dgm:cxn modelId="{19FF5C3C-384C-41F4-9DEC-35E5C5D42B61}" type="presParOf" srcId="{FC544B7A-F7BE-4141-870C-1062048787C8}" destId="{C96E402F-6274-4DD3-9837-5B9F712F4370}" srcOrd="0" destOrd="0" presId="urn:microsoft.com/office/officeart/2005/8/layout/hierarchy1"/>
    <dgm:cxn modelId="{2FA539A1-109F-46C7-9BF5-4D917356759D}" type="presParOf" srcId="{FC544B7A-F7BE-4141-870C-1062048787C8}" destId="{DBBA5CA9-65B3-417B-925F-19AF422F1F8D}" srcOrd="1" destOrd="0" presId="urn:microsoft.com/office/officeart/2005/8/layout/hierarchy1"/>
    <dgm:cxn modelId="{8E86413D-6866-42A1-9014-79BA1A96E4A0}" type="presParOf" srcId="{6E7B967B-F00F-40A5-96EA-8D750520B0B4}" destId="{44D43D2D-6C9F-4B3E-A019-DA5DC02A9F2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3E439A-83BC-4F0F-8D60-FD8D3471223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11E7551-D182-4E6F-A512-53E5709993B5}">
      <dgm:prSet phldrT="[Text]"/>
      <dgm:spPr>
        <a:xfrm>
          <a:off x="2187631" y="300076"/>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Party PY_000024 Aughinish Alumina ltd</a:t>
          </a:r>
        </a:p>
      </dgm:t>
    </dgm:pt>
    <dgm:pt modelId="{705C7FAD-EC41-4FA0-ADE5-54499401B512}" type="parTrans" cxnId="{154A4157-A30B-42E1-BF72-E96C64B95835}">
      <dgm:prSet/>
      <dgm:spPr/>
      <dgm:t>
        <a:bodyPr/>
        <a:lstStyle/>
        <a:p>
          <a:endParaRPr lang="en-US"/>
        </a:p>
      </dgm:t>
    </dgm:pt>
    <dgm:pt modelId="{9F7AAA33-E211-478D-8F1C-ABBD1C12D49B}" type="sibTrans" cxnId="{154A4157-A30B-42E1-BF72-E96C64B95835}">
      <dgm:prSet/>
      <dgm:spPr/>
      <dgm:t>
        <a:bodyPr/>
        <a:lstStyle/>
        <a:p>
          <a:endParaRPr lang="en-US"/>
        </a:p>
      </dgm:t>
    </dgm:pt>
    <dgm:pt modelId="{F8066FC4-19C9-4AA5-8E8D-74655196969C}">
      <dgm:prSet phldrT="[Text]"/>
      <dgm:spPr>
        <a:xfrm>
          <a:off x="2187631" y="1079944"/>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Participant</a:t>
          </a:r>
        </a:p>
        <a:p>
          <a:r>
            <a:rPr lang="en-US">
              <a:solidFill>
                <a:sysClr val="windowText" lastClr="000000">
                  <a:hueOff val="0"/>
                  <a:satOff val="0"/>
                  <a:lumOff val="0"/>
                  <a:alphaOff val="0"/>
                </a:sysClr>
              </a:solidFill>
              <a:latin typeface="Calibri" panose="020F0502020204030204"/>
              <a:ea typeface="+mn-ea"/>
              <a:cs typeface="+mn-cs"/>
            </a:rPr>
            <a:t>CP_400024</a:t>
          </a:r>
        </a:p>
      </dgm:t>
    </dgm:pt>
    <dgm:pt modelId="{B6E31387-B515-4836-965A-23ECDCB5C0FE}" type="parTrans" cxnId="{2ADA3D29-C53E-42EE-A40F-2380394FB0EC}">
      <dgm:prSet/>
      <dgm:spPr>
        <a:xfrm>
          <a:off x="2469488" y="746049"/>
          <a:ext cx="91440" cy="244981"/>
        </a:xfrm>
        <a:custGeom>
          <a:avLst/>
          <a:gdLst/>
          <a:ahLst/>
          <a:cxnLst/>
          <a:rect l="0" t="0" r="0" b="0"/>
          <a:pathLst>
            <a:path>
              <a:moveTo>
                <a:pt x="45720" y="0"/>
              </a:moveTo>
              <a:lnTo>
                <a:pt x="45720" y="244981"/>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4512916B-4D4E-4FE9-8325-7AB39B79486B}" type="sibTrans" cxnId="{2ADA3D29-C53E-42EE-A40F-2380394FB0EC}">
      <dgm:prSet/>
      <dgm:spPr/>
      <dgm:t>
        <a:bodyPr/>
        <a:lstStyle/>
        <a:p>
          <a:endParaRPr lang="en-US"/>
        </a:p>
      </dgm:t>
    </dgm:pt>
    <dgm:pt modelId="{E59CAD64-F57D-417A-B545-F03AF2C18C25}">
      <dgm:prSet phldrT="[Text]"/>
      <dgm:spPr>
        <a:xfrm>
          <a:off x="2106850" y="1859813"/>
          <a:ext cx="1003903"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TS_400031 (Trading Site Account)</a:t>
          </a:r>
        </a:p>
      </dgm:t>
    </dgm:pt>
    <dgm:pt modelId="{A423B281-8783-4D11-8D19-2227A24CC7F4}" type="parTrans" cxnId="{A75A7C21-8137-4CBD-8F76-B1145B8CE7CE}">
      <dgm:prSet/>
      <dgm:spPr>
        <a:xfrm>
          <a:off x="2469488" y="1525918"/>
          <a:ext cx="91440" cy="244981"/>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FBE3FC74-55FB-4A5B-B6ED-25D90BBC9B0C}" type="sibTrans" cxnId="{A75A7C21-8137-4CBD-8F76-B1145B8CE7CE}">
      <dgm:prSet/>
      <dgm:spPr/>
      <dgm:t>
        <a:bodyPr/>
        <a:lstStyle/>
        <a:p>
          <a:endParaRPr lang="en-US"/>
        </a:p>
      </dgm:t>
    </dgm:pt>
    <dgm:pt modelId="{161E5A8D-3254-4FE9-B231-B8A6D351F990}">
      <dgm:prSet/>
      <dgm:spPr>
        <a:xfrm>
          <a:off x="1124130" y="2639681"/>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Generation A/C PT_400024</a:t>
          </a:r>
        </a:p>
      </dgm:t>
    </dgm:pt>
    <dgm:pt modelId="{80E1B984-9206-496D-A900-39479C7EB133}" type="parTrans" cxnId="{B397FD7C-548A-46E9-9720-8BDDE093D779}">
      <dgm:prSet/>
      <dgm:spPr>
        <a:xfrm>
          <a:off x="1451707" y="2305786"/>
          <a:ext cx="1063501" cy="244981"/>
        </a:xfrm>
        <a:custGeom>
          <a:avLst/>
          <a:gdLst/>
          <a:ahLst/>
          <a:cxnLst/>
          <a:rect l="0" t="0" r="0" b="0"/>
          <a:pathLst>
            <a:path>
              <a:moveTo>
                <a:pt x="1063501" y="0"/>
              </a:moveTo>
              <a:lnTo>
                <a:pt x="1063501" y="166947"/>
              </a:lnTo>
              <a:lnTo>
                <a:pt x="0" y="166947"/>
              </a:lnTo>
              <a:lnTo>
                <a:pt x="0"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29F62AF8-79D1-4A6B-97A0-22FD45475305}" type="sibTrans" cxnId="{B397FD7C-548A-46E9-9720-8BDDE093D779}">
      <dgm:prSet/>
      <dgm:spPr/>
      <dgm:t>
        <a:bodyPr/>
        <a:lstStyle/>
        <a:p>
          <a:endParaRPr lang="en-US"/>
        </a:p>
      </dgm:t>
    </dgm:pt>
    <dgm:pt modelId="{D0695F69-0213-4DB7-A684-6CD90E0E276F}">
      <dgm:prSet/>
      <dgm:spPr>
        <a:xfrm>
          <a:off x="3251132" y="2639681"/>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Supply A/C PT_400047</a:t>
          </a:r>
        </a:p>
      </dgm:t>
    </dgm:pt>
    <dgm:pt modelId="{55A902AB-D01B-4299-8CDB-246865CA2BE2}" type="parTrans" cxnId="{EE80DFC1-EDFC-4ECF-A31A-2BF8DB5A06E8}">
      <dgm:prSet/>
      <dgm:spPr>
        <a:xfrm>
          <a:off x="2515208" y="2305786"/>
          <a:ext cx="1063501" cy="244981"/>
        </a:xfrm>
        <a:custGeom>
          <a:avLst/>
          <a:gdLst/>
          <a:ahLst/>
          <a:cxnLst/>
          <a:rect l="0" t="0" r="0" b="0"/>
          <a:pathLst>
            <a:path>
              <a:moveTo>
                <a:pt x="0" y="0"/>
              </a:moveTo>
              <a:lnTo>
                <a:pt x="0" y="166947"/>
              </a:lnTo>
              <a:lnTo>
                <a:pt x="1063501" y="166947"/>
              </a:lnTo>
              <a:lnTo>
                <a:pt x="1063501"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71D37BE5-923A-42FD-998C-1445370C87C0}" type="sibTrans" cxnId="{EE80DFC1-EDFC-4ECF-A31A-2BF8DB5A06E8}">
      <dgm:prSet/>
      <dgm:spPr/>
      <dgm:t>
        <a:bodyPr/>
        <a:lstStyle/>
        <a:p>
          <a:endParaRPr lang="en-US"/>
        </a:p>
      </dgm:t>
    </dgm:pt>
    <dgm:pt modelId="{7A8A55D0-D776-44A4-983B-7C9EE739ED5E}">
      <dgm:prSet/>
      <dgm:spPr>
        <a:xfrm>
          <a:off x="94600" y="3419550"/>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SK3 GU_400120</a:t>
          </a:r>
        </a:p>
        <a:p>
          <a:r>
            <a:rPr lang="en-US">
              <a:solidFill>
                <a:sysClr val="windowText" lastClr="000000">
                  <a:hueOff val="0"/>
                  <a:satOff val="0"/>
                  <a:lumOff val="0"/>
                  <a:alphaOff val="0"/>
                </a:sysClr>
              </a:solidFill>
              <a:latin typeface="Calibri" panose="020F0502020204030204"/>
              <a:ea typeface="+mn-ea"/>
              <a:cs typeface="+mn-cs"/>
            </a:rPr>
            <a:t>PPTG </a:t>
          </a:r>
        </a:p>
      </dgm:t>
    </dgm:pt>
    <dgm:pt modelId="{3032CD98-7AE2-4484-81CB-5AEFBCBAE265}" type="parTrans" cxnId="{66CD3D72-DF21-4538-9615-B5098828355F}">
      <dgm:prSet/>
      <dgm:spPr>
        <a:xfrm>
          <a:off x="422178" y="3085655"/>
          <a:ext cx="1029529" cy="244981"/>
        </a:xfrm>
        <a:custGeom>
          <a:avLst/>
          <a:gdLst/>
          <a:ahLst/>
          <a:cxnLst/>
          <a:rect l="0" t="0" r="0" b="0"/>
          <a:pathLst>
            <a:path>
              <a:moveTo>
                <a:pt x="1029529" y="0"/>
              </a:moveTo>
              <a:lnTo>
                <a:pt x="1029529" y="166947"/>
              </a:lnTo>
              <a:lnTo>
                <a:pt x="0" y="166947"/>
              </a:lnTo>
              <a:lnTo>
                <a:pt x="0"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DD259312-AD2E-44A9-AC4C-BF2DEA9D5886}" type="sibTrans" cxnId="{66CD3D72-DF21-4538-9615-B5098828355F}">
      <dgm:prSet/>
      <dgm:spPr/>
      <dgm:t>
        <a:bodyPr/>
        <a:lstStyle/>
        <a:p>
          <a:endParaRPr lang="en-US"/>
        </a:p>
      </dgm:t>
    </dgm:pt>
    <dgm:pt modelId="{6CDFA696-141F-44A3-A3F0-4B06593BA85E}">
      <dgm:prSet/>
      <dgm:spPr>
        <a:xfrm>
          <a:off x="1124130" y="3419550"/>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SK4 GU_400121</a:t>
          </a:r>
        </a:p>
        <a:p>
          <a:r>
            <a:rPr lang="en-US">
              <a:solidFill>
                <a:sysClr val="windowText" lastClr="000000">
                  <a:hueOff val="0"/>
                  <a:satOff val="0"/>
                  <a:lumOff val="0"/>
                  <a:alphaOff val="0"/>
                </a:sysClr>
              </a:solidFill>
              <a:latin typeface="Calibri" panose="020F0502020204030204"/>
              <a:ea typeface="+mn-ea"/>
              <a:cs typeface="+mn-cs"/>
            </a:rPr>
            <a:t>PPTG</a:t>
          </a:r>
        </a:p>
      </dgm:t>
    </dgm:pt>
    <dgm:pt modelId="{D267E39D-BD82-4F12-B5CE-0CCC84189D36}" type="parTrans" cxnId="{464A5EA4-7D99-4FF2-9DA9-26239CB40606}">
      <dgm:prSet/>
      <dgm:spPr>
        <a:xfrm>
          <a:off x="1405987" y="3085655"/>
          <a:ext cx="91440" cy="244981"/>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80C23005-048A-4778-8697-0F5A411C5ADF}" type="sibTrans" cxnId="{464A5EA4-7D99-4FF2-9DA9-26239CB40606}">
      <dgm:prSet/>
      <dgm:spPr/>
      <dgm:t>
        <a:bodyPr/>
        <a:lstStyle/>
        <a:p>
          <a:endParaRPr lang="en-US"/>
        </a:p>
      </dgm:t>
    </dgm:pt>
    <dgm:pt modelId="{18404023-D9E3-49E9-9F8A-13BA32690AFF}">
      <dgm:prSet/>
      <dgm:spPr>
        <a:xfrm>
          <a:off x="2153659" y="3419550"/>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NGU GU_410120 </a:t>
          </a:r>
        </a:p>
        <a:p>
          <a:r>
            <a:rPr lang="en-US">
              <a:solidFill>
                <a:sysClr val="windowText" lastClr="000000">
                  <a:hueOff val="0"/>
                  <a:satOff val="0"/>
                  <a:lumOff val="0"/>
                  <a:alphaOff val="0"/>
                </a:sysClr>
              </a:solidFill>
              <a:latin typeface="Calibri" panose="020F0502020204030204"/>
              <a:ea typeface="+mn-ea"/>
              <a:cs typeface="+mn-cs"/>
            </a:rPr>
            <a:t>APTG</a:t>
          </a:r>
        </a:p>
      </dgm:t>
    </dgm:pt>
    <dgm:pt modelId="{9B66B406-FD2C-41FE-AAD2-EE87EC342ABC}" type="parTrans" cxnId="{37A95251-00D2-40D3-B5D6-AFF33090EF60}">
      <dgm:prSet/>
      <dgm:spPr>
        <a:xfrm>
          <a:off x="1451707" y="3085655"/>
          <a:ext cx="1029529" cy="244981"/>
        </a:xfrm>
        <a:custGeom>
          <a:avLst/>
          <a:gdLst/>
          <a:ahLst/>
          <a:cxnLst/>
          <a:rect l="0" t="0" r="0" b="0"/>
          <a:pathLst>
            <a:path>
              <a:moveTo>
                <a:pt x="0" y="0"/>
              </a:moveTo>
              <a:lnTo>
                <a:pt x="0" y="166947"/>
              </a:lnTo>
              <a:lnTo>
                <a:pt x="1029529" y="166947"/>
              </a:lnTo>
              <a:lnTo>
                <a:pt x="1029529"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FA31202F-FC5E-4B9E-B8DB-352DA0389F0D}" type="sibTrans" cxnId="{37A95251-00D2-40D3-B5D6-AFF33090EF60}">
      <dgm:prSet/>
      <dgm:spPr/>
      <dgm:t>
        <a:bodyPr/>
        <a:lstStyle/>
        <a:p>
          <a:endParaRPr lang="en-US"/>
        </a:p>
      </dgm:t>
    </dgm:pt>
    <dgm:pt modelId="{D15DED23-5AB2-47ED-9D2D-6E6D524F447E}">
      <dgm:prSet/>
      <dgm:spPr>
        <a:xfrm>
          <a:off x="3183189" y="3419550"/>
          <a:ext cx="978228"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TSSU</a:t>
          </a:r>
        </a:p>
        <a:p>
          <a:r>
            <a:rPr lang="en-US">
              <a:solidFill>
                <a:sysClr val="windowText" lastClr="000000">
                  <a:hueOff val="0"/>
                  <a:satOff val="0"/>
                  <a:lumOff val="0"/>
                  <a:alphaOff val="0"/>
                </a:sysClr>
              </a:solidFill>
              <a:latin typeface="Calibri" panose="020F0502020204030204"/>
              <a:ea typeface="+mn-ea"/>
              <a:cs typeface="+mn-cs"/>
            </a:rPr>
            <a:t>SU_400030</a:t>
          </a:r>
        </a:p>
        <a:p>
          <a:r>
            <a:rPr lang="en-US">
              <a:solidFill>
                <a:sysClr val="windowText" lastClr="000000">
                  <a:hueOff val="0"/>
                  <a:satOff val="0"/>
                  <a:lumOff val="0"/>
                  <a:alphaOff val="0"/>
                </a:sysClr>
              </a:solidFill>
              <a:latin typeface="Calibri" panose="020F0502020204030204"/>
              <a:ea typeface="+mn-ea"/>
              <a:cs typeface="+mn-cs"/>
            </a:rPr>
            <a:t> (if QMv&gt;QMu)</a:t>
          </a:r>
        </a:p>
      </dgm:t>
    </dgm:pt>
    <dgm:pt modelId="{2C27A384-B742-4FA6-B7AD-CD18F9FA5109}" type="parTrans" cxnId="{297877B3-611C-4BBE-9898-22ED68547858}">
      <dgm:prSet/>
      <dgm:spPr>
        <a:xfrm>
          <a:off x="3532989" y="3085655"/>
          <a:ext cx="91440" cy="244981"/>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2F8A529F-3D23-4264-8C62-37195A4F2430}" type="sibTrans" cxnId="{297877B3-611C-4BBE-9898-22ED68547858}">
      <dgm:prSet/>
      <dgm:spPr/>
      <dgm:t>
        <a:bodyPr/>
        <a:lstStyle/>
        <a:p>
          <a:endParaRPr lang="en-US"/>
        </a:p>
      </dgm:t>
    </dgm:pt>
    <dgm:pt modelId="{CA7D9CCF-1475-4415-BC21-E8174657983D}" type="pres">
      <dgm:prSet presAssocID="{F43E439A-83BC-4F0F-8D60-FD8D3471223D}" presName="hierChild1" presStyleCnt="0">
        <dgm:presLayoutVars>
          <dgm:chPref val="1"/>
          <dgm:dir/>
          <dgm:animOne val="branch"/>
          <dgm:animLvl val="lvl"/>
          <dgm:resizeHandles/>
        </dgm:presLayoutVars>
      </dgm:prSet>
      <dgm:spPr/>
      <dgm:t>
        <a:bodyPr/>
        <a:lstStyle/>
        <a:p>
          <a:endParaRPr lang="en-IE"/>
        </a:p>
      </dgm:t>
    </dgm:pt>
    <dgm:pt modelId="{7973EA9A-5656-4A0A-90B9-79EF50F9378A}" type="pres">
      <dgm:prSet presAssocID="{111E7551-D182-4E6F-A512-53E5709993B5}" presName="hierRoot1" presStyleCnt="0"/>
      <dgm:spPr/>
    </dgm:pt>
    <dgm:pt modelId="{926A6929-6EDA-48CA-96F1-2DA3F4FACDC8}" type="pres">
      <dgm:prSet presAssocID="{111E7551-D182-4E6F-A512-53E5709993B5}" presName="composite" presStyleCnt="0"/>
      <dgm:spPr/>
    </dgm:pt>
    <dgm:pt modelId="{379D4EF0-4822-45F3-9057-56A0EECC9F73}" type="pres">
      <dgm:prSet presAssocID="{111E7551-D182-4E6F-A512-53E5709993B5}" presName="background" presStyleLbl="node0" presStyleIdx="0" presStyleCnt="1"/>
      <dgm:spPr>
        <a:xfrm>
          <a:off x="2094037" y="211162"/>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A09A336-0B89-440D-AE4C-B0E6CE4AA715}" type="pres">
      <dgm:prSet presAssocID="{111E7551-D182-4E6F-A512-53E5709993B5}" presName="text" presStyleLbl="fgAcc0" presStyleIdx="0" presStyleCnt="1">
        <dgm:presLayoutVars>
          <dgm:chPref val="3"/>
        </dgm:presLayoutVars>
      </dgm:prSet>
      <dgm:spPr/>
      <dgm:t>
        <a:bodyPr/>
        <a:lstStyle/>
        <a:p>
          <a:endParaRPr lang="en-US"/>
        </a:p>
      </dgm:t>
    </dgm:pt>
    <dgm:pt modelId="{19A357E1-DB02-4368-88ED-65E15E43C420}" type="pres">
      <dgm:prSet presAssocID="{111E7551-D182-4E6F-A512-53E5709993B5}" presName="hierChild2" presStyleCnt="0"/>
      <dgm:spPr/>
    </dgm:pt>
    <dgm:pt modelId="{1366FC00-3823-4260-8C3B-67E24FCB0114}" type="pres">
      <dgm:prSet presAssocID="{B6E31387-B515-4836-965A-23ECDCB5C0FE}" presName="Name10" presStyleLbl="parChTrans1D2" presStyleIdx="0" presStyleCnt="1"/>
      <dgm:spPr/>
      <dgm:t>
        <a:bodyPr/>
        <a:lstStyle/>
        <a:p>
          <a:endParaRPr lang="en-IE"/>
        </a:p>
      </dgm:t>
    </dgm:pt>
    <dgm:pt modelId="{C043862B-680A-42BB-A959-14EA7FA592BF}" type="pres">
      <dgm:prSet presAssocID="{F8066FC4-19C9-4AA5-8E8D-74655196969C}" presName="hierRoot2" presStyleCnt="0"/>
      <dgm:spPr/>
    </dgm:pt>
    <dgm:pt modelId="{C1B70DAE-A491-4A1A-B4A9-3D1B1D6F37BD}" type="pres">
      <dgm:prSet presAssocID="{F8066FC4-19C9-4AA5-8E8D-74655196969C}" presName="composite2" presStyleCnt="0"/>
      <dgm:spPr/>
    </dgm:pt>
    <dgm:pt modelId="{9107686A-BB20-4CBB-BDBC-EAF8BF1B6605}" type="pres">
      <dgm:prSet presAssocID="{F8066FC4-19C9-4AA5-8E8D-74655196969C}" presName="background2" presStyleLbl="node2" presStyleIdx="0" presStyleCnt="1"/>
      <dgm:spPr>
        <a:xfrm>
          <a:off x="2094037" y="991030"/>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03CC922-9C56-4939-93E8-153B6E186569}" type="pres">
      <dgm:prSet presAssocID="{F8066FC4-19C9-4AA5-8E8D-74655196969C}" presName="text2" presStyleLbl="fgAcc2" presStyleIdx="0" presStyleCnt="1">
        <dgm:presLayoutVars>
          <dgm:chPref val="3"/>
        </dgm:presLayoutVars>
      </dgm:prSet>
      <dgm:spPr/>
      <dgm:t>
        <a:bodyPr/>
        <a:lstStyle/>
        <a:p>
          <a:endParaRPr lang="en-US"/>
        </a:p>
      </dgm:t>
    </dgm:pt>
    <dgm:pt modelId="{30350B9A-4764-49DA-92C4-0A7FF4F228A9}" type="pres">
      <dgm:prSet presAssocID="{F8066FC4-19C9-4AA5-8E8D-74655196969C}" presName="hierChild3" presStyleCnt="0"/>
      <dgm:spPr/>
    </dgm:pt>
    <dgm:pt modelId="{E2588671-FB2F-473D-8477-A6452A0BC59F}" type="pres">
      <dgm:prSet presAssocID="{A423B281-8783-4D11-8D19-2227A24CC7F4}" presName="Name17" presStyleLbl="parChTrans1D3" presStyleIdx="0" presStyleCnt="1"/>
      <dgm:spPr/>
      <dgm:t>
        <a:bodyPr/>
        <a:lstStyle/>
        <a:p>
          <a:endParaRPr lang="en-IE"/>
        </a:p>
      </dgm:t>
    </dgm:pt>
    <dgm:pt modelId="{12305692-E3D9-4B00-BA09-50BC48C82F46}" type="pres">
      <dgm:prSet presAssocID="{E59CAD64-F57D-417A-B545-F03AF2C18C25}" presName="hierRoot3" presStyleCnt="0"/>
      <dgm:spPr/>
    </dgm:pt>
    <dgm:pt modelId="{06F654A5-3AE9-4D10-B36B-B1A24A2A8CFA}" type="pres">
      <dgm:prSet presAssocID="{E59CAD64-F57D-417A-B545-F03AF2C18C25}" presName="composite3" presStyleCnt="0"/>
      <dgm:spPr/>
    </dgm:pt>
    <dgm:pt modelId="{CB764F6F-05DB-47CA-88B8-813A92DCFB37}" type="pres">
      <dgm:prSet presAssocID="{E59CAD64-F57D-417A-B545-F03AF2C18C25}" presName="background3" presStyleLbl="node3" presStyleIdx="0" presStyleCnt="1"/>
      <dgm:spPr>
        <a:xfrm>
          <a:off x="2013257" y="1770899"/>
          <a:ext cx="1003903"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6830DB9-7A8E-4B04-BCA5-8ECC07C5BF8C}" type="pres">
      <dgm:prSet presAssocID="{E59CAD64-F57D-417A-B545-F03AF2C18C25}" presName="text3" presStyleLbl="fgAcc3" presStyleIdx="0" presStyleCnt="1" custScaleX="119180">
        <dgm:presLayoutVars>
          <dgm:chPref val="3"/>
        </dgm:presLayoutVars>
      </dgm:prSet>
      <dgm:spPr/>
      <dgm:t>
        <a:bodyPr/>
        <a:lstStyle/>
        <a:p>
          <a:endParaRPr lang="en-US"/>
        </a:p>
      </dgm:t>
    </dgm:pt>
    <dgm:pt modelId="{BA7D6A43-8507-45BE-A7FD-8CCE4E8BDB08}" type="pres">
      <dgm:prSet presAssocID="{E59CAD64-F57D-417A-B545-F03AF2C18C25}" presName="hierChild4" presStyleCnt="0"/>
      <dgm:spPr/>
    </dgm:pt>
    <dgm:pt modelId="{01B7EF09-137A-4D02-950C-E97E439751AE}" type="pres">
      <dgm:prSet presAssocID="{80E1B984-9206-496D-A900-39479C7EB133}" presName="Name23" presStyleLbl="parChTrans1D4" presStyleIdx="0" presStyleCnt="6"/>
      <dgm:spPr/>
      <dgm:t>
        <a:bodyPr/>
        <a:lstStyle/>
        <a:p>
          <a:endParaRPr lang="en-IE"/>
        </a:p>
      </dgm:t>
    </dgm:pt>
    <dgm:pt modelId="{8B2600BA-771D-4A1B-AB13-1C65A9AC0690}" type="pres">
      <dgm:prSet presAssocID="{161E5A8D-3254-4FE9-B231-B8A6D351F990}" presName="hierRoot4" presStyleCnt="0"/>
      <dgm:spPr/>
    </dgm:pt>
    <dgm:pt modelId="{2B20E7F6-1608-4420-99B3-5AD1ABDB7BD6}" type="pres">
      <dgm:prSet presAssocID="{161E5A8D-3254-4FE9-B231-B8A6D351F990}" presName="composite4" presStyleCnt="0"/>
      <dgm:spPr/>
    </dgm:pt>
    <dgm:pt modelId="{4DCDE890-AAC0-4329-B173-A681F198C462}" type="pres">
      <dgm:prSet presAssocID="{161E5A8D-3254-4FE9-B231-B8A6D351F990}" presName="background4" presStyleLbl="node4" presStyleIdx="0" presStyleCnt="6"/>
      <dgm:spPr>
        <a:xfrm>
          <a:off x="1030536" y="2550767"/>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C8693778-BDF3-4D6A-8672-429007BE8C08}" type="pres">
      <dgm:prSet presAssocID="{161E5A8D-3254-4FE9-B231-B8A6D351F990}" presName="text4" presStyleLbl="fgAcc4" presStyleIdx="0" presStyleCnt="6">
        <dgm:presLayoutVars>
          <dgm:chPref val="3"/>
        </dgm:presLayoutVars>
      </dgm:prSet>
      <dgm:spPr/>
      <dgm:t>
        <a:bodyPr/>
        <a:lstStyle/>
        <a:p>
          <a:endParaRPr lang="en-IE"/>
        </a:p>
      </dgm:t>
    </dgm:pt>
    <dgm:pt modelId="{457DDD10-87F8-4033-AF12-F7C4A2D6BA28}" type="pres">
      <dgm:prSet presAssocID="{161E5A8D-3254-4FE9-B231-B8A6D351F990}" presName="hierChild5" presStyleCnt="0"/>
      <dgm:spPr/>
    </dgm:pt>
    <dgm:pt modelId="{18CA3BB8-1824-40E5-9E53-86C19B5BBAF0}" type="pres">
      <dgm:prSet presAssocID="{3032CD98-7AE2-4484-81CB-5AEFBCBAE265}" presName="Name23" presStyleLbl="parChTrans1D4" presStyleIdx="1" presStyleCnt="6"/>
      <dgm:spPr/>
      <dgm:t>
        <a:bodyPr/>
        <a:lstStyle/>
        <a:p>
          <a:endParaRPr lang="en-IE"/>
        </a:p>
      </dgm:t>
    </dgm:pt>
    <dgm:pt modelId="{86CE8672-1771-431C-A2D1-227AEBA1FEFB}" type="pres">
      <dgm:prSet presAssocID="{7A8A55D0-D776-44A4-983B-7C9EE739ED5E}" presName="hierRoot4" presStyleCnt="0"/>
      <dgm:spPr/>
    </dgm:pt>
    <dgm:pt modelId="{C801F5CF-4AA8-456C-ABB6-0E89A97E409A}" type="pres">
      <dgm:prSet presAssocID="{7A8A55D0-D776-44A4-983B-7C9EE739ED5E}" presName="composite4" presStyleCnt="0"/>
      <dgm:spPr/>
    </dgm:pt>
    <dgm:pt modelId="{28E31775-5444-490C-8ECF-7AE63F479295}" type="pres">
      <dgm:prSet presAssocID="{7A8A55D0-D776-44A4-983B-7C9EE739ED5E}" presName="background4" presStyleLbl="node4" presStyleIdx="1" presStyleCnt="6"/>
      <dgm:spPr>
        <a:xfrm>
          <a:off x="1006" y="3330636"/>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71EADFC-5B26-4352-B64E-F92F2C5B16A2}" type="pres">
      <dgm:prSet presAssocID="{7A8A55D0-D776-44A4-983B-7C9EE739ED5E}" presName="text4" presStyleLbl="fgAcc4" presStyleIdx="1" presStyleCnt="6">
        <dgm:presLayoutVars>
          <dgm:chPref val="3"/>
        </dgm:presLayoutVars>
      </dgm:prSet>
      <dgm:spPr/>
      <dgm:t>
        <a:bodyPr/>
        <a:lstStyle/>
        <a:p>
          <a:endParaRPr lang="en-US"/>
        </a:p>
      </dgm:t>
    </dgm:pt>
    <dgm:pt modelId="{1382744B-2B5B-4796-837F-F595A9307F88}" type="pres">
      <dgm:prSet presAssocID="{7A8A55D0-D776-44A4-983B-7C9EE739ED5E}" presName="hierChild5" presStyleCnt="0"/>
      <dgm:spPr/>
    </dgm:pt>
    <dgm:pt modelId="{50FB367E-56CE-4BB5-91A9-D4676F29B626}" type="pres">
      <dgm:prSet presAssocID="{D267E39D-BD82-4F12-B5CE-0CCC84189D36}" presName="Name23" presStyleLbl="parChTrans1D4" presStyleIdx="2" presStyleCnt="6"/>
      <dgm:spPr/>
      <dgm:t>
        <a:bodyPr/>
        <a:lstStyle/>
        <a:p>
          <a:endParaRPr lang="en-IE"/>
        </a:p>
      </dgm:t>
    </dgm:pt>
    <dgm:pt modelId="{23B773DB-51AC-450D-85D0-E868777EA8E0}" type="pres">
      <dgm:prSet presAssocID="{6CDFA696-141F-44A3-A3F0-4B06593BA85E}" presName="hierRoot4" presStyleCnt="0"/>
      <dgm:spPr/>
    </dgm:pt>
    <dgm:pt modelId="{E1977A6E-8BA1-4004-8CAB-8D960E8F2AF0}" type="pres">
      <dgm:prSet presAssocID="{6CDFA696-141F-44A3-A3F0-4B06593BA85E}" presName="composite4" presStyleCnt="0"/>
      <dgm:spPr/>
    </dgm:pt>
    <dgm:pt modelId="{E3892D19-0E72-4F35-BF70-0B1E916C2202}" type="pres">
      <dgm:prSet presAssocID="{6CDFA696-141F-44A3-A3F0-4B06593BA85E}" presName="background4" presStyleLbl="node4" presStyleIdx="2" presStyleCnt="6"/>
      <dgm:spPr>
        <a:xfrm>
          <a:off x="1030536" y="3330636"/>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55CB540-D652-4733-A0B2-44848F703397}" type="pres">
      <dgm:prSet presAssocID="{6CDFA696-141F-44A3-A3F0-4B06593BA85E}" presName="text4" presStyleLbl="fgAcc4" presStyleIdx="2" presStyleCnt="6">
        <dgm:presLayoutVars>
          <dgm:chPref val="3"/>
        </dgm:presLayoutVars>
      </dgm:prSet>
      <dgm:spPr/>
      <dgm:t>
        <a:bodyPr/>
        <a:lstStyle/>
        <a:p>
          <a:endParaRPr lang="en-US"/>
        </a:p>
      </dgm:t>
    </dgm:pt>
    <dgm:pt modelId="{64243A3F-9F27-496C-87FB-B7DF5D987ACE}" type="pres">
      <dgm:prSet presAssocID="{6CDFA696-141F-44A3-A3F0-4B06593BA85E}" presName="hierChild5" presStyleCnt="0"/>
      <dgm:spPr/>
    </dgm:pt>
    <dgm:pt modelId="{DCA4FD0D-5DF2-4960-A58B-C6F95BF109AB}" type="pres">
      <dgm:prSet presAssocID="{9B66B406-FD2C-41FE-AAD2-EE87EC342ABC}" presName="Name23" presStyleLbl="parChTrans1D4" presStyleIdx="3" presStyleCnt="6"/>
      <dgm:spPr/>
      <dgm:t>
        <a:bodyPr/>
        <a:lstStyle/>
        <a:p>
          <a:endParaRPr lang="en-IE"/>
        </a:p>
      </dgm:t>
    </dgm:pt>
    <dgm:pt modelId="{593D4BE3-934D-4AFF-AF06-BD2F8AE3797C}" type="pres">
      <dgm:prSet presAssocID="{18404023-D9E3-49E9-9F8A-13BA32690AFF}" presName="hierRoot4" presStyleCnt="0"/>
      <dgm:spPr/>
    </dgm:pt>
    <dgm:pt modelId="{1B3EA441-3BDB-4F6B-93BC-9D18DF59082E}" type="pres">
      <dgm:prSet presAssocID="{18404023-D9E3-49E9-9F8A-13BA32690AFF}" presName="composite4" presStyleCnt="0"/>
      <dgm:spPr/>
    </dgm:pt>
    <dgm:pt modelId="{CFB9AAAA-C8AC-4B71-BCC3-B9B03E9C8D08}" type="pres">
      <dgm:prSet presAssocID="{18404023-D9E3-49E9-9F8A-13BA32690AFF}" presName="background4" presStyleLbl="node4" presStyleIdx="3" presStyleCnt="6"/>
      <dgm:spPr>
        <a:xfrm>
          <a:off x="2060065" y="3330636"/>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82ED9B70-C23B-4241-9867-5ED218598FDA}" type="pres">
      <dgm:prSet presAssocID="{18404023-D9E3-49E9-9F8A-13BA32690AFF}" presName="text4" presStyleLbl="fgAcc4" presStyleIdx="3" presStyleCnt="6">
        <dgm:presLayoutVars>
          <dgm:chPref val="3"/>
        </dgm:presLayoutVars>
      </dgm:prSet>
      <dgm:spPr/>
      <dgm:t>
        <a:bodyPr/>
        <a:lstStyle/>
        <a:p>
          <a:endParaRPr lang="en-US"/>
        </a:p>
      </dgm:t>
    </dgm:pt>
    <dgm:pt modelId="{65326504-C1D1-44D3-AE3D-F460AAFC1522}" type="pres">
      <dgm:prSet presAssocID="{18404023-D9E3-49E9-9F8A-13BA32690AFF}" presName="hierChild5" presStyleCnt="0"/>
      <dgm:spPr/>
    </dgm:pt>
    <dgm:pt modelId="{9B50FDC0-5F82-4D50-B05C-3EE71C9CFBEE}" type="pres">
      <dgm:prSet presAssocID="{55A902AB-D01B-4299-8CDB-246865CA2BE2}" presName="Name23" presStyleLbl="parChTrans1D4" presStyleIdx="4" presStyleCnt="6"/>
      <dgm:spPr/>
      <dgm:t>
        <a:bodyPr/>
        <a:lstStyle/>
        <a:p>
          <a:endParaRPr lang="en-IE"/>
        </a:p>
      </dgm:t>
    </dgm:pt>
    <dgm:pt modelId="{561ECBA4-E7C1-46D7-A341-A7B48349BB69}" type="pres">
      <dgm:prSet presAssocID="{D0695F69-0213-4DB7-A684-6CD90E0E276F}" presName="hierRoot4" presStyleCnt="0"/>
      <dgm:spPr/>
    </dgm:pt>
    <dgm:pt modelId="{6A24A136-163E-466E-A305-C8593BF6CA42}" type="pres">
      <dgm:prSet presAssocID="{D0695F69-0213-4DB7-A684-6CD90E0E276F}" presName="composite4" presStyleCnt="0"/>
      <dgm:spPr/>
    </dgm:pt>
    <dgm:pt modelId="{C2DBC30D-257C-4184-9255-0F2C6A7C8DA7}" type="pres">
      <dgm:prSet presAssocID="{D0695F69-0213-4DB7-A684-6CD90E0E276F}" presName="background4" presStyleLbl="node4" presStyleIdx="4" presStyleCnt="6"/>
      <dgm:spPr>
        <a:xfrm>
          <a:off x="3157538" y="2550767"/>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4BB76266-C49E-475D-B2A9-4BC455154273}" type="pres">
      <dgm:prSet presAssocID="{D0695F69-0213-4DB7-A684-6CD90E0E276F}" presName="text4" presStyleLbl="fgAcc4" presStyleIdx="4" presStyleCnt="6">
        <dgm:presLayoutVars>
          <dgm:chPref val="3"/>
        </dgm:presLayoutVars>
      </dgm:prSet>
      <dgm:spPr/>
      <dgm:t>
        <a:bodyPr/>
        <a:lstStyle/>
        <a:p>
          <a:endParaRPr lang="en-IE"/>
        </a:p>
      </dgm:t>
    </dgm:pt>
    <dgm:pt modelId="{4AF9CB93-A1A1-47C4-B2A3-5CD5D87C630C}" type="pres">
      <dgm:prSet presAssocID="{D0695F69-0213-4DB7-A684-6CD90E0E276F}" presName="hierChild5" presStyleCnt="0"/>
      <dgm:spPr/>
    </dgm:pt>
    <dgm:pt modelId="{1D19A4E4-E385-477A-9E3A-F80CBB690C17}" type="pres">
      <dgm:prSet presAssocID="{2C27A384-B742-4FA6-B7AD-CD18F9FA5109}" presName="Name23" presStyleLbl="parChTrans1D4" presStyleIdx="5" presStyleCnt="6"/>
      <dgm:spPr/>
      <dgm:t>
        <a:bodyPr/>
        <a:lstStyle/>
        <a:p>
          <a:endParaRPr lang="en-IE"/>
        </a:p>
      </dgm:t>
    </dgm:pt>
    <dgm:pt modelId="{6E7B967B-F00F-40A5-96EA-8D750520B0B4}" type="pres">
      <dgm:prSet presAssocID="{D15DED23-5AB2-47ED-9D2D-6E6D524F447E}" presName="hierRoot4" presStyleCnt="0"/>
      <dgm:spPr/>
    </dgm:pt>
    <dgm:pt modelId="{FC544B7A-F7BE-4141-870C-1062048787C8}" type="pres">
      <dgm:prSet presAssocID="{D15DED23-5AB2-47ED-9D2D-6E6D524F447E}" presName="composite4" presStyleCnt="0"/>
      <dgm:spPr/>
    </dgm:pt>
    <dgm:pt modelId="{C96E402F-6274-4DD3-9837-5B9F712F4370}" type="pres">
      <dgm:prSet presAssocID="{D15DED23-5AB2-47ED-9D2D-6E6D524F447E}" presName="background4" presStyleLbl="node4" presStyleIdx="5" presStyleCnt="6"/>
      <dgm:spPr>
        <a:xfrm>
          <a:off x="3089595" y="3330636"/>
          <a:ext cx="978228"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DBBA5CA9-65B3-417B-925F-19AF422F1F8D}" type="pres">
      <dgm:prSet presAssocID="{D15DED23-5AB2-47ED-9D2D-6E6D524F447E}" presName="text4" presStyleLbl="fgAcc4" presStyleIdx="5" presStyleCnt="6" custScaleX="116132">
        <dgm:presLayoutVars>
          <dgm:chPref val="3"/>
        </dgm:presLayoutVars>
      </dgm:prSet>
      <dgm:spPr/>
      <dgm:t>
        <a:bodyPr/>
        <a:lstStyle/>
        <a:p>
          <a:endParaRPr lang="en-US"/>
        </a:p>
      </dgm:t>
    </dgm:pt>
    <dgm:pt modelId="{44D43D2D-6C9F-4B3E-A019-DA5DC02A9F27}" type="pres">
      <dgm:prSet presAssocID="{D15DED23-5AB2-47ED-9D2D-6E6D524F447E}" presName="hierChild5" presStyleCnt="0"/>
      <dgm:spPr/>
    </dgm:pt>
  </dgm:ptLst>
  <dgm:cxnLst>
    <dgm:cxn modelId="{5973746A-F4BE-480F-BA99-7242F72333BF}" type="presOf" srcId="{D0695F69-0213-4DB7-A684-6CD90E0E276F}" destId="{4BB76266-C49E-475D-B2A9-4BC455154273}" srcOrd="0" destOrd="0" presId="urn:microsoft.com/office/officeart/2005/8/layout/hierarchy1"/>
    <dgm:cxn modelId="{C2444E43-F80B-41C0-B32C-9E3DABF708B1}" type="presOf" srcId="{D267E39D-BD82-4F12-B5CE-0CCC84189D36}" destId="{50FB367E-56CE-4BB5-91A9-D4676F29B626}" srcOrd="0" destOrd="0" presId="urn:microsoft.com/office/officeart/2005/8/layout/hierarchy1"/>
    <dgm:cxn modelId="{3F9A61F4-008B-42C2-ABAC-08637827B30B}" type="presOf" srcId="{6CDFA696-141F-44A3-A3F0-4B06593BA85E}" destId="{655CB540-D652-4733-A0B2-44848F703397}" srcOrd="0" destOrd="0" presId="urn:microsoft.com/office/officeart/2005/8/layout/hierarchy1"/>
    <dgm:cxn modelId="{D5E50233-81C2-4156-9659-5266222F9C3E}" type="presOf" srcId="{F8066FC4-19C9-4AA5-8E8D-74655196969C}" destId="{203CC922-9C56-4939-93E8-153B6E186569}" srcOrd="0" destOrd="0" presId="urn:microsoft.com/office/officeart/2005/8/layout/hierarchy1"/>
    <dgm:cxn modelId="{E9F678B5-3ACC-428E-A9C4-D48FD296F00A}" type="presOf" srcId="{111E7551-D182-4E6F-A512-53E5709993B5}" destId="{7A09A336-0B89-440D-AE4C-B0E6CE4AA715}" srcOrd="0" destOrd="0" presId="urn:microsoft.com/office/officeart/2005/8/layout/hierarchy1"/>
    <dgm:cxn modelId="{464A5EA4-7D99-4FF2-9DA9-26239CB40606}" srcId="{161E5A8D-3254-4FE9-B231-B8A6D351F990}" destId="{6CDFA696-141F-44A3-A3F0-4B06593BA85E}" srcOrd="1" destOrd="0" parTransId="{D267E39D-BD82-4F12-B5CE-0CCC84189D36}" sibTransId="{80C23005-048A-4778-8697-0F5A411C5ADF}"/>
    <dgm:cxn modelId="{8CB43025-F9D7-4B5D-921B-A9613DF7E9F6}" type="presOf" srcId="{D15DED23-5AB2-47ED-9D2D-6E6D524F447E}" destId="{DBBA5CA9-65B3-417B-925F-19AF422F1F8D}" srcOrd="0" destOrd="0" presId="urn:microsoft.com/office/officeart/2005/8/layout/hierarchy1"/>
    <dgm:cxn modelId="{468D728A-FB5A-432F-B3D0-2B63C789C576}" type="presOf" srcId="{2C27A384-B742-4FA6-B7AD-CD18F9FA5109}" destId="{1D19A4E4-E385-477A-9E3A-F80CBB690C17}" srcOrd="0" destOrd="0" presId="urn:microsoft.com/office/officeart/2005/8/layout/hierarchy1"/>
    <dgm:cxn modelId="{B3760605-F815-4D14-A6A2-95A70003399D}" type="presOf" srcId="{55A902AB-D01B-4299-8CDB-246865CA2BE2}" destId="{9B50FDC0-5F82-4D50-B05C-3EE71C9CFBEE}" srcOrd="0" destOrd="0" presId="urn:microsoft.com/office/officeart/2005/8/layout/hierarchy1"/>
    <dgm:cxn modelId="{A75A7C21-8137-4CBD-8F76-B1145B8CE7CE}" srcId="{F8066FC4-19C9-4AA5-8E8D-74655196969C}" destId="{E59CAD64-F57D-417A-B545-F03AF2C18C25}" srcOrd="0" destOrd="0" parTransId="{A423B281-8783-4D11-8D19-2227A24CC7F4}" sibTransId="{FBE3FC74-55FB-4A5B-B6ED-25D90BBC9B0C}"/>
    <dgm:cxn modelId="{EE80DFC1-EDFC-4ECF-A31A-2BF8DB5A06E8}" srcId="{E59CAD64-F57D-417A-B545-F03AF2C18C25}" destId="{D0695F69-0213-4DB7-A684-6CD90E0E276F}" srcOrd="1" destOrd="0" parTransId="{55A902AB-D01B-4299-8CDB-246865CA2BE2}" sibTransId="{71D37BE5-923A-42FD-998C-1445370C87C0}"/>
    <dgm:cxn modelId="{B397FD7C-548A-46E9-9720-8BDDE093D779}" srcId="{E59CAD64-F57D-417A-B545-F03AF2C18C25}" destId="{161E5A8D-3254-4FE9-B231-B8A6D351F990}" srcOrd="0" destOrd="0" parTransId="{80E1B984-9206-496D-A900-39479C7EB133}" sibTransId="{29F62AF8-79D1-4A6B-97A0-22FD45475305}"/>
    <dgm:cxn modelId="{ADE08587-0797-459B-A622-5B81A4D4777C}" type="presOf" srcId="{E59CAD64-F57D-417A-B545-F03AF2C18C25}" destId="{F6830DB9-7A8E-4B04-BCA5-8ECC07C5BF8C}" srcOrd="0" destOrd="0" presId="urn:microsoft.com/office/officeart/2005/8/layout/hierarchy1"/>
    <dgm:cxn modelId="{BD24D978-3909-44B4-884C-3FD36AB510A9}" type="presOf" srcId="{161E5A8D-3254-4FE9-B231-B8A6D351F990}" destId="{C8693778-BDF3-4D6A-8672-429007BE8C08}" srcOrd="0" destOrd="0" presId="urn:microsoft.com/office/officeart/2005/8/layout/hierarchy1"/>
    <dgm:cxn modelId="{2ADA3D29-C53E-42EE-A40F-2380394FB0EC}" srcId="{111E7551-D182-4E6F-A512-53E5709993B5}" destId="{F8066FC4-19C9-4AA5-8E8D-74655196969C}" srcOrd="0" destOrd="0" parTransId="{B6E31387-B515-4836-965A-23ECDCB5C0FE}" sibTransId="{4512916B-4D4E-4FE9-8325-7AB39B79486B}"/>
    <dgm:cxn modelId="{297877B3-611C-4BBE-9898-22ED68547858}" srcId="{D0695F69-0213-4DB7-A684-6CD90E0E276F}" destId="{D15DED23-5AB2-47ED-9D2D-6E6D524F447E}" srcOrd="0" destOrd="0" parTransId="{2C27A384-B742-4FA6-B7AD-CD18F9FA5109}" sibTransId="{2F8A529F-3D23-4264-8C62-37195A4F2430}"/>
    <dgm:cxn modelId="{861A7273-2634-4633-9ADF-238058C6432B}" type="presOf" srcId="{7A8A55D0-D776-44A4-983B-7C9EE739ED5E}" destId="{371EADFC-5B26-4352-B64E-F92F2C5B16A2}" srcOrd="0" destOrd="0" presId="urn:microsoft.com/office/officeart/2005/8/layout/hierarchy1"/>
    <dgm:cxn modelId="{66CD3D72-DF21-4538-9615-B5098828355F}" srcId="{161E5A8D-3254-4FE9-B231-B8A6D351F990}" destId="{7A8A55D0-D776-44A4-983B-7C9EE739ED5E}" srcOrd="0" destOrd="0" parTransId="{3032CD98-7AE2-4484-81CB-5AEFBCBAE265}" sibTransId="{DD259312-AD2E-44A9-AC4C-BF2DEA9D5886}"/>
    <dgm:cxn modelId="{B7F5C8BD-0581-4038-910B-48B81052DB68}" type="presOf" srcId="{80E1B984-9206-496D-A900-39479C7EB133}" destId="{01B7EF09-137A-4D02-950C-E97E439751AE}" srcOrd="0" destOrd="0" presId="urn:microsoft.com/office/officeart/2005/8/layout/hierarchy1"/>
    <dgm:cxn modelId="{38EFD347-1B9E-42EE-9803-2EA6D348A847}" type="presOf" srcId="{A423B281-8783-4D11-8D19-2227A24CC7F4}" destId="{E2588671-FB2F-473D-8477-A6452A0BC59F}" srcOrd="0" destOrd="0" presId="urn:microsoft.com/office/officeart/2005/8/layout/hierarchy1"/>
    <dgm:cxn modelId="{37A95251-00D2-40D3-B5D6-AFF33090EF60}" srcId="{161E5A8D-3254-4FE9-B231-B8A6D351F990}" destId="{18404023-D9E3-49E9-9F8A-13BA32690AFF}" srcOrd="2" destOrd="0" parTransId="{9B66B406-FD2C-41FE-AAD2-EE87EC342ABC}" sibTransId="{FA31202F-FC5E-4B9E-B8DB-352DA0389F0D}"/>
    <dgm:cxn modelId="{1FE83885-7DF9-458A-99FB-BF4EA59663B7}" type="presOf" srcId="{9B66B406-FD2C-41FE-AAD2-EE87EC342ABC}" destId="{DCA4FD0D-5DF2-4960-A58B-C6F95BF109AB}" srcOrd="0" destOrd="0" presId="urn:microsoft.com/office/officeart/2005/8/layout/hierarchy1"/>
    <dgm:cxn modelId="{A1A80AD6-F6B3-417D-B585-368DA8CEAB79}" type="presOf" srcId="{F43E439A-83BC-4F0F-8D60-FD8D3471223D}" destId="{CA7D9CCF-1475-4415-BC21-E8174657983D}" srcOrd="0" destOrd="0" presId="urn:microsoft.com/office/officeart/2005/8/layout/hierarchy1"/>
    <dgm:cxn modelId="{6F9D2235-EBE3-44C0-BA80-5DC4713387E6}" type="presOf" srcId="{B6E31387-B515-4836-965A-23ECDCB5C0FE}" destId="{1366FC00-3823-4260-8C3B-67E24FCB0114}" srcOrd="0" destOrd="0" presId="urn:microsoft.com/office/officeart/2005/8/layout/hierarchy1"/>
    <dgm:cxn modelId="{EE72C72D-A7E1-41CA-88D7-A000D357EF0E}" type="presOf" srcId="{18404023-D9E3-49E9-9F8A-13BA32690AFF}" destId="{82ED9B70-C23B-4241-9867-5ED218598FDA}" srcOrd="0" destOrd="0" presId="urn:microsoft.com/office/officeart/2005/8/layout/hierarchy1"/>
    <dgm:cxn modelId="{9B1FBB4D-9FE9-4BD3-BA1E-4CC4FCC9A006}" type="presOf" srcId="{3032CD98-7AE2-4484-81CB-5AEFBCBAE265}" destId="{18CA3BB8-1824-40E5-9E53-86C19B5BBAF0}" srcOrd="0" destOrd="0" presId="urn:microsoft.com/office/officeart/2005/8/layout/hierarchy1"/>
    <dgm:cxn modelId="{154A4157-A30B-42E1-BF72-E96C64B95835}" srcId="{F43E439A-83BC-4F0F-8D60-FD8D3471223D}" destId="{111E7551-D182-4E6F-A512-53E5709993B5}" srcOrd="0" destOrd="0" parTransId="{705C7FAD-EC41-4FA0-ADE5-54499401B512}" sibTransId="{9F7AAA33-E211-478D-8F1C-ABBD1C12D49B}"/>
    <dgm:cxn modelId="{D828C4CE-A777-49C7-A40A-5B22E9E074B9}" type="presParOf" srcId="{CA7D9CCF-1475-4415-BC21-E8174657983D}" destId="{7973EA9A-5656-4A0A-90B9-79EF50F9378A}" srcOrd="0" destOrd="0" presId="urn:microsoft.com/office/officeart/2005/8/layout/hierarchy1"/>
    <dgm:cxn modelId="{76CED4C2-0099-42D6-80A4-42334A7F37A5}" type="presParOf" srcId="{7973EA9A-5656-4A0A-90B9-79EF50F9378A}" destId="{926A6929-6EDA-48CA-96F1-2DA3F4FACDC8}" srcOrd="0" destOrd="0" presId="urn:microsoft.com/office/officeart/2005/8/layout/hierarchy1"/>
    <dgm:cxn modelId="{47F059FF-CC89-4717-9829-C91009001FB2}" type="presParOf" srcId="{926A6929-6EDA-48CA-96F1-2DA3F4FACDC8}" destId="{379D4EF0-4822-45F3-9057-56A0EECC9F73}" srcOrd="0" destOrd="0" presId="urn:microsoft.com/office/officeart/2005/8/layout/hierarchy1"/>
    <dgm:cxn modelId="{24BF00D0-67B5-4EC9-8088-7F38F070E9A5}" type="presParOf" srcId="{926A6929-6EDA-48CA-96F1-2DA3F4FACDC8}" destId="{7A09A336-0B89-440D-AE4C-B0E6CE4AA715}" srcOrd="1" destOrd="0" presId="urn:microsoft.com/office/officeart/2005/8/layout/hierarchy1"/>
    <dgm:cxn modelId="{A2C920F4-89F1-4477-B841-8AD8BED17F24}" type="presParOf" srcId="{7973EA9A-5656-4A0A-90B9-79EF50F9378A}" destId="{19A357E1-DB02-4368-88ED-65E15E43C420}" srcOrd="1" destOrd="0" presId="urn:microsoft.com/office/officeart/2005/8/layout/hierarchy1"/>
    <dgm:cxn modelId="{00081AC3-B1A7-4875-9204-E36D0F99B0F8}" type="presParOf" srcId="{19A357E1-DB02-4368-88ED-65E15E43C420}" destId="{1366FC00-3823-4260-8C3B-67E24FCB0114}" srcOrd="0" destOrd="0" presId="urn:microsoft.com/office/officeart/2005/8/layout/hierarchy1"/>
    <dgm:cxn modelId="{EBA48B5B-7985-41BA-83A1-16E902FE7CA4}" type="presParOf" srcId="{19A357E1-DB02-4368-88ED-65E15E43C420}" destId="{C043862B-680A-42BB-A959-14EA7FA592BF}" srcOrd="1" destOrd="0" presId="urn:microsoft.com/office/officeart/2005/8/layout/hierarchy1"/>
    <dgm:cxn modelId="{270D4A63-AD96-4121-98FD-EEADB2B96244}" type="presParOf" srcId="{C043862B-680A-42BB-A959-14EA7FA592BF}" destId="{C1B70DAE-A491-4A1A-B4A9-3D1B1D6F37BD}" srcOrd="0" destOrd="0" presId="urn:microsoft.com/office/officeart/2005/8/layout/hierarchy1"/>
    <dgm:cxn modelId="{7B398E44-824F-4F38-9389-9F4B7B453C6E}" type="presParOf" srcId="{C1B70DAE-A491-4A1A-B4A9-3D1B1D6F37BD}" destId="{9107686A-BB20-4CBB-BDBC-EAF8BF1B6605}" srcOrd="0" destOrd="0" presId="urn:microsoft.com/office/officeart/2005/8/layout/hierarchy1"/>
    <dgm:cxn modelId="{442D714A-1EC4-4295-9712-10005133A842}" type="presParOf" srcId="{C1B70DAE-A491-4A1A-B4A9-3D1B1D6F37BD}" destId="{203CC922-9C56-4939-93E8-153B6E186569}" srcOrd="1" destOrd="0" presId="urn:microsoft.com/office/officeart/2005/8/layout/hierarchy1"/>
    <dgm:cxn modelId="{D634DA8A-5EA2-42BE-9197-180278367CBE}" type="presParOf" srcId="{C043862B-680A-42BB-A959-14EA7FA592BF}" destId="{30350B9A-4764-49DA-92C4-0A7FF4F228A9}" srcOrd="1" destOrd="0" presId="urn:microsoft.com/office/officeart/2005/8/layout/hierarchy1"/>
    <dgm:cxn modelId="{131A8BE1-270C-419B-8965-9FC13F58857D}" type="presParOf" srcId="{30350B9A-4764-49DA-92C4-0A7FF4F228A9}" destId="{E2588671-FB2F-473D-8477-A6452A0BC59F}" srcOrd="0" destOrd="0" presId="urn:microsoft.com/office/officeart/2005/8/layout/hierarchy1"/>
    <dgm:cxn modelId="{6D5C578D-8E6D-4718-9CF0-31B64876DEE5}" type="presParOf" srcId="{30350B9A-4764-49DA-92C4-0A7FF4F228A9}" destId="{12305692-E3D9-4B00-BA09-50BC48C82F46}" srcOrd="1" destOrd="0" presId="urn:microsoft.com/office/officeart/2005/8/layout/hierarchy1"/>
    <dgm:cxn modelId="{0F343BED-20EF-4430-AA10-4094930E5157}" type="presParOf" srcId="{12305692-E3D9-4B00-BA09-50BC48C82F46}" destId="{06F654A5-3AE9-4D10-B36B-B1A24A2A8CFA}" srcOrd="0" destOrd="0" presId="urn:microsoft.com/office/officeart/2005/8/layout/hierarchy1"/>
    <dgm:cxn modelId="{8559A56A-0E77-426E-9AA7-125322D4A6DB}" type="presParOf" srcId="{06F654A5-3AE9-4D10-B36B-B1A24A2A8CFA}" destId="{CB764F6F-05DB-47CA-88B8-813A92DCFB37}" srcOrd="0" destOrd="0" presId="urn:microsoft.com/office/officeart/2005/8/layout/hierarchy1"/>
    <dgm:cxn modelId="{8DAE55AE-B9FB-4E34-877A-DC852FF0180E}" type="presParOf" srcId="{06F654A5-3AE9-4D10-B36B-B1A24A2A8CFA}" destId="{F6830DB9-7A8E-4B04-BCA5-8ECC07C5BF8C}" srcOrd="1" destOrd="0" presId="urn:microsoft.com/office/officeart/2005/8/layout/hierarchy1"/>
    <dgm:cxn modelId="{EA8B9FB5-FF3C-429F-8F08-5729DDB04B66}" type="presParOf" srcId="{12305692-E3D9-4B00-BA09-50BC48C82F46}" destId="{BA7D6A43-8507-45BE-A7FD-8CCE4E8BDB08}" srcOrd="1" destOrd="0" presId="urn:microsoft.com/office/officeart/2005/8/layout/hierarchy1"/>
    <dgm:cxn modelId="{1A2008DD-4C26-4975-ACCA-032433550E0D}" type="presParOf" srcId="{BA7D6A43-8507-45BE-A7FD-8CCE4E8BDB08}" destId="{01B7EF09-137A-4D02-950C-E97E439751AE}" srcOrd="0" destOrd="0" presId="urn:microsoft.com/office/officeart/2005/8/layout/hierarchy1"/>
    <dgm:cxn modelId="{3D3350B2-CEEE-49A9-AAB5-7B04BCAFFAEF}" type="presParOf" srcId="{BA7D6A43-8507-45BE-A7FD-8CCE4E8BDB08}" destId="{8B2600BA-771D-4A1B-AB13-1C65A9AC0690}" srcOrd="1" destOrd="0" presId="urn:microsoft.com/office/officeart/2005/8/layout/hierarchy1"/>
    <dgm:cxn modelId="{95766621-72C0-403C-920B-9BCA64D2BEBC}" type="presParOf" srcId="{8B2600BA-771D-4A1B-AB13-1C65A9AC0690}" destId="{2B20E7F6-1608-4420-99B3-5AD1ABDB7BD6}" srcOrd="0" destOrd="0" presId="urn:microsoft.com/office/officeart/2005/8/layout/hierarchy1"/>
    <dgm:cxn modelId="{1A458A0E-5299-44C6-8472-2E0FB15FFE6B}" type="presParOf" srcId="{2B20E7F6-1608-4420-99B3-5AD1ABDB7BD6}" destId="{4DCDE890-AAC0-4329-B173-A681F198C462}" srcOrd="0" destOrd="0" presId="urn:microsoft.com/office/officeart/2005/8/layout/hierarchy1"/>
    <dgm:cxn modelId="{DB2FBF77-0498-4DC8-B6B1-0B4188B04D69}" type="presParOf" srcId="{2B20E7F6-1608-4420-99B3-5AD1ABDB7BD6}" destId="{C8693778-BDF3-4D6A-8672-429007BE8C08}" srcOrd="1" destOrd="0" presId="urn:microsoft.com/office/officeart/2005/8/layout/hierarchy1"/>
    <dgm:cxn modelId="{7F5181B6-367E-404C-BAB0-CCB57E2A39B3}" type="presParOf" srcId="{8B2600BA-771D-4A1B-AB13-1C65A9AC0690}" destId="{457DDD10-87F8-4033-AF12-F7C4A2D6BA28}" srcOrd="1" destOrd="0" presId="urn:microsoft.com/office/officeart/2005/8/layout/hierarchy1"/>
    <dgm:cxn modelId="{DE29F0B5-A940-47A5-BF27-3B7155FA3615}" type="presParOf" srcId="{457DDD10-87F8-4033-AF12-F7C4A2D6BA28}" destId="{18CA3BB8-1824-40E5-9E53-86C19B5BBAF0}" srcOrd="0" destOrd="0" presId="urn:microsoft.com/office/officeart/2005/8/layout/hierarchy1"/>
    <dgm:cxn modelId="{FD352C71-4CDB-46AA-B90D-54F1C166B10F}" type="presParOf" srcId="{457DDD10-87F8-4033-AF12-F7C4A2D6BA28}" destId="{86CE8672-1771-431C-A2D1-227AEBA1FEFB}" srcOrd="1" destOrd="0" presId="urn:microsoft.com/office/officeart/2005/8/layout/hierarchy1"/>
    <dgm:cxn modelId="{5C5DC7D9-E5BC-4B00-BA44-875F1D2A9E80}" type="presParOf" srcId="{86CE8672-1771-431C-A2D1-227AEBA1FEFB}" destId="{C801F5CF-4AA8-456C-ABB6-0E89A97E409A}" srcOrd="0" destOrd="0" presId="urn:microsoft.com/office/officeart/2005/8/layout/hierarchy1"/>
    <dgm:cxn modelId="{BCE901A6-966C-4E0B-9C49-C45598735F4F}" type="presParOf" srcId="{C801F5CF-4AA8-456C-ABB6-0E89A97E409A}" destId="{28E31775-5444-490C-8ECF-7AE63F479295}" srcOrd="0" destOrd="0" presId="urn:microsoft.com/office/officeart/2005/8/layout/hierarchy1"/>
    <dgm:cxn modelId="{0A408B68-317A-4FCB-8797-10664DA10877}" type="presParOf" srcId="{C801F5CF-4AA8-456C-ABB6-0E89A97E409A}" destId="{371EADFC-5B26-4352-B64E-F92F2C5B16A2}" srcOrd="1" destOrd="0" presId="urn:microsoft.com/office/officeart/2005/8/layout/hierarchy1"/>
    <dgm:cxn modelId="{A1EB4243-7C63-4D43-BC9E-5D2FE532B54C}" type="presParOf" srcId="{86CE8672-1771-431C-A2D1-227AEBA1FEFB}" destId="{1382744B-2B5B-4796-837F-F595A9307F88}" srcOrd="1" destOrd="0" presId="urn:microsoft.com/office/officeart/2005/8/layout/hierarchy1"/>
    <dgm:cxn modelId="{7C85BEF6-04A0-48C1-9F46-9242D6D40A74}" type="presParOf" srcId="{457DDD10-87F8-4033-AF12-F7C4A2D6BA28}" destId="{50FB367E-56CE-4BB5-91A9-D4676F29B626}" srcOrd="2" destOrd="0" presId="urn:microsoft.com/office/officeart/2005/8/layout/hierarchy1"/>
    <dgm:cxn modelId="{4F96E4CB-68B6-46B8-8A70-F3240227A6C8}" type="presParOf" srcId="{457DDD10-87F8-4033-AF12-F7C4A2D6BA28}" destId="{23B773DB-51AC-450D-85D0-E868777EA8E0}" srcOrd="3" destOrd="0" presId="urn:microsoft.com/office/officeart/2005/8/layout/hierarchy1"/>
    <dgm:cxn modelId="{4DE25FEF-8CC8-46DF-BB12-42CCC934DD1A}" type="presParOf" srcId="{23B773DB-51AC-450D-85D0-E868777EA8E0}" destId="{E1977A6E-8BA1-4004-8CAB-8D960E8F2AF0}" srcOrd="0" destOrd="0" presId="urn:microsoft.com/office/officeart/2005/8/layout/hierarchy1"/>
    <dgm:cxn modelId="{15D69D59-CC4A-4E44-A5A4-A1017667155F}" type="presParOf" srcId="{E1977A6E-8BA1-4004-8CAB-8D960E8F2AF0}" destId="{E3892D19-0E72-4F35-BF70-0B1E916C2202}" srcOrd="0" destOrd="0" presId="urn:microsoft.com/office/officeart/2005/8/layout/hierarchy1"/>
    <dgm:cxn modelId="{C2BD1CDD-93E3-4DFF-888E-4A8E77B563A2}" type="presParOf" srcId="{E1977A6E-8BA1-4004-8CAB-8D960E8F2AF0}" destId="{655CB540-D652-4733-A0B2-44848F703397}" srcOrd="1" destOrd="0" presId="urn:microsoft.com/office/officeart/2005/8/layout/hierarchy1"/>
    <dgm:cxn modelId="{0157AC7A-8007-4209-A0C0-3B350BDDA801}" type="presParOf" srcId="{23B773DB-51AC-450D-85D0-E868777EA8E0}" destId="{64243A3F-9F27-496C-87FB-B7DF5D987ACE}" srcOrd="1" destOrd="0" presId="urn:microsoft.com/office/officeart/2005/8/layout/hierarchy1"/>
    <dgm:cxn modelId="{69F2A8CA-64BD-42FF-9788-96782BE10355}" type="presParOf" srcId="{457DDD10-87F8-4033-AF12-F7C4A2D6BA28}" destId="{DCA4FD0D-5DF2-4960-A58B-C6F95BF109AB}" srcOrd="4" destOrd="0" presId="urn:microsoft.com/office/officeart/2005/8/layout/hierarchy1"/>
    <dgm:cxn modelId="{D8612970-34D8-4E2E-A975-428F62F383C4}" type="presParOf" srcId="{457DDD10-87F8-4033-AF12-F7C4A2D6BA28}" destId="{593D4BE3-934D-4AFF-AF06-BD2F8AE3797C}" srcOrd="5" destOrd="0" presId="urn:microsoft.com/office/officeart/2005/8/layout/hierarchy1"/>
    <dgm:cxn modelId="{078BB47A-AAFE-406B-99FE-41AF9E9CD0F5}" type="presParOf" srcId="{593D4BE3-934D-4AFF-AF06-BD2F8AE3797C}" destId="{1B3EA441-3BDB-4F6B-93BC-9D18DF59082E}" srcOrd="0" destOrd="0" presId="urn:microsoft.com/office/officeart/2005/8/layout/hierarchy1"/>
    <dgm:cxn modelId="{DCB19CD8-9236-4932-BA60-B458DFADE66E}" type="presParOf" srcId="{1B3EA441-3BDB-4F6B-93BC-9D18DF59082E}" destId="{CFB9AAAA-C8AC-4B71-BCC3-B9B03E9C8D08}" srcOrd="0" destOrd="0" presId="urn:microsoft.com/office/officeart/2005/8/layout/hierarchy1"/>
    <dgm:cxn modelId="{71CE7C86-153B-4420-9397-7A257582A557}" type="presParOf" srcId="{1B3EA441-3BDB-4F6B-93BC-9D18DF59082E}" destId="{82ED9B70-C23B-4241-9867-5ED218598FDA}" srcOrd="1" destOrd="0" presId="urn:microsoft.com/office/officeart/2005/8/layout/hierarchy1"/>
    <dgm:cxn modelId="{D634EAF0-7918-4B57-AD32-F4879CEEE141}" type="presParOf" srcId="{593D4BE3-934D-4AFF-AF06-BD2F8AE3797C}" destId="{65326504-C1D1-44D3-AE3D-F460AAFC1522}" srcOrd="1" destOrd="0" presId="urn:microsoft.com/office/officeart/2005/8/layout/hierarchy1"/>
    <dgm:cxn modelId="{0863989D-2A67-4BC5-9D97-08B7A2E63305}" type="presParOf" srcId="{BA7D6A43-8507-45BE-A7FD-8CCE4E8BDB08}" destId="{9B50FDC0-5F82-4D50-B05C-3EE71C9CFBEE}" srcOrd="2" destOrd="0" presId="urn:microsoft.com/office/officeart/2005/8/layout/hierarchy1"/>
    <dgm:cxn modelId="{FF0E702F-6F51-4B30-8D1E-9D730E94AAC1}" type="presParOf" srcId="{BA7D6A43-8507-45BE-A7FD-8CCE4E8BDB08}" destId="{561ECBA4-E7C1-46D7-A341-A7B48349BB69}" srcOrd="3" destOrd="0" presId="urn:microsoft.com/office/officeart/2005/8/layout/hierarchy1"/>
    <dgm:cxn modelId="{A28B7040-B135-4052-AF6C-2BF6F5A49886}" type="presParOf" srcId="{561ECBA4-E7C1-46D7-A341-A7B48349BB69}" destId="{6A24A136-163E-466E-A305-C8593BF6CA42}" srcOrd="0" destOrd="0" presId="urn:microsoft.com/office/officeart/2005/8/layout/hierarchy1"/>
    <dgm:cxn modelId="{63B21835-8B8A-47F0-8919-EF7A2EB0057B}" type="presParOf" srcId="{6A24A136-163E-466E-A305-C8593BF6CA42}" destId="{C2DBC30D-257C-4184-9255-0F2C6A7C8DA7}" srcOrd="0" destOrd="0" presId="urn:microsoft.com/office/officeart/2005/8/layout/hierarchy1"/>
    <dgm:cxn modelId="{70775E6A-03C1-40EC-9FDA-553E14D09CE7}" type="presParOf" srcId="{6A24A136-163E-466E-A305-C8593BF6CA42}" destId="{4BB76266-C49E-475D-B2A9-4BC455154273}" srcOrd="1" destOrd="0" presId="urn:microsoft.com/office/officeart/2005/8/layout/hierarchy1"/>
    <dgm:cxn modelId="{23389ED5-B60F-4B0D-ADAE-FDE4B9053BAF}" type="presParOf" srcId="{561ECBA4-E7C1-46D7-A341-A7B48349BB69}" destId="{4AF9CB93-A1A1-47C4-B2A3-5CD5D87C630C}" srcOrd="1" destOrd="0" presId="urn:microsoft.com/office/officeart/2005/8/layout/hierarchy1"/>
    <dgm:cxn modelId="{14DD09F3-BFF6-43CB-8C94-01393E505C91}" type="presParOf" srcId="{4AF9CB93-A1A1-47C4-B2A3-5CD5D87C630C}" destId="{1D19A4E4-E385-477A-9E3A-F80CBB690C17}" srcOrd="0" destOrd="0" presId="urn:microsoft.com/office/officeart/2005/8/layout/hierarchy1"/>
    <dgm:cxn modelId="{856CD49E-4F00-492E-AF7A-918D3E3EFE66}" type="presParOf" srcId="{4AF9CB93-A1A1-47C4-B2A3-5CD5D87C630C}" destId="{6E7B967B-F00F-40A5-96EA-8D750520B0B4}" srcOrd="1" destOrd="0" presId="urn:microsoft.com/office/officeart/2005/8/layout/hierarchy1"/>
    <dgm:cxn modelId="{749FE9DB-DEC6-4FD0-8902-EA7CD76D1312}" type="presParOf" srcId="{6E7B967B-F00F-40A5-96EA-8D750520B0B4}" destId="{FC544B7A-F7BE-4141-870C-1062048787C8}" srcOrd="0" destOrd="0" presId="urn:microsoft.com/office/officeart/2005/8/layout/hierarchy1"/>
    <dgm:cxn modelId="{19FF5C3C-384C-41F4-9DEC-35E5C5D42B61}" type="presParOf" srcId="{FC544B7A-F7BE-4141-870C-1062048787C8}" destId="{C96E402F-6274-4DD3-9837-5B9F712F4370}" srcOrd="0" destOrd="0" presId="urn:microsoft.com/office/officeart/2005/8/layout/hierarchy1"/>
    <dgm:cxn modelId="{2FA539A1-109F-46C7-9BF5-4D917356759D}" type="presParOf" srcId="{FC544B7A-F7BE-4141-870C-1062048787C8}" destId="{DBBA5CA9-65B3-417B-925F-19AF422F1F8D}" srcOrd="1" destOrd="0" presId="urn:microsoft.com/office/officeart/2005/8/layout/hierarchy1"/>
    <dgm:cxn modelId="{8E86413D-6866-42A1-9014-79BA1A96E4A0}" type="presParOf" srcId="{6E7B967B-F00F-40A5-96EA-8D750520B0B4}" destId="{44D43D2D-6C9F-4B3E-A019-DA5DC02A9F2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3E439A-83BC-4F0F-8D60-FD8D3471223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11E7551-D182-4E6F-A512-53E5709993B5}">
      <dgm:prSet phldrT="[Text]"/>
      <dgm:spPr>
        <a:xfrm>
          <a:off x="2187631" y="300076"/>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Party PY_000024 Aughinish Alumina ltd</a:t>
          </a:r>
        </a:p>
      </dgm:t>
    </dgm:pt>
    <dgm:pt modelId="{705C7FAD-EC41-4FA0-ADE5-54499401B512}" type="parTrans" cxnId="{154A4157-A30B-42E1-BF72-E96C64B95835}">
      <dgm:prSet/>
      <dgm:spPr/>
      <dgm:t>
        <a:bodyPr/>
        <a:lstStyle/>
        <a:p>
          <a:endParaRPr lang="en-US"/>
        </a:p>
      </dgm:t>
    </dgm:pt>
    <dgm:pt modelId="{9F7AAA33-E211-478D-8F1C-ABBD1C12D49B}" type="sibTrans" cxnId="{154A4157-A30B-42E1-BF72-E96C64B95835}">
      <dgm:prSet/>
      <dgm:spPr/>
      <dgm:t>
        <a:bodyPr/>
        <a:lstStyle/>
        <a:p>
          <a:endParaRPr lang="en-US"/>
        </a:p>
      </dgm:t>
    </dgm:pt>
    <dgm:pt modelId="{F8066FC4-19C9-4AA5-8E8D-74655196969C}">
      <dgm:prSet phldrT="[Text]"/>
      <dgm:spPr>
        <a:xfrm>
          <a:off x="2187631" y="1079944"/>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Participant</a:t>
          </a:r>
        </a:p>
        <a:p>
          <a:r>
            <a:rPr lang="en-US">
              <a:solidFill>
                <a:sysClr val="windowText" lastClr="000000">
                  <a:hueOff val="0"/>
                  <a:satOff val="0"/>
                  <a:lumOff val="0"/>
                  <a:alphaOff val="0"/>
                </a:sysClr>
              </a:solidFill>
              <a:latin typeface="Calibri" panose="020F0502020204030204"/>
              <a:ea typeface="+mn-ea"/>
              <a:cs typeface="+mn-cs"/>
            </a:rPr>
            <a:t>CP_400024</a:t>
          </a:r>
        </a:p>
      </dgm:t>
    </dgm:pt>
    <dgm:pt modelId="{B6E31387-B515-4836-965A-23ECDCB5C0FE}" type="parTrans" cxnId="{2ADA3D29-C53E-42EE-A40F-2380394FB0EC}">
      <dgm:prSet/>
      <dgm:spPr>
        <a:xfrm>
          <a:off x="2469488" y="746049"/>
          <a:ext cx="91440" cy="244981"/>
        </a:xfrm>
        <a:custGeom>
          <a:avLst/>
          <a:gdLst/>
          <a:ahLst/>
          <a:cxnLst/>
          <a:rect l="0" t="0" r="0" b="0"/>
          <a:pathLst>
            <a:path>
              <a:moveTo>
                <a:pt x="45720" y="0"/>
              </a:moveTo>
              <a:lnTo>
                <a:pt x="45720" y="244981"/>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4512916B-4D4E-4FE9-8325-7AB39B79486B}" type="sibTrans" cxnId="{2ADA3D29-C53E-42EE-A40F-2380394FB0EC}">
      <dgm:prSet/>
      <dgm:spPr/>
      <dgm:t>
        <a:bodyPr/>
        <a:lstStyle/>
        <a:p>
          <a:endParaRPr lang="en-US"/>
        </a:p>
      </dgm:t>
    </dgm:pt>
    <dgm:pt modelId="{E59CAD64-F57D-417A-B545-F03AF2C18C25}">
      <dgm:prSet phldrT="[Text]"/>
      <dgm:spPr>
        <a:xfrm>
          <a:off x="2106850" y="1859813"/>
          <a:ext cx="1003903"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TS_400031 (Trading Site Account)</a:t>
          </a:r>
        </a:p>
      </dgm:t>
    </dgm:pt>
    <dgm:pt modelId="{A423B281-8783-4D11-8D19-2227A24CC7F4}" type="parTrans" cxnId="{A75A7C21-8137-4CBD-8F76-B1145B8CE7CE}">
      <dgm:prSet/>
      <dgm:spPr>
        <a:xfrm>
          <a:off x="2469488" y="1525918"/>
          <a:ext cx="91440" cy="244981"/>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FBE3FC74-55FB-4A5B-B6ED-25D90BBC9B0C}" type="sibTrans" cxnId="{A75A7C21-8137-4CBD-8F76-B1145B8CE7CE}">
      <dgm:prSet/>
      <dgm:spPr/>
      <dgm:t>
        <a:bodyPr/>
        <a:lstStyle/>
        <a:p>
          <a:endParaRPr lang="en-US"/>
        </a:p>
      </dgm:t>
    </dgm:pt>
    <dgm:pt modelId="{161E5A8D-3254-4FE9-B231-B8A6D351F990}">
      <dgm:prSet/>
      <dgm:spPr>
        <a:xfrm>
          <a:off x="1124130" y="2639681"/>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Generation A/C PT_400024</a:t>
          </a:r>
        </a:p>
      </dgm:t>
    </dgm:pt>
    <dgm:pt modelId="{80E1B984-9206-496D-A900-39479C7EB133}" type="parTrans" cxnId="{B397FD7C-548A-46E9-9720-8BDDE093D779}">
      <dgm:prSet/>
      <dgm:spPr>
        <a:xfrm>
          <a:off x="1451707" y="2305786"/>
          <a:ext cx="1063501" cy="244981"/>
        </a:xfrm>
        <a:custGeom>
          <a:avLst/>
          <a:gdLst/>
          <a:ahLst/>
          <a:cxnLst/>
          <a:rect l="0" t="0" r="0" b="0"/>
          <a:pathLst>
            <a:path>
              <a:moveTo>
                <a:pt x="1063501" y="0"/>
              </a:moveTo>
              <a:lnTo>
                <a:pt x="1063501" y="166947"/>
              </a:lnTo>
              <a:lnTo>
                <a:pt x="0" y="166947"/>
              </a:lnTo>
              <a:lnTo>
                <a:pt x="0"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29F62AF8-79D1-4A6B-97A0-22FD45475305}" type="sibTrans" cxnId="{B397FD7C-548A-46E9-9720-8BDDE093D779}">
      <dgm:prSet/>
      <dgm:spPr/>
      <dgm:t>
        <a:bodyPr/>
        <a:lstStyle/>
        <a:p>
          <a:endParaRPr lang="en-US"/>
        </a:p>
      </dgm:t>
    </dgm:pt>
    <dgm:pt modelId="{D0695F69-0213-4DB7-A684-6CD90E0E276F}">
      <dgm:prSet/>
      <dgm:spPr>
        <a:xfrm>
          <a:off x="3251132" y="2639681"/>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Supply A/C PT_400047</a:t>
          </a:r>
        </a:p>
      </dgm:t>
    </dgm:pt>
    <dgm:pt modelId="{55A902AB-D01B-4299-8CDB-246865CA2BE2}" type="parTrans" cxnId="{EE80DFC1-EDFC-4ECF-A31A-2BF8DB5A06E8}">
      <dgm:prSet/>
      <dgm:spPr>
        <a:xfrm>
          <a:off x="2515208" y="2305786"/>
          <a:ext cx="1063501" cy="244981"/>
        </a:xfrm>
        <a:custGeom>
          <a:avLst/>
          <a:gdLst/>
          <a:ahLst/>
          <a:cxnLst/>
          <a:rect l="0" t="0" r="0" b="0"/>
          <a:pathLst>
            <a:path>
              <a:moveTo>
                <a:pt x="0" y="0"/>
              </a:moveTo>
              <a:lnTo>
                <a:pt x="0" y="166947"/>
              </a:lnTo>
              <a:lnTo>
                <a:pt x="1063501" y="166947"/>
              </a:lnTo>
              <a:lnTo>
                <a:pt x="1063501"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71D37BE5-923A-42FD-998C-1445370C87C0}" type="sibTrans" cxnId="{EE80DFC1-EDFC-4ECF-A31A-2BF8DB5A06E8}">
      <dgm:prSet/>
      <dgm:spPr/>
      <dgm:t>
        <a:bodyPr/>
        <a:lstStyle/>
        <a:p>
          <a:endParaRPr lang="en-US"/>
        </a:p>
      </dgm:t>
    </dgm:pt>
    <dgm:pt modelId="{7A8A55D0-D776-44A4-983B-7C9EE739ED5E}">
      <dgm:prSet/>
      <dgm:spPr>
        <a:xfrm>
          <a:off x="94600" y="3419550"/>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SK3 GU_400120</a:t>
          </a:r>
        </a:p>
        <a:p>
          <a:r>
            <a:rPr lang="en-US">
              <a:solidFill>
                <a:sysClr val="windowText" lastClr="000000">
                  <a:hueOff val="0"/>
                  <a:satOff val="0"/>
                  <a:lumOff val="0"/>
                  <a:alphaOff val="0"/>
                </a:sysClr>
              </a:solidFill>
              <a:latin typeface="Calibri" panose="020F0502020204030204"/>
              <a:ea typeface="+mn-ea"/>
              <a:cs typeface="+mn-cs"/>
            </a:rPr>
            <a:t>PPTG </a:t>
          </a:r>
        </a:p>
      </dgm:t>
    </dgm:pt>
    <dgm:pt modelId="{3032CD98-7AE2-4484-81CB-5AEFBCBAE265}" type="parTrans" cxnId="{66CD3D72-DF21-4538-9615-B5098828355F}">
      <dgm:prSet/>
      <dgm:spPr>
        <a:xfrm>
          <a:off x="422178" y="3085655"/>
          <a:ext cx="1029529" cy="244981"/>
        </a:xfrm>
        <a:custGeom>
          <a:avLst/>
          <a:gdLst/>
          <a:ahLst/>
          <a:cxnLst/>
          <a:rect l="0" t="0" r="0" b="0"/>
          <a:pathLst>
            <a:path>
              <a:moveTo>
                <a:pt x="1029529" y="0"/>
              </a:moveTo>
              <a:lnTo>
                <a:pt x="1029529" y="166947"/>
              </a:lnTo>
              <a:lnTo>
                <a:pt x="0" y="166947"/>
              </a:lnTo>
              <a:lnTo>
                <a:pt x="0"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DD259312-AD2E-44A9-AC4C-BF2DEA9D5886}" type="sibTrans" cxnId="{66CD3D72-DF21-4538-9615-B5098828355F}">
      <dgm:prSet/>
      <dgm:spPr/>
      <dgm:t>
        <a:bodyPr/>
        <a:lstStyle/>
        <a:p>
          <a:endParaRPr lang="en-US"/>
        </a:p>
      </dgm:t>
    </dgm:pt>
    <dgm:pt modelId="{6CDFA696-141F-44A3-A3F0-4B06593BA85E}">
      <dgm:prSet/>
      <dgm:spPr>
        <a:xfrm>
          <a:off x="1124130" y="3419550"/>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SK4 GU_400121</a:t>
          </a:r>
        </a:p>
        <a:p>
          <a:r>
            <a:rPr lang="en-US">
              <a:solidFill>
                <a:sysClr val="windowText" lastClr="000000">
                  <a:hueOff val="0"/>
                  <a:satOff val="0"/>
                  <a:lumOff val="0"/>
                  <a:alphaOff val="0"/>
                </a:sysClr>
              </a:solidFill>
              <a:latin typeface="Calibri" panose="020F0502020204030204"/>
              <a:ea typeface="+mn-ea"/>
              <a:cs typeface="+mn-cs"/>
            </a:rPr>
            <a:t>PPTG</a:t>
          </a:r>
        </a:p>
      </dgm:t>
    </dgm:pt>
    <dgm:pt modelId="{D267E39D-BD82-4F12-B5CE-0CCC84189D36}" type="parTrans" cxnId="{464A5EA4-7D99-4FF2-9DA9-26239CB40606}">
      <dgm:prSet/>
      <dgm:spPr>
        <a:xfrm>
          <a:off x="1405987" y="3085655"/>
          <a:ext cx="91440" cy="244981"/>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80C23005-048A-4778-8697-0F5A411C5ADF}" type="sibTrans" cxnId="{464A5EA4-7D99-4FF2-9DA9-26239CB40606}">
      <dgm:prSet/>
      <dgm:spPr/>
      <dgm:t>
        <a:bodyPr/>
        <a:lstStyle/>
        <a:p>
          <a:endParaRPr lang="en-US"/>
        </a:p>
      </dgm:t>
    </dgm:pt>
    <dgm:pt modelId="{18404023-D9E3-49E9-9F8A-13BA32690AFF}">
      <dgm:prSet/>
      <dgm:spPr>
        <a:xfrm>
          <a:off x="2153659" y="3419550"/>
          <a:ext cx="842342"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NGU GU_410120 </a:t>
          </a:r>
        </a:p>
        <a:p>
          <a:r>
            <a:rPr lang="en-US">
              <a:solidFill>
                <a:sysClr val="windowText" lastClr="000000">
                  <a:hueOff val="0"/>
                  <a:satOff val="0"/>
                  <a:lumOff val="0"/>
                  <a:alphaOff val="0"/>
                </a:sysClr>
              </a:solidFill>
              <a:latin typeface="Calibri" panose="020F0502020204030204"/>
              <a:ea typeface="+mn-ea"/>
              <a:cs typeface="+mn-cs"/>
            </a:rPr>
            <a:t>APTG</a:t>
          </a:r>
        </a:p>
      </dgm:t>
    </dgm:pt>
    <dgm:pt modelId="{9B66B406-FD2C-41FE-AAD2-EE87EC342ABC}" type="parTrans" cxnId="{37A95251-00D2-40D3-B5D6-AFF33090EF60}">
      <dgm:prSet/>
      <dgm:spPr>
        <a:xfrm>
          <a:off x="1451707" y="3085655"/>
          <a:ext cx="1029529" cy="244981"/>
        </a:xfrm>
        <a:custGeom>
          <a:avLst/>
          <a:gdLst/>
          <a:ahLst/>
          <a:cxnLst/>
          <a:rect l="0" t="0" r="0" b="0"/>
          <a:pathLst>
            <a:path>
              <a:moveTo>
                <a:pt x="0" y="0"/>
              </a:moveTo>
              <a:lnTo>
                <a:pt x="0" y="166947"/>
              </a:lnTo>
              <a:lnTo>
                <a:pt x="1029529" y="166947"/>
              </a:lnTo>
              <a:lnTo>
                <a:pt x="1029529"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FA31202F-FC5E-4B9E-B8DB-352DA0389F0D}" type="sibTrans" cxnId="{37A95251-00D2-40D3-B5D6-AFF33090EF60}">
      <dgm:prSet/>
      <dgm:spPr/>
      <dgm:t>
        <a:bodyPr/>
        <a:lstStyle/>
        <a:p>
          <a:endParaRPr lang="en-US"/>
        </a:p>
      </dgm:t>
    </dgm:pt>
    <dgm:pt modelId="{D15DED23-5AB2-47ED-9D2D-6E6D524F447E}">
      <dgm:prSet/>
      <dgm:spPr>
        <a:xfrm>
          <a:off x="3183189" y="3419550"/>
          <a:ext cx="978228" cy="53488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TSSU</a:t>
          </a:r>
        </a:p>
        <a:p>
          <a:r>
            <a:rPr lang="en-US">
              <a:solidFill>
                <a:sysClr val="windowText" lastClr="000000">
                  <a:hueOff val="0"/>
                  <a:satOff val="0"/>
                  <a:lumOff val="0"/>
                  <a:alphaOff val="0"/>
                </a:sysClr>
              </a:solidFill>
              <a:latin typeface="Calibri" panose="020F0502020204030204"/>
              <a:ea typeface="+mn-ea"/>
              <a:cs typeface="+mn-cs"/>
            </a:rPr>
            <a:t>SU_400030</a:t>
          </a:r>
        </a:p>
        <a:p>
          <a:r>
            <a:rPr lang="en-US">
              <a:solidFill>
                <a:sysClr val="windowText" lastClr="000000">
                  <a:hueOff val="0"/>
                  <a:satOff val="0"/>
                  <a:lumOff val="0"/>
                  <a:alphaOff val="0"/>
                </a:sysClr>
              </a:solidFill>
              <a:latin typeface="Calibri" panose="020F0502020204030204"/>
              <a:ea typeface="+mn-ea"/>
              <a:cs typeface="+mn-cs"/>
            </a:rPr>
            <a:t> (if QMv&gt;QMu)</a:t>
          </a:r>
        </a:p>
      </dgm:t>
    </dgm:pt>
    <dgm:pt modelId="{2C27A384-B742-4FA6-B7AD-CD18F9FA5109}" type="parTrans" cxnId="{297877B3-611C-4BBE-9898-22ED68547858}">
      <dgm:prSet/>
      <dgm:spPr>
        <a:xfrm>
          <a:off x="3532989" y="3085655"/>
          <a:ext cx="91440" cy="244981"/>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2F8A529F-3D23-4264-8C62-37195A4F2430}" type="sibTrans" cxnId="{297877B3-611C-4BBE-9898-22ED68547858}">
      <dgm:prSet/>
      <dgm:spPr/>
      <dgm:t>
        <a:bodyPr/>
        <a:lstStyle/>
        <a:p>
          <a:endParaRPr lang="en-US"/>
        </a:p>
      </dgm:t>
    </dgm:pt>
    <dgm:pt modelId="{A4EAA4C0-62AB-462B-8830-D40D66A5E4DB}">
      <dgm:prSet phldrT="[Text]">
        <dgm:style>
          <a:lnRef idx="1">
            <a:schemeClr val="accent5"/>
          </a:lnRef>
          <a:fillRef idx="2">
            <a:schemeClr val="accent5"/>
          </a:fillRef>
          <a:effectRef idx="1">
            <a:schemeClr val="accent5"/>
          </a:effectRef>
          <a:fontRef idx="minor">
            <a:schemeClr val="dk1"/>
          </a:fontRef>
        </dgm:style>
      </dgm:prSet>
      <dgm:spPr>
        <a:xfrm>
          <a:off x="2106850" y="1859813"/>
          <a:ext cx="1003903" cy="534887"/>
        </a:xfrm>
        <a:ln/>
      </dgm:spPr>
      <dgm:t>
        <a:bodyPr/>
        <a:lstStyle/>
        <a:p>
          <a:r>
            <a:rPr lang="en-US" dirty="0" err="1" smtClean="0">
              <a:solidFill>
                <a:sysClr val="windowText" lastClr="000000">
                  <a:hueOff val="0"/>
                  <a:satOff val="0"/>
                  <a:lumOff val="0"/>
                  <a:alphaOff val="0"/>
                </a:sysClr>
              </a:solidFill>
              <a:latin typeface="Calibri" panose="020F0502020204030204"/>
              <a:ea typeface="+mn-ea"/>
              <a:cs typeface="+mn-cs"/>
            </a:rPr>
            <a:t>TU_xxxxxx</a:t>
          </a:r>
          <a:r>
            <a:rPr lang="en-US" dirty="0" smtClean="0">
              <a:solidFill>
                <a:sysClr val="windowText" lastClr="000000">
                  <a:hueOff val="0"/>
                  <a:satOff val="0"/>
                  <a:lumOff val="0"/>
                  <a:alphaOff val="0"/>
                </a:sysClr>
              </a:solidFill>
              <a:latin typeface="Calibri" panose="020F0502020204030204"/>
              <a:ea typeface="+mn-ea"/>
              <a:cs typeface="+mn-cs"/>
            </a:rPr>
            <a:t> Trading Unit</a:t>
          </a:r>
        </a:p>
      </dgm:t>
    </dgm:pt>
    <dgm:pt modelId="{7D81A1FD-EB98-4DEA-B550-B0971EB551BE}" type="parTrans" cxnId="{8E810BA4-9A5F-4FA9-9719-4443CDD598E4}">
      <dgm:prSet/>
      <dgm:spPr/>
      <dgm:t>
        <a:bodyPr/>
        <a:lstStyle/>
        <a:p>
          <a:endParaRPr lang="en-US"/>
        </a:p>
      </dgm:t>
    </dgm:pt>
    <dgm:pt modelId="{0C69962C-65E5-4732-906D-2642432C24EA}" type="sibTrans" cxnId="{8E810BA4-9A5F-4FA9-9719-4443CDD598E4}">
      <dgm:prSet/>
      <dgm:spPr/>
      <dgm:t>
        <a:bodyPr/>
        <a:lstStyle/>
        <a:p>
          <a:endParaRPr lang="en-US"/>
        </a:p>
      </dgm:t>
    </dgm:pt>
    <dgm:pt modelId="{CA7D9CCF-1475-4415-BC21-E8174657983D}" type="pres">
      <dgm:prSet presAssocID="{F43E439A-83BC-4F0F-8D60-FD8D3471223D}" presName="hierChild1" presStyleCnt="0">
        <dgm:presLayoutVars>
          <dgm:chPref val="1"/>
          <dgm:dir/>
          <dgm:animOne val="branch"/>
          <dgm:animLvl val="lvl"/>
          <dgm:resizeHandles/>
        </dgm:presLayoutVars>
      </dgm:prSet>
      <dgm:spPr/>
      <dgm:t>
        <a:bodyPr/>
        <a:lstStyle/>
        <a:p>
          <a:endParaRPr lang="en-IE"/>
        </a:p>
      </dgm:t>
    </dgm:pt>
    <dgm:pt modelId="{7973EA9A-5656-4A0A-90B9-79EF50F9378A}" type="pres">
      <dgm:prSet presAssocID="{111E7551-D182-4E6F-A512-53E5709993B5}" presName="hierRoot1" presStyleCnt="0"/>
      <dgm:spPr/>
    </dgm:pt>
    <dgm:pt modelId="{926A6929-6EDA-48CA-96F1-2DA3F4FACDC8}" type="pres">
      <dgm:prSet presAssocID="{111E7551-D182-4E6F-A512-53E5709993B5}" presName="composite" presStyleCnt="0"/>
      <dgm:spPr/>
    </dgm:pt>
    <dgm:pt modelId="{379D4EF0-4822-45F3-9057-56A0EECC9F73}" type="pres">
      <dgm:prSet presAssocID="{111E7551-D182-4E6F-A512-53E5709993B5}" presName="background" presStyleLbl="node0" presStyleIdx="0" presStyleCnt="2"/>
      <dgm:spPr>
        <a:xfrm>
          <a:off x="2094037" y="211162"/>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A09A336-0B89-440D-AE4C-B0E6CE4AA715}" type="pres">
      <dgm:prSet presAssocID="{111E7551-D182-4E6F-A512-53E5709993B5}" presName="text" presStyleLbl="fgAcc0" presStyleIdx="0" presStyleCnt="2">
        <dgm:presLayoutVars>
          <dgm:chPref val="3"/>
        </dgm:presLayoutVars>
      </dgm:prSet>
      <dgm:spPr/>
      <dgm:t>
        <a:bodyPr/>
        <a:lstStyle/>
        <a:p>
          <a:endParaRPr lang="en-US"/>
        </a:p>
      </dgm:t>
    </dgm:pt>
    <dgm:pt modelId="{19A357E1-DB02-4368-88ED-65E15E43C420}" type="pres">
      <dgm:prSet presAssocID="{111E7551-D182-4E6F-A512-53E5709993B5}" presName="hierChild2" presStyleCnt="0"/>
      <dgm:spPr/>
    </dgm:pt>
    <dgm:pt modelId="{1366FC00-3823-4260-8C3B-67E24FCB0114}" type="pres">
      <dgm:prSet presAssocID="{B6E31387-B515-4836-965A-23ECDCB5C0FE}" presName="Name10" presStyleLbl="parChTrans1D2" presStyleIdx="0" presStyleCnt="1"/>
      <dgm:spPr/>
      <dgm:t>
        <a:bodyPr/>
        <a:lstStyle/>
        <a:p>
          <a:endParaRPr lang="en-IE"/>
        </a:p>
      </dgm:t>
    </dgm:pt>
    <dgm:pt modelId="{C043862B-680A-42BB-A959-14EA7FA592BF}" type="pres">
      <dgm:prSet presAssocID="{F8066FC4-19C9-4AA5-8E8D-74655196969C}" presName="hierRoot2" presStyleCnt="0"/>
      <dgm:spPr/>
    </dgm:pt>
    <dgm:pt modelId="{C1B70DAE-A491-4A1A-B4A9-3D1B1D6F37BD}" type="pres">
      <dgm:prSet presAssocID="{F8066FC4-19C9-4AA5-8E8D-74655196969C}" presName="composite2" presStyleCnt="0"/>
      <dgm:spPr/>
    </dgm:pt>
    <dgm:pt modelId="{9107686A-BB20-4CBB-BDBC-EAF8BF1B6605}" type="pres">
      <dgm:prSet presAssocID="{F8066FC4-19C9-4AA5-8E8D-74655196969C}" presName="background2" presStyleLbl="node2" presStyleIdx="0" presStyleCnt="1"/>
      <dgm:spPr>
        <a:xfrm>
          <a:off x="2094037" y="991030"/>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03CC922-9C56-4939-93E8-153B6E186569}" type="pres">
      <dgm:prSet presAssocID="{F8066FC4-19C9-4AA5-8E8D-74655196969C}" presName="text2" presStyleLbl="fgAcc2" presStyleIdx="0" presStyleCnt="1">
        <dgm:presLayoutVars>
          <dgm:chPref val="3"/>
        </dgm:presLayoutVars>
      </dgm:prSet>
      <dgm:spPr/>
      <dgm:t>
        <a:bodyPr/>
        <a:lstStyle/>
        <a:p>
          <a:endParaRPr lang="en-US"/>
        </a:p>
      </dgm:t>
    </dgm:pt>
    <dgm:pt modelId="{30350B9A-4764-49DA-92C4-0A7FF4F228A9}" type="pres">
      <dgm:prSet presAssocID="{F8066FC4-19C9-4AA5-8E8D-74655196969C}" presName="hierChild3" presStyleCnt="0"/>
      <dgm:spPr/>
    </dgm:pt>
    <dgm:pt modelId="{E2588671-FB2F-473D-8477-A6452A0BC59F}" type="pres">
      <dgm:prSet presAssocID="{A423B281-8783-4D11-8D19-2227A24CC7F4}" presName="Name17" presStyleLbl="parChTrans1D3" presStyleIdx="0" presStyleCnt="1"/>
      <dgm:spPr/>
      <dgm:t>
        <a:bodyPr/>
        <a:lstStyle/>
        <a:p>
          <a:endParaRPr lang="en-IE"/>
        </a:p>
      </dgm:t>
    </dgm:pt>
    <dgm:pt modelId="{12305692-E3D9-4B00-BA09-50BC48C82F46}" type="pres">
      <dgm:prSet presAssocID="{E59CAD64-F57D-417A-B545-F03AF2C18C25}" presName="hierRoot3" presStyleCnt="0"/>
      <dgm:spPr/>
    </dgm:pt>
    <dgm:pt modelId="{06F654A5-3AE9-4D10-B36B-B1A24A2A8CFA}" type="pres">
      <dgm:prSet presAssocID="{E59CAD64-F57D-417A-B545-F03AF2C18C25}" presName="composite3" presStyleCnt="0"/>
      <dgm:spPr/>
    </dgm:pt>
    <dgm:pt modelId="{CB764F6F-05DB-47CA-88B8-813A92DCFB37}" type="pres">
      <dgm:prSet presAssocID="{E59CAD64-F57D-417A-B545-F03AF2C18C25}" presName="background3" presStyleLbl="node3" presStyleIdx="0" presStyleCnt="1"/>
      <dgm:spPr>
        <a:xfrm>
          <a:off x="2013257" y="1770899"/>
          <a:ext cx="1003903"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6830DB9-7A8E-4B04-BCA5-8ECC07C5BF8C}" type="pres">
      <dgm:prSet presAssocID="{E59CAD64-F57D-417A-B545-F03AF2C18C25}" presName="text3" presStyleLbl="fgAcc3" presStyleIdx="0" presStyleCnt="1" custScaleX="119180">
        <dgm:presLayoutVars>
          <dgm:chPref val="3"/>
        </dgm:presLayoutVars>
      </dgm:prSet>
      <dgm:spPr/>
      <dgm:t>
        <a:bodyPr/>
        <a:lstStyle/>
        <a:p>
          <a:endParaRPr lang="en-US"/>
        </a:p>
      </dgm:t>
    </dgm:pt>
    <dgm:pt modelId="{BA7D6A43-8507-45BE-A7FD-8CCE4E8BDB08}" type="pres">
      <dgm:prSet presAssocID="{E59CAD64-F57D-417A-B545-F03AF2C18C25}" presName="hierChild4" presStyleCnt="0"/>
      <dgm:spPr/>
    </dgm:pt>
    <dgm:pt modelId="{01B7EF09-137A-4D02-950C-E97E439751AE}" type="pres">
      <dgm:prSet presAssocID="{80E1B984-9206-496D-A900-39479C7EB133}" presName="Name23" presStyleLbl="parChTrans1D4" presStyleIdx="0" presStyleCnt="6"/>
      <dgm:spPr/>
      <dgm:t>
        <a:bodyPr/>
        <a:lstStyle/>
        <a:p>
          <a:endParaRPr lang="en-IE"/>
        </a:p>
      </dgm:t>
    </dgm:pt>
    <dgm:pt modelId="{8B2600BA-771D-4A1B-AB13-1C65A9AC0690}" type="pres">
      <dgm:prSet presAssocID="{161E5A8D-3254-4FE9-B231-B8A6D351F990}" presName="hierRoot4" presStyleCnt="0"/>
      <dgm:spPr/>
    </dgm:pt>
    <dgm:pt modelId="{2B20E7F6-1608-4420-99B3-5AD1ABDB7BD6}" type="pres">
      <dgm:prSet presAssocID="{161E5A8D-3254-4FE9-B231-B8A6D351F990}" presName="composite4" presStyleCnt="0"/>
      <dgm:spPr/>
    </dgm:pt>
    <dgm:pt modelId="{4DCDE890-AAC0-4329-B173-A681F198C462}" type="pres">
      <dgm:prSet presAssocID="{161E5A8D-3254-4FE9-B231-B8A6D351F990}" presName="background4" presStyleLbl="node4" presStyleIdx="0" presStyleCnt="6"/>
      <dgm:spPr>
        <a:xfrm>
          <a:off x="1030536" y="2550767"/>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C8693778-BDF3-4D6A-8672-429007BE8C08}" type="pres">
      <dgm:prSet presAssocID="{161E5A8D-3254-4FE9-B231-B8A6D351F990}" presName="text4" presStyleLbl="fgAcc4" presStyleIdx="0" presStyleCnt="6">
        <dgm:presLayoutVars>
          <dgm:chPref val="3"/>
        </dgm:presLayoutVars>
      </dgm:prSet>
      <dgm:spPr/>
      <dgm:t>
        <a:bodyPr/>
        <a:lstStyle/>
        <a:p>
          <a:endParaRPr lang="en-IE"/>
        </a:p>
      </dgm:t>
    </dgm:pt>
    <dgm:pt modelId="{457DDD10-87F8-4033-AF12-F7C4A2D6BA28}" type="pres">
      <dgm:prSet presAssocID="{161E5A8D-3254-4FE9-B231-B8A6D351F990}" presName="hierChild5" presStyleCnt="0"/>
      <dgm:spPr/>
    </dgm:pt>
    <dgm:pt modelId="{18CA3BB8-1824-40E5-9E53-86C19B5BBAF0}" type="pres">
      <dgm:prSet presAssocID="{3032CD98-7AE2-4484-81CB-5AEFBCBAE265}" presName="Name23" presStyleLbl="parChTrans1D4" presStyleIdx="1" presStyleCnt="6"/>
      <dgm:spPr/>
      <dgm:t>
        <a:bodyPr/>
        <a:lstStyle/>
        <a:p>
          <a:endParaRPr lang="en-IE"/>
        </a:p>
      </dgm:t>
    </dgm:pt>
    <dgm:pt modelId="{86CE8672-1771-431C-A2D1-227AEBA1FEFB}" type="pres">
      <dgm:prSet presAssocID="{7A8A55D0-D776-44A4-983B-7C9EE739ED5E}" presName="hierRoot4" presStyleCnt="0"/>
      <dgm:spPr/>
    </dgm:pt>
    <dgm:pt modelId="{C801F5CF-4AA8-456C-ABB6-0E89A97E409A}" type="pres">
      <dgm:prSet presAssocID="{7A8A55D0-D776-44A4-983B-7C9EE739ED5E}" presName="composite4" presStyleCnt="0"/>
      <dgm:spPr/>
    </dgm:pt>
    <dgm:pt modelId="{28E31775-5444-490C-8ECF-7AE63F479295}" type="pres">
      <dgm:prSet presAssocID="{7A8A55D0-D776-44A4-983B-7C9EE739ED5E}" presName="background4" presStyleLbl="node4" presStyleIdx="1" presStyleCnt="6"/>
      <dgm:spPr>
        <a:xfrm>
          <a:off x="1006" y="3330636"/>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71EADFC-5B26-4352-B64E-F92F2C5B16A2}" type="pres">
      <dgm:prSet presAssocID="{7A8A55D0-D776-44A4-983B-7C9EE739ED5E}" presName="text4" presStyleLbl="fgAcc4" presStyleIdx="1" presStyleCnt="6">
        <dgm:presLayoutVars>
          <dgm:chPref val="3"/>
        </dgm:presLayoutVars>
      </dgm:prSet>
      <dgm:spPr/>
      <dgm:t>
        <a:bodyPr/>
        <a:lstStyle/>
        <a:p>
          <a:endParaRPr lang="en-US"/>
        </a:p>
      </dgm:t>
    </dgm:pt>
    <dgm:pt modelId="{1382744B-2B5B-4796-837F-F595A9307F88}" type="pres">
      <dgm:prSet presAssocID="{7A8A55D0-D776-44A4-983B-7C9EE739ED5E}" presName="hierChild5" presStyleCnt="0"/>
      <dgm:spPr/>
    </dgm:pt>
    <dgm:pt modelId="{50FB367E-56CE-4BB5-91A9-D4676F29B626}" type="pres">
      <dgm:prSet presAssocID="{D267E39D-BD82-4F12-B5CE-0CCC84189D36}" presName="Name23" presStyleLbl="parChTrans1D4" presStyleIdx="2" presStyleCnt="6"/>
      <dgm:spPr/>
      <dgm:t>
        <a:bodyPr/>
        <a:lstStyle/>
        <a:p>
          <a:endParaRPr lang="en-IE"/>
        </a:p>
      </dgm:t>
    </dgm:pt>
    <dgm:pt modelId="{23B773DB-51AC-450D-85D0-E868777EA8E0}" type="pres">
      <dgm:prSet presAssocID="{6CDFA696-141F-44A3-A3F0-4B06593BA85E}" presName="hierRoot4" presStyleCnt="0"/>
      <dgm:spPr/>
    </dgm:pt>
    <dgm:pt modelId="{E1977A6E-8BA1-4004-8CAB-8D960E8F2AF0}" type="pres">
      <dgm:prSet presAssocID="{6CDFA696-141F-44A3-A3F0-4B06593BA85E}" presName="composite4" presStyleCnt="0"/>
      <dgm:spPr/>
    </dgm:pt>
    <dgm:pt modelId="{E3892D19-0E72-4F35-BF70-0B1E916C2202}" type="pres">
      <dgm:prSet presAssocID="{6CDFA696-141F-44A3-A3F0-4B06593BA85E}" presName="background4" presStyleLbl="node4" presStyleIdx="2" presStyleCnt="6"/>
      <dgm:spPr>
        <a:xfrm>
          <a:off x="1030536" y="3330636"/>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55CB540-D652-4733-A0B2-44848F703397}" type="pres">
      <dgm:prSet presAssocID="{6CDFA696-141F-44A3-A3F0-4B06593BA85E}" presName="text4" presStyleLbl="fgAcc4" presStyleIdx="2" presStyleCnt="6">
        <dgm:presLayoutVars>
          <dgm:chPref val="3"/>
        </dgm:presLayoutVars>
      </dgm:prSet>
      <dgm:spPr/>
      <dgm:t>
        <a:bodyPr/>
        <a:lstStyle/>
        <a:p>
          <a:endParaRPr lang="en-US"/>
        </a:p>
      </dgm:t>
    </dgm:pt>
    <dgm:pt modelId="{64243A3F-9F27-496C-87FB-B7DF5D987ACE}" type="pres">
      <dgm:prSet presAssocID="{6CDFA696-141F-44A3-A3F0-4B06593BA85E}" presName="hierChild5" presStyleCnt="0"/>
      <dgm:spPr/>
    </dgm:pt>
    <dgm:pt modelId="{DCA4FD0D-5DF2-4960-A58B-C6F95BF109AB}" type="pres">
      <dgm:prSet presAssocID="{9B66B406-FD2C-41FE-AAD2-EE87EC342ABC}" presName="Name23" presStyleLbl="parChTrans1D4" presStyleIdx="3" presStyleCnt="6"/>
      <dgm:spPr/>
      <dgm:t>
        <a:bodyPr/>
        <a:lstStyle/>
        <a:p>
          <a:endParaRPr lang="en-IE"/>
        </a:p>
      </dgm:t>
    </dgm:pt>
    <dgm:pt modelId="{593D4BE3-934D-4AFF-AF06-BD2F8AE3797C}" type="pres">
      <dgm:prSet presAssocID="{18404023-D9E3-49E9-9F8A-13BA32690AFF}" presName="hierRoot4" presStyleCnt="0"/>
      <dgm:spPr/>
    </dgm:pt>
    <dgm:pt modelId="{1B3EA441-3BDB-4F6B-93BC-9D18DF59082E}" type="pres">
      <dgm:prSet presAssocID="{18404023-D9E3-49E9-9F8A-13BA32690AFF}" presName="composite4" presStyleCnt="0"/>
      <dgm:spPr/>
    </dgm:pt>
    <dgm:pt modelId="{CFB9AAAA-C8AC-4B71-BCC3-B9B03E9C8D08}" type="pres">
      <dgm:prSet presAssocID="{18404023-D9E3-49E9-9F8A-13BA32690AFF}" presName="background4" presStyleLbl="node4" presStyleIdx="3" presStyleCnt="6"/>
      <dgm:spPr>
        <a:xfrm>
          <a:off x="2060065" y="3330636"/>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82ED9B70-C23B-4241-9867-5ED218598FDA}" type="pres">
      <dgm:prSet presAssocID="{18404023-D9E3-49E9-9F8A-13BA32690AFF}" presName="text4" presStyleLbl="fgAcc4" presStyleIdx="3" presStyleCnt="6">
        <dgm:presLayoutVars>
          <dgm:chPref val="3"/>
        </dgm:presLayoutVars>
      </dgm:prSet>
      <dgm:spPr/>
      <dgm:t>
        <a:bodyPr/>
        <a:lstStyle/>
        <a:p>
          <a:endParaRPr lang="en-US"/>
        </a:p>
      </dgm:t>
    </dgm:pt>
    <dgm:pt modelId="{65326504-C1D1-44D3-AE3D-F460AAFC1522}" type="pres">
      <dgm:prSet presAssocID="{18404023-D9E3-49E9-9F8A-13BA32690AFF}" presName="hierChild5" presStyleCnt="0"/>
      <dgm:spPr/>
    </dgm:pt>
    <dgm:pt modelId="{9B50FDC0-5F82-4D50-B05C-3EE71C9CFBEE}" type="pres">
      <dgm:prSet presAssocID="{55A902AB-D01B-4299-8CDB-246865CA2BE2}" presName="Name23" presStyleLbl="parChTrans1D4" presStyleIdx="4" presStyleCnt="6"/>
      <dgm:spPr/>
      <dgm:t>
        <a:bodyPr/>
        <a:lstStyle/>
        <a:p>
          <a:endParaRPr lang="en-IE"/>
        </a:p>
      </dgm:t>
    </dgm:pt>
    <dgm:pt modelId="{561ECBA4-E7C1-46D7-A341-A7B48349BB69}" type="pres">
      <dgm:prSet presAssocID="{D0695F69-0213-4DB7-A684-6CD90E0E276F}" presName="hierRoot4" presStyleCnt="0"/>
      <dgm:spPr/>
    </dgm:pt>
    <dgm:pt modelId="{6A24A136-163E-466E-A305-C8593BF6CA42}" type="pres">
      <dgm:prSet presAssocID="{D0695F69-0213-4DB7-A684-6CD90E0E276F}" presName="composite4" presStyleCnt="0"/>
      <dgm:spPr/>
    </dgm:pt>
    <dgm:pt modelId="{C2DBC30D-257C-4184-9255-0F2C6A7C8DA7}" type="pres">
      <dgm:prSet presAssocID="{D0695F69-0213-4DB7-A684-6CD90E0E276F}" presName="background4" presStyleLbl="node4" presStyleIdx="4" presStyleCnt="6"/>
      <dgm:spPr>
        <a:xfrm>
          <a:off x="3157538" y="2550767"/>
          <a:ext cx="842342"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4BB76266-C49E-475D-B2A9-4BC455154273}" type="pres">
      <dgm:prSet presAssocID="{D0695F69-0213-4DB7-A684-6CD90E0E276F}" presName="text4" presStyleLbl="fgAcc4" presStyleIdx="4" presStyleCnt="6">
        <dgm:presLayoutVars>
          <dgm:chPref val="3"/>
        </dgm:presLayoutVars>
      </dgm:prSet>
      <dgm:spPr/>
      <dgm:t>
        <a:bodyPr/>
        <a:lstStyle/>
        <a:p>
          <a:endParaRPr lang="en-IE"/>
        </a:p>
      </dgm:t>
    </dgm:pt>
    <dgm:pt modelId="{4AF9CB93-A1A1-47C4-B2A3-5CD5D87C630C}" type="pres">
      <dgm:prSet presAssocID="{D0695F69-0213-4DB7-A684-6CD90E0E276F}" presName="hierChild5" presStyleCnt="0"/>
      <dgm:spPr/>
    </dgm:pt>
    <dgm:pt modelId="{1D19A4E4-E385-477A-9E3A-F80CBB690C17}" type="pres">
      <dgm:prSet presAssocID="{2C27A384-B742-4FA6-B7AD-CD18F9FA5109}" presName="Name23" presStyleLbl="parChTrans1D4" presStyleIdx="5" presStyleCnt="6"/>
      <dgm:spPr/>
      <dgm:t>
        <a:bodyPr/>
        <a:lstStyle/>
        <a:p>
          <a:endParaRPr lang="en-IE"/>
        </a:p>
      </dgm:t>
    </dgm:pt>
    <dgm:pt modelId="{6E7B967B-F00F-40A5-96EA-8D750520B0B4}" type="pres">
      <dgm:prSet presAssocID="{D15DED23-5AB2-47ED-9D2D-6E6D524F447E}" presName="hierRoot4" presStyleCnt="0"/>
      <dgm:spPr/>
    </dgm:pt>
    <dgm:pt modelId="{FC544B7A-F7BE-4141-870C-1062048787C8}" type="pres">
      <dgm:prSet presAssocID="{D15DED23-5AB2-47ED-9D2D-6E6D524F447E}" presName="composite4" presStyleCnt="0"/>
      <dgm:spPr/>
    </dgm:pt>
    <dgm:pt modelId="{C96E402F-6274-4DD3-9837-5B9F712F4370}" type="pres">
      <dgm:prSet presAssocID="{D15DED23-5AB2-47ED-9D2D-6E6D524F447E}" presName="background4" presStyleLbl="node4" presStyleIdx="5" presStyleCnt="6"/>
      <dgm:spPr>
        <a:xfrm>
          <a:off x="3089595" y="3330636"/>
          <a:ext cx="978228" cy="53488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DBBA5CA9-65B3-417B-925F-19AF422F1F8D}" type="pres">
      <dgm:prSet presAssocID="{D15DED23-5AB2-47ED-9D2D-6E6D524F447E}" presName="text4" presStyleLbl="fgAcc4" presStyleIdx="5" presStyleCnt="6" custScaleX="116132">
        <dgm:presLayoutVars>
          <dgm:chPref val="3"/>
        </dgm:presLayoutVars>
      </dgm:prSet>
      <dgm:spPr/>
      <dgm:t>
        <a:bodyPr/>
        <a:lstStyle/>
        <a:p>
          <a:endParaRPr lang="en-US"/>
        </a:p>
      </dgm:t>
    </dgm:pt>
    <dgm:pt modelId="{44D43D2D-6C9F-4B3E-A019-DA5DC02A9F27}" type="pres">
      <dgm:prSet presAssocID="{D15DED23-5AB2-47ED-9D2D-6E6D524F447E}" presName="hierChild5" presStyleCnt="0"/>
      <dgm:spPr/>
    </dgm:pt>
    <dgm:pt modelId="{0ACAE830-3DAC-4B20-8EC6-19BECC1EE74C}" type="pres">
      <dgm:prSet presAssocID="{A4EAA4C0-62AB-462B-8830-D40D66A5E4DB}" presName="hierRoot1" presStyleCnt="0"/>
      <dgm:spPr/>
    </dgm:pt>
    <dgm:pt modelId="{292FBE8E-B22A-44CE-8031-428352C90F41}" type="pres">
      <dgm:prSet presAssocID="{A4EAA4C0-62AB-462B-8830-D40D66A5E4DB}" presName="composite" presStyleCnt="0"/>
      <dgm:spPr/>
    </dgm:pt>
    <dgm:pt modelId="{656341BC-188F-4191-8158-44053C0946A3}" type="pres">
      <dgm:prSet presAssocID="{A4EAA4C0-62AB-462B-8830-D40D66A5E4DB}" presName="background" presStyleLbl="node0" presStyleIdx="1" presStyleCnt="2"/>
      <dgm:spPr/>
    </dgm:pt>
    <dgm:pt modelId="{5E31EF55-E418-4CE5-84A1-599D14B75918}" type="pres">
      <dgm:prSet presAssocID="{A4EAA4C0-62AB-462B-8830-D40D66A5E4DB}" presName="text" presStyleLbl="fgAcc0" presStyleIdx="1" presStyleCnt="2" custScaleX="119180" custLinFactX="-173665" custLinFactY="78198" custLinFactNeighborX="-200000" custLinFactNeighborY="100000">
        <dgm:presLayoutVars>
          <dgm:chPref val="3"/>
        </dgm:presLayoutVars>
      </dgm:prSet>
      <dgm:spPr>
        <a:prstGeom prst="roundRect">
          <a:avLst>
            <a:gd name="adj" fmla="val 10000"/>
          </a:avLst>
        </a:prstGeom>
      </dgm:spPr>
      <dgm:t>
        <a:bodyPr/>
        <a:lstStyle/>
        <a:p>
          <a:endParaRPr lang="en-US"/>
        </a:p>
      </dgm:t>
    </dgm:pt>
    <dgm:pt modelId="{72141116-5E63-4F49-81B2-AF9BC9ADE2B3}" type="pres">
      <dgm:prSet presAssocID="{A4EAA4C0-62AB-462B-8830-D40D66A5E4DB}" presName="hierChild2" presStyleCnt="0"/>
      <dgm:spPr/>
    </dgm:pt>
  </dgm:ptLst>
  <dgm:cxnLst>
    <dgm:cxn modelId="{5973746A-F4BE-480F-BA99-7242F72333BF}" type="presOf" srcId="{D0695F69-0213-4DB7-A684-6CD90E0E276F}" destId="{4BB76266-C49E-475D-B2A9-4BC455154273}" srcOrd="0" destOrd="0" presId="urn:microsoft.com/office/officeart/2005/8/layout/hierarchy1"/>
    <dgm:cxn modelId="{C2444E43-F80B-41C0-B32C-9E3DABF708B1}" type="presOf" srcId="{D267E39D-BD82-4F12-B5CE-0CCC84189D36}" destId="{50FB367E-56CE-4BB5-91A9-D4676F29B626}" srcOrd="0" destOrd="0" presId="urn:microsoft.com/office/officeart/2005/8/layout/hierarchy1"/>
    <dgm:cxn modelId="{3F9A61F4-008B-42C2-ABAC-08637827B30B}" type="presOf" srcId="{6CDFA696-141F-44A3-A3F0-4B06593BA85E}" destId="{655CB540-D652-4733-A0B2-44848F703397}" srcOrd="0" destOrd="0" presId="urn:microsoft.com/office/officeart/2005/8/layout/hierarchy1"/>
    <dgm:cxn modelId="{D5E50233-81C2-4156-9659-5266222F9C3E}" type="presOf" srcId="{F8066FC4-19C9-4AA5-8E8D-74655196969C}" destId="{203CC922-9C56-4939-93E8-153B6E186569}" srcOrd="0" destOrd="0" presId="urn:microsoft.com/office/officeart/2005/8/layout/hierarchy1"/>
    <dgm:cxn modelId="{E9F678B5-3ACC-428E-A9C4-D48FD296F00A}" type="presOf" srcId="{111E7551-D182-4E6F-A512-53E5709993B5}" destId="{7A09A336-0B89-440D-AE4C-B0E6CE4AA715}" srcOrd="0" destOrd="0" presId="urn:microsoft.com/office/officeart/2005/8/layout/hierarchy1"/>
    <dgm:cxn modelId="{464A5EA4-7D99-4FF2-9DA9-26239CB40606}" srcId="{161E5A8D-3254-4FE9-B231-B8A6D351F990}" destId="{6CDFA696-141F-44A3-A3F0-4B06593BA85E}" srcOrd="1" destOrd="0" parTransId="{D267E39D-BD82-4F12-B5CE-0CCC84189D36}" sibTransId="{80C23005-048A-4778-8697-0F5A411C5ADF}"/>
    <dgm:cxn modelId="{8CB43025-F9D7-4B5D-921B-A9613DF7E9F6}" type="presOf" srcId="{D15DED23-5AB2-47ED-9D2D-6E6D524F447E}" destId="{DBBA5CA9-65B3-417B-925F-19AF422F1F8D}" srcOrd="0" destOrd="0" presId="urn:microsoft.com/office/officeart/2005/8/layout/hierarchy1"/>
    <dgm:cxn modelId="{37FA10CB-66F7-4C5B-9E02-F0018E71CC89}" type="presOf" srcId="{A4EAA4C0-62AB-462B-8830-D40D66A5E4DB}" destId="{5E31EF55-E418-4CE5-84A1-599D14B75918}" srcOrd="0" destOrd="0" presId="urn:microsoft.com/office/officeart/2005/8/layout/hierarchy1"/>
    <dgm:cxn modelId="{468D728A-FB5A-432F-B3D0-2B63C789C576}" type="presOf" srcId="{2C27A384-B742-4FA6-B7AD-CD18F9FA5109}" destId="{1D19A4E4-E385-477A-9E3A-F80CBB690C17}" srcOrd="0" destOrd="0" presId="urn:microsoft.com/office/officeart/2005/8/layout/hierarchy1"/>
    <dgm:cxn modelId="{B3760605-F815-4D14-A6A2-95A70003399D}" type="presOf" srcId="{55A902AB-D01B-4299-8CDB-246865CA2BE2}" destId="{9B50FDC0-5F82-4D50-B05C-3EE71C9CFBEE}" srcOrd="0" destOrd="0" presId="urn:microsoft.com/office/officeart/2005/8/layout/hierarchy1"/>
    <dgm:cxn modelId="{A75A7C21-8137-4CBD-8F76-B1145B8CE7CE}" srcId="{F8066FC4-19C9-4AA5-8E8D-74655196969C}" destId="{E59CAD64-F57D-417A-B545-F03AF2C18C25}" srcOrd="0" destOrd="0" parTransId="{A423B281-8783-4D11-8D19-2227A24CC7F4}" sibTransId="{FBE3FC74-55FB-4A5B-B6ED-25D90BBC9B0C}"/>
    <dgm:cxn modelId="{EE80DFC1-EDFC-4ECF-A31A-2BF8DB5A06E8}" srcId="{E59CAD64-F57D-417A-B545-F03AF2C18C25}" destId="{D0695F69-0213-4DB7-A684-6CD90E0E276F}" srcOrd="1" destOrd="0" parTransId="{55A902AB-D01B-4299-8CDB-246865CA2BE2}" sibTransId="{71D37BE5-923A-42FD-998C-1445370C87C0}"/>
    <dgm:cxn modelId="{B397FD7C-548A-46E9-9720-8BDDE093D779}" srcId="{E59CAD64-F57D-417A-B545-F03AF2C18C25}" destId="{161E5A8D-3254-4FE9-B231-B8A6D351F990}" srcOrd="0" destOrd="0" parTransId="{80E1B984-9206-496D-A900-39479C7EB133}" sibTransId="{29F62AF8-79D1-4A6B-97A0-22FD45475305}"/>
    <dgm:cxn modelId="{ADE08587-0797-459B-A622-5B81A4D4777C}" type="presOf" srcId="{E59CAD64-F57D-417A-B545-F03AF2C18C25}" destId="{F6830DB9-7A8E-4B04-BCA5-8ECC07C5BF8C}" srcOrd="0" destOrd="0" presId="urn:microsoft.com/office/officeart/2005/8/layout/hierarchy1"/>
    <dgm:cxn modelId="{BD24D978-3909-44B4-884C-3FD36AB510A9}" type="presOf" srcId="{161E5A8D-3254-4FE9-B231-B8A6D351F990}" destId="{C8693778-BDF3-4D6A-8672-429007BE8C08}" srcOrd="0" destOrd="0" presId="urn:microsoft.com/office/officeart/2005/8/layout/hierarchy1"/>
    <dgm:cxn modelId="{2ADA3D29-C53E-42EE-A40F-2380394FB0EC}" srcId="{111E7551-D182-4E6F-A512-53E5709993B5}" destId="{F8066FC4-19C9-4AA5-8E8D-74655196969C}" srcOrd="0" destOrd="0" parTransId="{B6E31387-B515-4836-965A-23ECDCB5C0FE}" sibTransId="{4512916B-4D4E-4FE9-8325-7AB39B79486B}"/>
    <dgm:cxn modelId="{297877B3-611C-4BBE-9898-22ED68547858}" srcId="{D0695F69-0213-4DB7-A684-6CD90E0E276F}" destId="{D15DED23-5AB2-47ED-9D2D-6E6D524F447E}" srcOrd="0" destOrd="0" parTransId="{2C27A384-B742-4FA6-B7AD-CD18F9FA5109}" sibTransId="{2F8A529F-3D23-4264-8C62-37195A4F2430}"/>
    <dgm:cxn modelId="{861A7273-2634-4633-9ADF-238058C6432B}" type="presOf" srcId="{7A8A55D0-D776-44A4-983B-7C9EE739ED5E}" destId="{371EADFC-5B26-4352-B64E-F92F2C5B16A2}" srcOrd="0" destOrd="0" presId="urn:microsoft.com/office/officeart/2005/8/layout/hierarchy1"/>
    <dgm:cxn modelId="{66CD3D72-DF21-4538-9615-B5098828355F}" srcId="{161E5A8D-3254-4FE9-B231-B8A6D351F990}" destId="{7A8A55D0-D776-44A4-983B-7C9EE739ED5E}" srcOrd="0" destOrd="0" parTransId="{3032CD98-7AE2-4484-81CB-5AEFBCBAE265}" sibTransId="{DD259312-AD2E-44A9-AC4C-BF2DEA9D5886}"/>
    <dgm:cxn modelId="{B7F5C8BD-0581-4038-910B-48B81052DB68}" type="presOf" srcId="{80E1B984-9206-496D-A900-39479C7EB133}" destId="{01B7EF09-137A-4D02-950C-E97E439751AE}" srcOrd="0" destOrd="0" presId="urn:microsoft.com/office/officeart/2005/8/layout/hierarchy1"/>
    <dgm:cxn modelId="{38EFD347-1B9E-42EE-9803-2EA6D348A847}" type="presOf" srcId="{A423B281-8783-4D11-8D19-2227A24CC7F4}" destId="{E2588671-FB2F-473D-8477-A6452A0BC59F}" srcOrd="0" destOrd="0" presId="urn:microsoft.com/office/officeart/2005/8/layout/hierarchy1"/>
    <dgm:cxn modelId="{37A95251-00D2-40D3-B5D6-AFF33090EF60}" srcId="{161E5A8D-3254-4FE9-B231-B8A6D351F990}" destId="{18404023-D9E3-49E9-9F8A-13BA32690AFF}" srcOrd="2" destOrd="0" parTransId="{9B66B406-FD2C-41FE-AAD2-EE87EC342ABC}" sibTransId="{FA31202F-FC5E-4B9E-B8DB-352DA0389F0D}"/>
    <dgm:cxn modelId="{1FE83885-7DF9-458A-99FB-BF4EA59663B7}" type="presOf" srcId="{9B66B406-FD2C-41FE-AAD2-EE87EC342ABC}" destId="{DCA4FD0D-5DF2-4960-A58B-C6F95BF109AB}" srcOrd="0" destOrd="0" presId="urn:microsoft.com/office/officeart/2005/8/layout/hierarchy1"/>
    <dgm:cxn modelId="{A1A80AD6-F6B3-417D-B585-368DA8CEAB79}" type="presOf" srcId="{F43E439A-83BC-4F0F-8D60-FD8D3471223D}" destId="{CA7D9CCF-1475-4415-BC21-E8174657983D}" srcOrd="0" destOrd="0" presId="urn:microsoft.com/office/officeart/2005/8/layout/hierarchy1"/>
    <dgm:cxn modelId="{6F9D2235-EBE3-44C0-BA80-5DC4713387E6}" type="presOf" srcId="{B6E31387-B515-4836-965A-23ECDCB5C0FE}" destId="{1366FC00-3823-4260-8C3B-67E24FCB0114}" srcOrd="0" destOrd="0" presId="urn:microsoft.com/office/officeart/2005/8/layout/hierarchy1"/>
    <dgm:cxn modelId="{EE72C72D-A7E1-41CA-88D7-A000D357EF0E}" type="presOf" srcId="{18404023-D9E3-49E9-9F8A-13BA32690AFF}" destId="{82ED9B70-C23B-4241-9867-5ED218598FDA}" srcOrd="0" destOrd="0" presId="urn:microsoft.com/office/officeart/2005/8/layout/hierarchy1"/>
    <dgm:cxn modelId="{9B1FBB4D-9FE9-4BD3-BA1E-4CC4FCC9A006}" type="presOf" srcId="{3032CD98-7AE2-4484-81CB-5AEFBCBAE265}" destId="{18CA3BB8-1824-40E5-9E53-86C19B5BBAF0}" srcOrd="0" destOrd="0" presId="urn:microsoft.com/office/officeart/2005/8/layout/hierarchy1"/>
    <dgm:cxn modelId="{154A4157-A30B-42E1-BF72-E96C64B95835}" srcId="{F43E439A-83BC-4F0F-8D60-FD8D3471223D}" destId="{111E7551-D182-4E6F-A512-53E5709993B5}" srcOrd="0" destOrd="0" parTransId="{705C7FAD-EC41-4FA0-ADE5-54499401B512}" sibTransId="{9F7AAA33-E211-478D-8F1C-ABBD1C12D49B}"/>
    <dgm:cxn modelId="{8E810BA4-9A5F-4FA9-9719-4443CDD598E4}" srcId="{F43E439A-83BC-4F0F-8D60-FD8D3471223D}" destId="{A4EAA4C0-62AB-462B-8830-D40D66A5E4DB}" srcOrd="1" destOrd="0" parTransId="{7D81A1FD-EB98-4DEA-B550-B0971EB551BE}" sibTransId="{0C69962C-65E5-4732-906D-2642432C24EA}"/>
    <dgm:cxn modelId="{D828C4CE-A777-49C7-A40A-5B22E9E074B9}" type="presParOf" srcId="{CA7D9CCF-1475-4415-BC21-E8174657983D}" destId="{7973EA9A-5656-4A0A-90B9-79EF50F9378A}" srcOrd="0" destOrd="0" presId="urn:microsoft.com/office/officeart/2005/8/layout/hierarchy1"/>
    <dgm:cxn modelId="{76CED4C2-0099-42D6-80A4-42334A7F37A5}" type="presParOf" srcId="{7973EA9A-5656-4A0A-90B9-79EF50F9378A}" destId="{926A6929-6EDA-48CA-96F1-2DA3F4FACDC8}" srcOrd="0" destOrd="0" presId="urn:microsoft.com/office/officeart/2005/8/layout/hierarchy1"/>
    <dgm:cxn modelId="{47F059FF-CC89-4717-9829-C91009001FB2}" type="presParOf" srcId="{926A6929-6EDA-48CA-96F1-2DA3F4FACDC8}" destId="{379D4EF0-4822-45F3-9057-56A0EECC9F73}" srcOrd="0" destOrd="0" presId="urn:microsoft.com/office/officeart/2005/8/layout/hierarchy1"/>
    <dgm:cxn modelId="{24BF00D0-67B5-4EC9-8088-7F38F070E9A5}" type="presParOf" srcId="{926A6929-6EDA-48CA-96F1-2DA3F4FACDC8}" destId="{7A09A336-0B89-440D-AE4C-B0E6CE4AA715}" srcOrd="1" destOrd="0" presId="urn:microsoft.com/office/officeart/2005/8/layout/hierarchy1"/>
    <dgm:cxn modelId="{A2C920F4-89F1-4477-B841-8AD8BED17F24}" type="presParOf" srcId="{7973EA9A-5656-4A0A-90B9-79EF50F9378A}" destId="{19A357E1-DB02-4368-88ED-65E15E43C420}" srcOrd="1" destOrd="0" presId="urn:microsoft.com/office/officeart/2005/8/layout/hierarchy1"/>
    <dgm:cxn modelId="{00081AC3-B1A7-4875-9204-E36D0F99B0F8}" type="presParOf" srcId="{19A357E1-DB02-4368-88ED-65E15E43C420}" destId="{1366FC00-3823-4260-8C3B-67E24FCB0114}" srcOrd="0" destOrd="0" presId="urn:microsoft.com/office/officeart/2005/8/layout/hierarchy1"/>
    <dgm:cxn modelId="{EBA48B5B-7985-41BA-83A1-16E902FE7CA4}" type="presParOf" srcId="{19A357E1-DB02-4368-88ED-65E15E43C420}" destId="{C043862B-680A-42BB-A959-14EA7FA592BF}" srcOrd="1" destOrd="0" presId="urn:microsoft.com/office/officeart/2005/8/layout/hierarchy1"/>
    <dgm:cxn modelId="{270D4A63-AD96-4121-98FD-EEADB2B96244}" type="presParOf" srcId="{C043862B-680A-42BB-A959-14EA7FA592BF}" destId="{C1B70DAE-A491-4A1A-B4A9-3D1B1D6F37BD}" srcOrd="0" destOrd="0" presId="urn:microsoft.com/office/officeart/2005/8/layout/hierarchy1"/>
    <dgm:cxn modelId="{7B398E44-824F-4F38-9389-9F4B7B453C6E}" type="presParOf" srcId="{C1B70DAE-A491-4A1A-B4A9-3D1B1D6F37BD}" destId="{9107686A-BB20-4CBB-BDBC-EAF8BF1B6605}" srcOrd="0" destOrd="0" presId="urn:microsoft.com/office/officeart/2005/8/layout/hierarchy1"/>
    <dgm:cxn modelId="{442D714A-1EC4-4295-9712-10005133A842}" type="presParOf" srcId="{C1B70DAE-A491-4A1A-B4A9-3D1B1D6F37BD}" destId="{203CC922-9C56-4939-93E8-153B6E186569}" srcOrd="1" destOrd="0" presId="urn:microsoft.com/office/officeart/2005/8/layout/hierarchy1"/>
    <dgm:cxn modelId="{D634DA8A-5EA2-42BE-9197-180278367CBE}" type="presParOf" srcId="{C043862B-680A-42BB-A959-14EA7FA592BF}" destId="{30350B9A-4764-49DA-92C4-0A7FF4F228A9}" srcOrd="1" destOrd="0" presId="urn:microsoft.com/office/officeart/2005/8/layout/hierarchy1"/>
    <dgm:cxn modelId="{131A8BE1-270C-419B-8965-9FC13F58857D}" type="presParOf" srcId="{30350B9A-4764-49DA-92C4-0A7FF4F228A9}" destId="{E2588671-FB2F-473D-8477-A6452A0BC59F}" srcOrd="0" destOrd="0" presId="urn:microsoft.com/office/officeart/2005/8/layout/hierarchy1"/>
    <dgm:cxn modelId="{6D5C578D-8E6D-4718-9CF0-31B64876DEE5}" type="presParOf" srcId="{30350B9A-4764-49DA-92C4-0A7FF4F228A9}" destId="{12305692-E3D9-4B00-BA09-50BC48C82F46}" srcOrd="1" destOrd="0" presId="urn:microsoft.com/office/officeart/2005/8/layout/hierarchy1"/>
    <dgm:cxn modelId="{0F343BED-20EF-4430-AA10-4094930E5157}" type="presParOf" srcId="{12305692-E3D9-4B00-BA09-50BC48C82F46}" destId="{06F654A5-3AE9-4D10-B36B-B1A24A2A8CFA}" srcOrd="0" destOrd="0" presId="urn:microsoft.com/office/officeart/2005/8/layout/hierarchy1"/>
    <dgm:cxn modelId="{8559A56A-0E77-426E-9AA7-125322D4A6DB}" type="presParOf" srcId="{06F654A5-3AE9-4D10-B36B-B1A24A2A8CFA}" destId="{CB764F6F-05DB-47CA-88B8-813A92DCFB37}" srcOrd="0" destOrd="0" presId="urn:microsoft.com/office/officeart/2005/8/layout/hierarchy1"/>
    <dgm:cxn modelId="{8DAE55AE-B9FB-4E34-877A-DC852FF0180E}" type="presParOf" srcId="{06F654A5-3AE9-4D10-B36B-B1A24A2A8CFA}" destId="{F6830DB9-7A8E-4B04-BCA5-8ECC07C5BF8C}" srcOrd="1" destOrd="0" presId="urn:microsoft.com/office/officeart/2005/8/layout/hierarchy1"/>
    <dgm:cxn modelId="{EA8B9FB5-FF3C-429F-8F08-5729DDB04B66}" type="presParOf" srcId="{12305692-E3D9-4B00-BA09-50BC48C82F46}" destId="{BA7D6A43-8507-45BE-A7FD-8CCE4E8BDB08}" srcOrd="1" destOrd="0" presId="urn:microsoft.com/office/officeart/2005/8/layout/hierarchy1"/>
    <dgm:cxn modelId="{1A2008DD-4C26-4975-ACCA-032433550E0D}" type="presParOf" srcId="{BA7D6A43-8507-45BE-A7FD-8CCE4E8BDB08}" destId="{01B7EF09-137A-4D02-950C-E97E439751AE}" srcOrd="0" destOrd="0" presId="urn:microsoft.com/office/officeart/2005/8/layout/hierarchy1"/>
    <dgm:cxn modelId="{3D3350B2-CEEE-49A9-AAB5-7B04BCAFFAEF}" type="presParOf" srcId="{BA7D6A43-8507-45BE-A7FD-8CCE4E8BDB08}" destId="{8B2600BA-771D-4A1B-AB13-1C65A9AC0690}" srcOrd="1" destOrd="0" presId="urn:microsoft.com/office/officeart/2005/8/layout/hierarchy1"/>
    <dgm:cxn modelId="{95766621-72C0-403C-920B-9BCA64D2BEBC}" type="presParOf" srcId="{8B2600BA-771D-4A1B-AB13-1C65A9AC0690}" destId="{2B20E7F6-1608-4420-99B3-5AD1ABDB7BD6}" srcOrd="0" destOrd="0" presId="urn:microsoft.com/office/officeart/2005/8/layout/hierarchy1"/>
    <dgm:cxn modelId="{1A458A0E-5299-44C6-8472-2E0FB15FFE6B}" type="presParOf" srcId="{2B20E7F6-1608-4420-99B3-5AD1ABDB7BD6}" destId="{4DCDE890-AAC0-4329-B173-A681F198C462}" srcOrd="0" destOrd="0" presId="urn:microsoft.com/office/officeart/2005/8/layout/hierarchy1"/>
    <dgm:cxn modelId="{DB2FBF77-0498-4DC8-B6B1-0B4188B04D69}" type="presParOf" srcId="{2B20E7F6-1608-4420-99B3-5AD1ABDB7BD6}" destId="{C8693778-BDF3-4D6A-8672-429007BE8C08}" srcOrd="1" destOrd="0" presId="urn:microsoft.com/office/officeart/2005/8/layout/hierarchy1"/>
    <dgm:cxn modelId="{7F5181B6-367E-404C-BAB0-CCB57E2A39B3}" type="presParOf" srcId="{8B2600BA-771D-4A1B-AB13-1C65A9AC0690}" destId="{457DDD10-87F8-4033-AF12-F7C4A2D6BA28}" srcOrd="1" destOrd="0" presId="urn:microsoft.com/office/officeart/2005/8/layout/hierarchy1"/>
    <dgm:cxn modelId="{DE29F0B5-A940-47A5-BF27-3B7155FA3615}" type="presParOf" srcId="{457DDD10-87F8-4033-AF12-F7C4A2D6BA28}" destId="{18CA3BB8-1824-40E5-9E53-86C19B5BBAF0}" srcOrd="0" destOrd="0" presId="urn:microsoft.com/office/officeart/2005/8/layout/hierarchy1"/>
    <dgm:cxn modelId="{FD352C71-4CDB-46AA-B90D-54F1C166B10F}" type="presParOf" srcId="{457DDD10-87F8-4033-AF12-F7C4A2D6BA28}" destId="{86CE8672-1771-431C-A2D1-227AEBA1FEFB}" srcOrd="1" destOrd="0" presId="urn:microsoft.com/office/officeart/2005/8/layout/hierarchy1"/>
    <dgm:cxn modelId="{5C5DC7D9-E5BC-4B00-BA44-875F1D2A9E80}" type="presParOf" srcId="{86CE8672-1771-431C-A2D1-227AEBA1FEFB}" destId="{C801F5CF-4AA8-456C-ABB6-0E89A97E409A}" srcOrd="0" destOrd="0" presId="urn:microsoft.com/office/officeart/2005/8/layout/hierarchy1"/>
    <dgm:cxn modelId="{BCE901A6-966C-4E0B-9C49-C45598735F4F}" type="presParOf" srcId="{C801F5CF-4AA8-456C-ABB6-0E89A97E409A}" destId="{28E31775-5444-490C-8ECF-7AE63F479295}" srcOrd="0" destOrd="0" presId="urn:microsoft.com/office/officeart/2005/8/layout/hierarchy1"/>
    <dgm:cxn modelId="{0A408B68-317A-4FCB-8797-10664DA10877}" type="presParOf" srcId="{C801F5CF-4AA8-456C-ABB6-0E89A97E409A}" destId="{371EADFC-5B26-4352-B64E-F92F2C5B16A2}" srcOrd="1" destOrd="0" presId="urn:microsoft.com/office/officeart/2005/8/layout/hierarchy1"/>
    <dgm:cxn modelId="{A1EB4243-7C63-4D43-BC9E-5D2FE532B54C}" type="presParOf" srcId="{86CE8672-1771-431C-A2D1-227AEBA1FEFB}" destId="{1382744B-2B5B-4796-837F-F595A9307F88}" srcOrd="1" destOrd="0" presId="urn:microsoft.com/office/officeart/2005/8/layout/hierarchy1"/>
    <dgm:cxn modelId="{7C85BEF6-04A0-48C1-9F46-9242D6D40A74}" type="presParOf" srcId="{457DDD10-87F8-4033-AF12-F7C4A2D6BA28}" destId="{50FB367E-56CE-4BB5-91A9-D4676F29B626}" srcOrd="2" destOrd="0" presId="urn:microsoft.com/office/officeart/2005/8/layout/hierarchy1"/>
    <dgm:cxn modelId="{4F96E4CB-68B6-46B8-8A70-F3240227A6C8}" type="presParOf" srcId="{457DDD10-87F8-4033-AF12-F7C4A2D6BA28}" destId="{23B773DB-51AC-450D-85D0-E868777EA8E0}" srcOrd="3" destOrd="0" presId="urn:microsoft.com/office/officeart/2005/8/layout/hierarchy1"/>
    <dgm:cxn modelId="{4DE25FEF-8CC8-46DF-BB12-42CCC934DD1A}" type="presParOf" srcId="{23B773DB-51AC-450D-85D0-E868777EA8E0}" destId="{E1977A6E-8BA1-4004-8CAB-8D960E8F2AF0}" srcOrd="0" destOrd="0" presId="urn:microsoft.com/office/officeart/2005/8/layout/hierarchy1"/>
    <dgm:cxn modelId="{15D69D59-CC4A-4E44-A5A4-A1017667155F}" type="presParOf" srcId="{E1977A6E-8BA1-4004-8CAB-8D960E8F2AF0}" destId="{E3892D19-0E72-4F35-BF70-0B1E916C2202}" srcOrd="0" destOrd="0" presId="urn:microsoft.com/office/officeart/2005/8/layout/hierarchy1"/>
    <dgm:cxn modelId="{C2BD1CDD-93E3-4DFF-888E-4A8E77B563A2}" type="presParOf" srcId="{E1977A6E-8BA1-4004-8CAB-8D960E8F2AF0}" destId="{655CB540-D652-4733-A0B2-44848F703397}" srcOrd="1" destOrd="0" presId="urn:microsoft.com/office/officeart/2005/8/layout/hierarchy1"/>
    <dgm:cxn modelId="{0157AC7A-8007-4209-A0C0-3B350BDDA801}" type="presParOf" srcId="{23B773DB-51AC-450D-85D0-E868777EA8E0}" destId="{64243A3F-9F27-496C-87FB-B7DF5D987ACE}" srcOrd="1" destOrd="0" presId="urn:microsoft.com/office/officeart/2005/8/layout/hierarchy1"/>
    <dgm:cxn modelId="{69F2A8CA-64BD-42FF-9788-96782BE10355}" type="presParOf" srcId="{457DDD10-87F8-4033-AF12-F7C4A2D6BA28}" destId="{DCA4FD0D-5DF2-4960-A58B-C6F95BF109AB}" srcOrd="4" destOrd="0" presId="urn:microsoft.com/office/officeart/2005/8/layout/hierarchy1"/>
    <dgm:cxn modelId="{D8612970-34D8-4E2E-A975-428F62F383C4}" type="presParOf" srcId="{457DDD10-87F8-4033-AF12-F7C4A2D6BA28}" destId="{593D4BE3-934D-4AFF-AF06-BD2F8AE3797C}" srcOrd="5" destOrd="0" presId="urn:microsoft.com/office/officeart/2005/8/layout/hierarchy1"/>
    <dgm:cxn modelId="{078BB47A-AAFE-406B-99FE-41AF9E9CD0F5}" type="presParOf" srcId="{593D4BE3-934D-4AFF-AF06-BD2F8AE3797C}" destId="{1B3EA441-3BDB-4F6B-93BC-9D18DF59082E}" srcOrd="0" destOrd="0" presId="urn:microsoft.com/office/officeart/2005/8/layout/hierarchy1"/>
    <dgm:cxn modelId="{DCB19CD8-9236-4932-BA60-B458DFADE66E}" type="presParOf" srcId="{1B3EA441-3BDB-4F6B-93BC-9D18DF59082E}" destId="{CFB9AAAA-C8AC-4B71-BCC3-B9B03E9C8D08}" srcOrd="0" destOrd="0" presId="urn:microsoft.com/office/officeart/2005/8/layout/hierarchy1"/>
    <dgm:cxn modelId="{71CE7C86-153B-4420-9397-7A257582A557}" type="presParOf" srcId="{1B3EA441-3BDB-4F6B-93BC-9D18DF59082E}" destId="{82ED9B70-C23B-4241-9867-5ED218598FDA}" srcOrd="1" destOrd="0" presId="urn:microsoft.com/office/officeart/2005/8/layout/hierarchy1"/>
    <dgm:cxn modelId="{D634EAF0-7918-4B57-AD32-F4879CEEE141}" type="presParOf" srcId="{593D4BE3-934D-4AFF-AF06-BD2F8AE3797C}" destId="{65326504-C1D1-44D3-AE3D-F460AAFC1522}" srcOrd="1" destOrd="0" presId="urn:microsoft.com/office/officeart/2005/8/layout/hierarchy1"/>
    <dgm:cxn modelId="{0863989D-2A67-4BC5-9D97-08B7A2E63305}" type="presParOf" srcId="{BA7D6A43-8507-45BE-A7FD-8CCE4E8BDB08}" destId="{9B50FDC0-5F82-4D50-B05C-3EE71C9CFBEE}" srcOrd="2" destOrd="0" presId="urn:microsoft.com/office/officeart/2005/8/layout/hierarchy1"/>
    <dgm:cxn modelId="{FF0E702F-6F51-4B30-8D1E-9D730E94AAC1}" type="presParOf" srcId="{BA7D6A43-8507-45BE-A7FD-8CCE4E8BDB08}" destId="{561ECBA4-E7C1-46D7-A341-A7B48349BB69}" srcOrd="3" destOrd="0" presId="urn:microsoft.com/office/officeart/2005/8/layout/hierarchy1"/>
    <dgm:cxn modelId="{A28B7040-B135-4052-AF6C-2BF6F5A49886}" type="presParOf" srcId="{561ECBA4-E7C1-46D7-A341-A7B48349BB69}" destId="{6A24A136-163E-466E-A305-C8593BF6CA42}" srcOrd="0" destOrd="0" presId="urn:microsoft.com/office/officeart/2005/8/layout/hierarchy1"/>
    <dgm:cxn modelId="{63B21835-8B8A-47F0-8919-EF7A2EB0057B}" type="presParOf" srcId="{6A24A136-163E-466E-A305-C8593BF6CA42}" destId="{C2DBC30D-257C-4184-9255-0F2C6A7C8DA7}" srcOrd="0" destOrd="0" presId="urn:microsoft.com/office/officeart/2005/8/layout/hierarchy1"/>
    <dgm:cxn modelId="{70775E6A-03C1-40EC-9FDA-553E14D09CE7}" type="presParOf" srcId="{6A24A136-163E-466E-A305-C8593BF6CA42}" destId="{4BB76266-C49E-475D-B2A9-4BC455154273}" srcOrd="1" destOrd="0" presId="urn:microsoft.com/office/officeart/2005/8/layout/hierarchy1"/>
    <dgm:cxn modelId="{23389ED5-B60F-4B0D-ADAE-FDE4B9053BAF}" type="presParOf" srcId="{561ECBA4-E7C1-46D7-A341-A7B48349BB69}" destId="{4AF9CB93-A1A1-47C4-B2A3-5CD5D87C630C}" srcOrd="1" destOrd="0" presId="urn:microsoft.com/office/officeart/2005/8/layout/hierarchy1"/>
    <dgm:cxn modelId="{14DD09F3-BFF6-43CB-8C94-01393E505C91}" type="presParOf" srcId="{4AF9CB93-A1A1-47C4-B2A3-5CD5D87C630C}" destId="{1D19A4E4-E385-477A-9E3A-F80CBB690C17}" srcOrd="0" destOrd="0" presId="urn:microsoft.com/office/officeart/2005/8/layout/hierarchy1"/>
    <dgm:cxn modelId="{856CD49E-4F00-492E-AF7A-918D3E3EFE66}" type="presParOf" srcId="{4AF9CB93-A1A1-47C4-B2A3-5CD5D87C630C}" destId="{6E7B967B-F00F-40A5-96EA-8D750520B0B4}" srcOrd="1" destOrd="0" presId="urn:microsoft.com/office/officeart/2005/8/layout/hierarchy1"/>
    <dgm:cxn modelId="{749FE9DB-DEC6-4FD0-8902-EA7CD76D1312}" type="presParOf" srcId="{6E7B967B-F00F-40A5-96EA-8D750520B0B4}" destId="{FC544B7A-F7BE-4141-870C-1062048787C8}" srcOrd="0" destOrd="0" presId="urn:microsoft.com/office/officeart/2005/8/layout/hierarchy1"/>
    <dgm:cxn modelId="{19FF5C3C-384C-41F4-9DEC-35E5C5D42B61}" type="presParOf" srcId="{FC544B7A-F7BE-4141-870C-1062048787C8}" destId="{C96E402F-6274-4DD3-9837-5B9F712F4370}" srcOrd="0" destOrd="0" presId="urn:microsoft.com/office/officeart/2005/8/layout/hierarchy1"/>
    <dgm:cxn modelId="{2FA539A1-109F-46C7-9BF5-4D917356759D}" type="presParOf" srcId="{FC544B7A-F7BE-4141-870C-1062048787C8}" destId="{DBBA5CA9-65B3-417B-925F-19AF422F1F8D}" srcOrd="1" destOrd="0" presId="urn:microsoft.com/office/officeart/2005/8/layout/hierarchy1"/>
    <dgm:cxn modelId="{8E86413D-6866-42A1-9014-79BA1A96E4A0}" type="presParOf" srcId="{6E7B967B-F00F-40A5-96EA-8D750520B0B4}" destId="{44D43D2D-6C9F-4B3E-A019-DA5DC02A9F27}" srcOrd="1" destOrd="0" presId="urn:microsoft.com/office/officeart/2005/8/layout/hierarchy1"/>
    <dgm:cxn modelId="{DB246439-99FC-49C8-B91A-61D33B9C42D0}" type="presParOf" srcId="{CA7D9CCF-1475-4415-BC21-E8174657983D}" destId="{0ACAE830-3DAC-4B20-8EC6-19BECC1EE74C}" srcOrd="1" destOrd="0" presId="urn:microsoft.com/office/officeart/2005/8/layout/hierarchy1"/>
    <dgm:cxn modelId="{B42C9748-BDC6-4C7D-A631-0F5563E0876B}" type="presParOf" srcId="{0ACAE830-3DAC-4B20-8EC6-19BECC1EE74C}" destId="{292FBE8E-B22A-44CE-8031-428352C90F41}" srcOrd="0" destOrd="0" presId="urn:microsoft.com/office/officeart/2005/8/layout/hierarchy1"/>
    <dgm:cxn modelId="{2D945BE3-7E80-4A63-9D9F-01A3EA1CA237}" type="presParOf" srcId="{292FBE8E-B22A-44CE-8031-428352C90F41}" destId="{656341BC-188F-4191-8158-44053C0946A3}" srcOrd="0" destOrd="0" presId="urn:microsoft.com/office/officeart/2005/8/layout/hierarchy1"/>
    <dgm:cxn modelId="{337BA5A2-2BE0-443E-A371-3BF370122E11}" type="presParOf" srcId="{292FBE8E-B22A-44CE-8031-428352C90F41}" destId="{5E31EF55-E418-4CE5-84A1-599D14B75918}" srcOrd="1" destOrd="0" presId="urn:microsoft.com/office/officeart/2005/8/layout/hierarchy1"/>
    <dgm:cxn modelId="{46128F95-DF0B-42A8-9D9F-8FED872A8730}" type="presParOf" srcId="{0ACAE830-3DAC-4B20-8EC6-19BECC1EE74C}" destId="{72141116-5E63-4F49-81B2-AF9BC9ADE2B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3E439A-83BC-4F0F-8D60-FD8D3471223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11E7551-D182-4E6F-A512-53E5709993B5}">
      <dgm:prSet phldrT="[Text]"/>
      <dgm:spPr>
        <a:xfrm>
          <a:off x="1694237" y="643130"/>
          <a:ext cx="870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Party PY_000024 Aughinish Alumina ltd</a:t>
          </a:r>
        </a:p>
      </dgm:t>
    </dgm:pt>
    <dgm:pt modelId="{705C7FAD-EC41-4FA0-ADE5-54499401B512}" type="parTrans" cxnId="{154A4157-A30B-42E1-BF72-E96C64B95835}">
      <dgm:prSet/>
      <dgm:spPr/>
      <dgm:t>
        <a:bodyPr/>
        <a:lstStyle/>
        <a:p>
          <a:endParaRPr lang="en-US"/>
        </a:p>
      </dgm:t>
    </dgm:pt>
    <dgm:pt modelId="{9F7AAA33-E211-478D-8F1C-ABBD1C12D49B}" type="sibTrans" cxnId="{154A4157-A30B-42E1-BF72-E96C64B95835}">
      <dgm:prSet/>
      <dgm:spPr/>
      <dgm:t>
        <a:bodyPr/>
        <a:lstStyle/>
        <a:p>
          <a:endParaRPr lang="en-US"/>
        </a:p>
      </dgm:t>
    </dgm:pt>
    <dgm:pt modelId="{F8066FC4-19C9-4AA5-8E8D-74655196969C}">
      <dgm:prSet phldrT="[Text]"/>
      <dgm:spPr>
        <a:xfrm>
          <a:off x="1694237" y="1449248"/>
          <a:ext cx="870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Participant</a:t>
          </a:r>
        </a:p>
        <a:p>
          <a:r>
            <a:rPr lang="en-US">
              <a:solidFill>
                <a:sysClr val="windowText" lastClr="000000">
                  <a:hueOff val="0"/>
                  <a:satOff val="0"/>
                  <a:lumOff val="0"/>
                  <a:alphaOff val="0"/>
                </a:sysClr>
              </a:solidFill>
              <a:latin typeface="Calibri" panose="020F0502020204030204"/>
              <a:ea typeface="+mn-ea"/>
              <a:cs typeface="+mn-cs"/>
            </a:rPr>
            <a:t>PT_400024</a:t>
          </a:r>
        </a:p>
      </dgm:t>
    </dgm:pt>
    <dgm:pt modelId="{B6E31387-B515-4836-965A-23ECDCB5C0FE}" type="parTrans" cxnId="{2ADA3D29-C53E-42EE-A40F-2380394FB0EC}">
      <dgm:prSet/>
      <dgm:spPr>
        <a:xfrm>
          <a:off x="1987120" y="1104114"/>
          <a:ext cx="91440" cy="253227"/>
        </a:xfrm>
        <a:custGeom>
          <a:avLst/>
          <a:gdLst/>
          <a:ahLst/>
          <a:cxnLst/>
          <a:rect l="0" t="0" r="0" b="0"/>
          <a:pathLst>
            <a:path>
              <a:moveTo>
                <a:pt x="45720" y="0"/>
              </a:moveTo>
              <a:lnTo>
                <a:pt x="45720" y="253227"/>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4512916B-4D4E-4FE9-8325-7AB39B79486B}" type="sibTrans" cxnId="{2ADA3D29-C53E-42EE-A40F-2380394FB0EC}">
      <dgm:prSet/>
      <dgm:spPr/>
      <dgm:t>
        <a:bodyPr/>
        <a:lstStyle/>
        <a:p>
          <a:endParaRPr lang="en-US"/>
        </a:p>
      </dgm:t>
    </dgm:pt>
    <dgm:pt modelId="{E59CAD64-F57D-417A-B545-F03AF2C18C25}">
      <dgm:prSet phldrT="[Text]"/>
      <dgm:spPr>
        <a:xfrm>
          <a:off x="1610737" y="2255366"/>
          <a:ext cx="1037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TS_400031 (Trading Site Account)</a:t>
          </a:r>
        </a:p>
      </dgm:t>
    </dgm:pt>
    <dgm:pt modelId="{A423B281-8783-4D11-8D19-2227A24CC7F4}" type="parTrans" cxnId="{A75A7C21-8137-4CBD-8F76-B1145B8CE7CE}">
      <dgm:prSet/>
      <dgm:spPr>
        <a:xfrm>
          <a:off x="1987120" y="1910233"/>
          <a:ext cx="91440" cy="253227"/>
        </a:xfrm>
        <a:custGeom>
          <a:avLst/>
          <a:gdLst/>
          <a:ahLst/>
          <a:cxnLst/>
          <a:rect l="0" t="0" r="0" b="0"/>
          <a:pathLst>
            <a:path>
              <a:moveTo>
                <a:pt x="45720" y="0"/>
              </a:moveTo>
              <a:lnTo>
                <a:pt x="45720" y="253227"/>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FBE3FC74-55FB-4A5B-B6ED-25D90BBC9B0C}" type="sibTrans" cxnId="{A75A7C21-8137-4CBD-8F76-B1145B8CE7CE}">
      <dgm:prSet/>
      <dgm:spPr/>
      <dgm:t>
        <a:bodyPr/>
        <a:lstStyle/>
        <a:p>
          <a:endParaRPr lang="en-US"/>
        </a:p>
      </dgm:t>
    </dgm:pt>
    <dgm:pt modelId="{7A8A55D0-D776-44A4-983B-7C9EE739ED5E}">
      <dgm:prSet/>
      <dgm:spPr>
        <a:xfrm>
          <a:off x="97963" y="3061485"/>
          <a:ext cx="870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SK3 GU_400120</a:t>
          </a:r>
        </a:p>
        <a:p>
          <a:r>
            <a:rPr lang="en-US">
              <a:solidFill>
                <a:sysClr val="windowText" lastClr="000000">
                  <a:hueOff val="0"/>
                  <a:satOff val="0"/>
                  <a:lumOff val="0"/>
                  <a:alphaOff val="0"/>
                </a:sysClr>
              </a:solidFill>
              <a:latin typeface="Calibri" panose="020F0502020204030204"/>
              <a:ea typeface="+mn-ea"/>
              <a:cs typeface="+mn-cs"/>
            </a:rPr>
            <a:t>PPTG </a:t>
          </a:r>
        </a:p>
      </dgm:t>
    </dgm:pt>
    <dgm:pt modelId="{3032CD98-7AE2-4484-81CB-5AEFBCBAE265}" type="parTrans" cxnId="{66CD3D72-DF21-4538-9615-B5098828355F}">
      <dgm:prSet/>
      <dgm:spPr>
        <a:xfrm>
          <a:off x="436566" y="2716351"/>
          <a:ext cx="1596273" cy="253227"/>
        </a:xfrm>
        <a:custGeom>
          <a:avLst/>
          <a:gdLst/>
          <a:ahLst/>
          <a:cxnLst/>
          <a:rect l="0" t="0" r="0" b="0"/>
          <a:pathLst>
            <a:path>
              <a:moveTo>
                <a:pt x="1596273" y="0"/>
              </a:moveTo>
              <a:lnTo>
                <a:pt x="1596273" y="172566"/>
              </a:lnTo>
              <a:lnTo>
                <a:pt x="0" y="172566"/>
              </a:lnTo>
              <a:lnTo>
                <a:pt x="0" y="253227"/>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DD259312-AD2E-44A9-AC4C-BF2DEA9D5886}" type="sibTrans" cxnId="{66CD3D72-DF21-4538-9615-B5098828355F}">
      <dgm:prSet/>
      <dgm:spPr/>
      <dgm:t>
        <a:bodyPr/>
        <a:lstStyle/>
        <a:p>
          <a:endParaRPr lang="en-US"/>
        </a:p>
      </dgm:t>
    </dgm:pt>
    <dgm:pt modelId="{6CDFA696-141F-44A3-A3F0-4B06593BA85E}">
      <dgm:prSet/>
      <dgm:spPr>
        <a:xfrm>
          <a:off x="1162145" y="3061485"/>
          <a:ext cx="870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SK4 GU_400121</a:t>
          </a:r>
        </a:p>
        <a:p>
          <a:r>
            <a:rPr lang="en-US">
              <a:solidFill>
                <a:sysClr val="windowText" lastClr="000000">
                  <a:hueOff val="0"/>
                  <a:satOff val="0"/>
                  <a:lumOff val="0"/>
                  <a:alphaOff val="0"/>
                </a:sysClr>
              </a:solidFill>
              <a:latin typeface="Calibri" panose="020F0502020204030204"/>
              <a:ea typeface="+mn-ea"/>
              <a:cs typeface="+mn-cs"/>
            </a:rPr>
            <a:t>PPTG</a:t>
          </a:r>
        </a:p>
      </dgm:t>
    </dgm:pt>
    <dgm:pt modelId="{D267E39D-BD82-4F12-B5CE-0CCC84189D36}" type="parTrans" cxnId="{464A5EA4-7D99-4FF2-9DA9-26239CB40606}">
      <dgm:prSet/>
      <dgm:spPr>
        <a:xfrm>
          <a:off x="1500749" y="2716351"/>
          <a:ext cx="532091" cy="253227"/>
        </a:xfrm>
        <a:custGeom>
          <a:avLst/>
          <a:gdLst/>
          <a:ahLst/>
          <a:cxnLst/>
          <a:rect l="0" t="0" r="0" b="0"/>
          <a:pathLst>
            <a:path>
              <a:moveTo>
                <a:pt x="532091" y="0"/>
              </a:moveTo>
              <a:lnTo>
                <a:pt x="532091" y="172566"/>
              </a:lnTo>
              <a:lnTo>
                <a:pt x="0" y="172566"/>
              </a:lnTo>
              <a:lnTo>
                <a:pt x="0" y="253227"/>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80C23005-048A-4778-8697-0F5A411C5ADF}" type="sibTrans" cxnId="{464A5EA4-7D99-4FF2-9DA9-26239CB40606}">
      <dgm:prSet/>
      <dgm:spPr/>
      <dgm:t>
        <a:bodyPr/>
        <a:lstStyle/>
        <a:p>
          <a:endParaRPr lang="en-US"/>
        </a:p>
      </dgm:t>
    </dgm:pt>
    <dgm:pt modelId="{18404023-D9E3-49E9-9F8A-13BA32690AFF}">
      <dgm:prSet/>
      <dgm:spPr>
        <a:xfrm>
          <a:off x="2226328" y="3061485"/>
          <a:ext cx="870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dirty="0" err="1">
              <a:solidFill>
                <a:schemeClr val="accent4">
                  <a:lumMod val="60000"/>
                  <a:lumOff val="40000"/>
                </a:schemeClr>
              </a:solidFill>
              <a:latin typeface="Calibri" panose="020F0502020204030204"/>
              <a:ea typeface="+mn-ea"/>
              <a:cs typeface="+mn-cs"/>
            </a:rPr>
            <a:t>TU_xxxxxx</a:t>
          </a:r>
          <a:r>
            <a:rPr lang="en-US" dirty="0">
              <a:solidFill>
                <a:schemeClr val="accent4">
                  <a:lumMod val="60000"/>
                  <a:lumOff val="40000"/>
                </a:schemeClr>
              </a:solidFill>
              <a:latin typeface="Calibri" panose="020F0502020204030204"/>
              <a:ea typeface="+mn-ea"/>
              <a:cs typeface="+mn-cs"/>
            </a:rPr>
            <a:t> Trading Unit</a:t>
          </a:r>
        </a:p>
      </dgm:t>
    </dgm:pt>
    <dgm:pt modelId="{9B66B406-FD2C-41FE-AAD2-EE87EC342ABC}" type="parTrans" cxnId="{37A95251-00D2-40D3-B5D6-AFF33090EF60}">
      <dgm:prSet/>
      <dgm:spPr>
        <a:xfrm>
          <a:off x="2032840" y="2716351"/>
          <a:ext cx="532091" cy="253227"/>
        </a:xfrm>
        <a:custGeom>
          <a:avLst/>
          <a:gdLst/>
          <a:ahLst/>
          <a:cxnLst/>
          <a:rect l="0" t="0" r="0" b="0"/>
          <a:pathLst>
            <a:path>
              <a:moveTo>
                <a:pt x="0" y="0"/>
              </a:moveTo>
              <a:lnTo>
                <a:pt x="0" y="172566"/>
              </a:lnTo>
              <a:lnTo>
                <a:pt x="532091" y="172566"/>
              </a:lnTo>
              <a:lnTo>
                <a:pt x="532091" y="253227"/>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FA31202F-FC5E-4B9E-B8DB-352DA0389F0D}" type="sibTrans" cxnId="{37A95251-00D2-40D3-B5D6-AFF33090EF60}">
      <dgm:prSet/>
      <dgm:spPr/>
      <dgm:t>
        <a:bodyPr/>
        <a:lstStyle/>
        <a:p>
          <a:endParaRPr lang="en-US"/>
        </a:p>
      </dgm:t>
    </dgm:pt>
    <dgm:pt modelId="{C47BDBA0-6336-4F14-AD54-5B23983D60BF}">
      <dgm:prSet/>
      <dgm:spPr>
        <a:xfrm>
          <a:off x="3290510" y="3061485"/>
          <a:ext cx="870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TSSU SU_400030</a:t>
          </a:r>
        </a:p>
      </dgm:t>
    </dgm:pt>
    <dgm:pt modelId="{304287D5-B5AF-4456-BED1-67BE353987A4}" type="parTrans" cxnId="{A793E6DA-13BE-488C-8DB3-30A5D743FEC6}">
      <dgm:prSet/>
      <dgm:spPr>
        <a:xfrm>
          <a:off x="2032840" y="2716351"/>
          <a:ext cx="1596273" cy="253227"/>
        </a:xfrm>
        <a:custGeom>
          <a:avLst/>
          <a:gdLst/>
          <a:ahLst/>
          <a:cxnLst/>
          <a:rect l="0" t="0" r="0" b="0"/>
          <a:pathLst>
            <a:path>
              <a:moveTo>
                <a:pt x="0" y="0"/>
              </a:moveTo>
              <a:lnTo>
                <a:pt x="0" y="172566"/>
              </a:lnTo>
              <a:lnTo>
                <a:pt x="1596273" y="172566"/>
              </a:lnTo>
              <a:lnTo>
                <a:pt x="1596273" y="253227"/>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30633818-CD39-48D6-A634-57B014822B32}" type="sibTrans" cxnId="{A793E6DA-13BE-488C-8DB3-30A5D743FEC6}">
      <dgm:prSet/>
      <dgm:spPr/>
      <dgm:t>
        <a:bodyPr/>
        <a:lstStyle/>
        <a:p>
          <a:endParaRPr lang="en-US"/>
        </a:p>
      </dgm:t>
    </dgm:pt>
    <dgm:pt modelId="{CA7D9CCF-1475-4415-BC21-E8174657983D}" type="pres">
      <dgm:prSet presAssocID="{F43E439A-83BC-4F0F-8D60-FD8D3471223D}" presName="hierChild1" presStyleCnt="0">
        <dgm:presLayoutVars>
          <dgm:chPref val="1"/>
          <dgm:dir/>
          <dgm:animOne val="branch"/>
          <dgm:animLvl val="lvl"/>
          <dgm:resizeHandles/>
        </dgm:presLayoutVars>
      </dgm:prSet>
      <dgm:spPr/>
      <dgm:t>
        <a:bodyPr/>
        <a:lstStyle/>
        <a:p>
          <a:endParaRPr lang="en-IE"/>
        </a:p>
      </dgm:t>
    </dgm:pt>
    <dgm:pt modelId="{7973EA9A-5656-4A0A-90B9-79EF50F9378A}" type="pres">
      <dgm:prSet presAssocID="{111E7551-D182-4E6F-A512-53E5709993B5}" presName="hierRoot1" presStyleCnt="0"/>
      <dgm:spPr/>
    </dgm:pt>
    <dgm:pt modelId="{926A6929-6EDA-48CA-96F1-2DA3F4FACDC8}" type="pres">
      <dgm:prSet presAssocID="{111E7551-D182-4E6F-A512-53E5709993B5}" presName="composite" presStyleCnt="0"/>
      <dgm:spPr/>
    </dgm:pt>
    <dgm:pt modelId="{379D4EF0-4822-45F3-9057-56A0EECC9F73}" type="pres">
      <dgm:prSet presAssocID="{111E7551-D182-4E6F-A512-53E5709993B5}" presName="background" presStyleLbl="node0" presStyleIdx="0" presStyleCnt="1"/>
      <dgm:spPr>
        <a:xfrm>
          <a:off x="1597493" y="551223"/>
          <a:ext cx="870694" cy="55289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A09A336-0B89-440D-AE4C-B0E6CE4AA715}" type="pres">
      <dgm:prSet presAssocID="{111E7551-D182-4E6F-A512-53E5709993B5}" presName="text" presStyleLbl="fgAcc0" presStyleIdx="0" presStyleCnt="1">
        <dgm:presLayoutVars>
          <dgm:chPref val="3"/>
        </dgm:presLayoutVars>
      </dgm:prSet>
      <dgm:spPr/>
      <dgm:t>
        <a:bodyPr/>
        <a:lstStyle/>
        <a:p>
          <a:endParaRPr lang="en-US"/>
        </a:p>
      </dgm:t>
    </dgm:pt>
    <dgm:pt modelId="{19A357E1-DB02-4368-88ED-65E15E43C420}" type="pres">
      <dgm:prSet presAssocID="{111E7551-D182-4E6F-A512-53E5709993B5}" presName="hierChild2" presStyleCnt="0"/>
      <dgm:spPr/>
    </dgm:pt>
    <dgm:pt modelId="{1366FC00-3823-4260-8C3B-67E24FCB0114}" type="pres">
      <dgm:prSet presAssocID="{B6E31387-B515-4836-965A-23ECDCB5C0FE}" presName="Name10" presStyleLbl="parChTrans1D2" presStyleIdx="0" presStyleCnt="1"/>
      <dgm:spPr/>
      <dgm:t>
        <a:bodyPr/>
        <a:lstStyle/>
        <a:p>
          <a:endParaRPr lang="en-IE"/>
        </a:p>
      </dgm:t>
    </dgm:pt>
    <dgm:pt modelId="{C043862B-680A-42BB-A959-14EA7FA592BF}" type="pres">
      <dgm:prSet presAssocID="{F8066FC4-19C9-4AA5-8E8D-74655196969C}" presName="hierRoot2" presStyleCnt="0"/>
      <dgm:spPr/>
    </dgm:pt>
    <dgm:pt modelId="{C1B70DAE-A491-4A1A-B4A9-3D1B1D6F37BD}" type="pres">
      <dgm:prSet presAssocID="{F8066FC4-19C9-4AA5-8E8D-74655196969C}" presName="composite2" presStyleCnt="0"/>
      <dgm:spPr/>
    </dgm:pt>
    <dgm:pt modelId="{9107686A-BB20-4CBB-BDBC-EAF8BF1B6605}" type="pres">
      <dgm:prSet presAssocID="{F8066FC4-19C9-4AA5-8E8D-74655196969C}" presName="background2" presStyleLbl="node2" presStyleIdx="0" presStyleCnt="1"/>
      <dgm:spPr>
        <a:xfrm>
          <a:off x="1597493" y="1357341"/>
          <a:ext cx="870694" cy="55289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03CC922-9C56-4939-93E8-153B6E186569}" type="pres">
      <dgm:prSet presAssocID="{F8066FC4-19C9-4AA5-8E8D-74655196969C}" presName="text2" presStyleLbl="fgAcc2" presStyleIdx="0" presStyleCnt="1">
        <dgm:presLayoutVars>
          <dgm:chPref val="3"/>
        </dgm:presLayoutVars>
      </dgm:prSet>
      <dgm:spPr/>
      <dgm:t>
        <a:bodyPr/>
        <a:lstStyle/>
        <a:p>
          <a:endParaRPr lang="en-US"/>
        </a:p>
      </dgm:t>
    </dgm:pt>
    <dgm:pt modelId="{30350B9A-4764-49DA-92C4-0A7FF4F228A9}" type="pres">
      <dgm:prSet presAssocID="{F8066FC4-19C9-4AA5-8E8D-74655196969C}" presName="hierChild3" presStyleCnt="0"/>
      <dgm:spPr/>
    </dgm:pt>
    <dgm:pt modelId="{E2588671-FB2F-473D-8477-A6452A0BC59F}" type="pres">
      <dgm:prSet presAssocID="{A423B281-8783-4D11-8D19-2227A24CC7F4}" presName="Name17" presStyleLbl="parChTrans1D3" presStyleIdx="0" presStyleCnt="1"/>
      <dgm:spPr/>
      <dgm:t>
        <a:bodyPr/>
        <a:lstStyle/>
        <a:p>
          <a:endParaRPr lang="en-IE"/>
        </a:p>
      </dgm:t>
    </dgm:pt>
    <dgm:pt modelId="{12305692-E3D9-4B00-BA09-50BC48C82F46}" type="pres">
      <dgm:prSet presAssocID="{E59CAD64-F57D-417A-B545-F03AF2C18C25}" presName="hierRoot3" presStyleCnt="0"/>
      <dgm:spPr/>
    </dgm:pt>
    <dgm:pt modelId="{06F654A5-3AE9-4D10-B36B-B1A24A2A8CFA}" type="pres">
      <dgm:prSet presAssocID="{E59CAD64-F57D-417A-B545-F03AF2C18C25}" presName="composite3" presStyleCnt="0"/>
      <dgm:spPr/>
    </dgm:pt>
    <dgm:pt modelId="{CB764F6F-05DB-47CA-88B8-813A92DCFB37}" type="pres">
      <dgm:prSet presAssocID="{E59CAD64-F57D-417A-B545-F03AF2C18C25}" presName="background3" presStyleLbl="node3" presStyleIdx="0" presStyleCnt="1"/>
      <dgm:spPr>
        <a:xfrm>
          <a:off x="1513993" y="2163460"/>
          <a:ext cx="1037694" cy="55289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6830DB9-7A8E-4B04-BCA5-8ECC07C5BF8C}" type="pres">
      <dgm:prSet presAssocID="{E59CAD64-F57D-417A-B545-F03AF2C18C25}" presName="text3" presStyleLbl="fgAcc3" presStyleIdx="0" presStyleCnt="1" custScaleX="119180">
        <dgm:presLayoutVars>
          <dgm:chPref val="3"/>
        </dgm:presLayoutVars>
      </dgm:prSet>
      <dgm:spPr/>
      <dgm:t>
        <a:bodyPr/>
        <a:lstStyle/>
        <a:p>
          <a:endParaRPr lang="en-US"/>
        </a:p>
      </dgm:t>
    </dgm:pt>
    <dgm:pt modelId="{BA7D6A43-8507-45BE-A7FD-8CCE4E8BDB08}" type="pres">
      <dgm:prSet presAssocID="{E59CAD64-F57D-417A-B545-F03AF2C18C25}" presName="hierChild4" presStyleCnt="0"/>
      <dgm:spPr/>
    </dgm:pt>
    <dgm:pt modelId="{18CA3BB8-1824-40E5-9E53-86C19B5BBAF0}" type="pres">
      <dgm:prSet presAssocID="{3032CD98-7AE2-4484-81CB-5AEFBCBAE265}" presName="Name23" presStyleLbl="parChTrans1D4" presStyleIdx="0" presStyleCnt="4"/>
      <dgm:spPr/>
      <dgm:t>
        <a:bodyPr/>
        <a:lstStyle/>
        <a:p>
          <a:endParaRPr lang="en-IE"/>
        </a:p>
      </dgm:t>
    </dgm:pt>
    <dgm:pt modelId="{86CE8672-1771-431C-A2D1-227AEBA1FEFB}" type="pres">
      <dgm:prSet presAssocID="{7A8A55D0-D776-44A4-983B-7C9EE739ED5E}" presName="hierRoot4" presStyleCnt="0"/>
      <dgm:spPr/>
    </dgm:pt>
    <dgm:pt modelId="{C801F5CF-4AA8-456C-ABB6-0E89A97E409A}" type="pres">
      <dgm:prSet presAssocID="{7A8A55D0-D776-44A4-983B-7C9EE739ED5E}" presName="composite4" presStyleCnt="0"/>
      <dgm:spPr/>
    </dgm:pt>
    <dgm:pt modelId="{28E31775-5444-490C-8ECF-7AE63F479295}" type="pres">
      <dgm:prSet presAssocID="{7A8A55D0-D776-44A4-983B-7C9EE739ED5E}" presName="background4" presStyleLbl="node4" presStyleIdx="0" presStyleCnt="4"/>
      <dgm:spPr>
        <a:xfrm>
          <a:off x="1219" y="2969578"/>
          <a:ext cx="870694" cy="55289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71EADFC-5B26-4352-B64E-F92F2C5B16A2}" type="pres">
      <dgm:prSet presAssocID="{7A8A55D0-D776-44A4-983B-7C9EE739ED5E}" presName="text4" presStyleLbl="fgAcc4" presStyleIdx="0" presStyleCnt="4">
        <dgm:presLayoutVars>
          <dgm:chPref val="3"/>
        </dgm:presLayoutVars>
      </dgm:prSet>
      <dgm:spPr/>
      <dgm:t>
        <a:bodyPr/>
        <a:lstStyle/>
        <a:p>
          <a:endParaRPr lang="en-US"/>
        </a:p>
      </dgm:t>
    </dgm:pt>
    <dgm:pt modelId="{1382744B-2B5B-4796-837F-F595A9307F88}" type="pres">
      <dgm:prSet presAssocID="{7A8A55D0-D776-44A4-983B-7C9EE739ED5E}" presName="hierChild5" presStyleCnt="0"/>
      <dgm:spPr/>
    </dgm:pt>
    <dgm:pt modelId="{50FB367E-56CE-4BB5-91A9-D4676F29B626}" type="pres">
      <dgm:prSet presAssocID="{D267E39D-BD82-4F12-B5CE-0CCC84189D36}" presName="Name23" presStyleLbl="parChTrans1D4" presStyleIdx="1" presStyleCnt="4"/>
      <dgm:spPr/>
      <dgm:t>
        <a:bodyPr/>
        <a:lstStyle/>
        <a:p>
          <a:endParaRPr lang="en-IE"/>
        </a:p>
      </dgm:t>
    </dgm:pt>
    <dgm:pt modelId="{23B773DB-51AC-450D-85D0-E868777EA8E0}" type="pres">
      <dgm:prSet presAssocID="{6CDFA696-141F-44A3-A3F0-4B06593BA85E}" presName="hierRoot4" presStyleCnt="0"/>
      <dgm:spPr/>
    </dgm:pt>
    <dgm:pt modelId="{E1977A6E-8BA1-4004-8CAB-8D960E8F2AF0}" type="pres">
      <dgm:prSet presAssocID="{6CDFA696-141F-44A3-A3F0-4B06593BA85E}" presName="composite4" presStyleCnt="0"/>
      <dgm:spPr/>
    </dgm:pt>
    <dgm:pt modelId="{E3892D19-0E72-4F35-BF70-0B1E916C2202}" type="pres">
      <dgm:prSet presAssocID="{6CDFA696-141F-44A3-A3F0-4B06593BA85E}" presName="background4" presStyleLbl="node4" presStyleIdx="1" presStyleCnt="4"/>
      <dgm:spPr>
        <a:xfrm>
          <a:off x="1065401" y="2969578"/>
          <a:ext cx="870694" cy="55289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55CB540-D652-4733-A0B2-44848F703397}" type="pres">
      <dgm:prSet presAssocID="{6CDFA696-141F-44A3-A3F0-4B06593BA85E}" presName="text4" presStyleLbl="fgAcc4" presStyleIdx="1" presStyleCnt="4">
        <dgm:presLayoutVars>
          <dgm:chPref val="3"/>
        </dgm:presLayoutVars>
      </dgm:prSet>
      <dgm:spPr/>
      <dgm:t>
        <a:bodyPr/>
        <a:lstStyle/>
        <a:p>
          <a:endParaRPr lang="en-US"/>
        </a:p>
      </dgm:t>
    </dgm:pt>
    <dgm:pt modelId="{64243A3F-9F27-496C-87FB-B7DF5D987ACE}" type="pres">
      <dgm:prSet presAssocID="{6CDFA696-141F-44A3-A3F0-4B06593BA85E}" presName="hierChild5" presStyleCnt="0"/>
      <dgm:spPr/>
    </dgm:pt>
    <dgm:pt modelId="{DCA4FD0D-5DF2-4960-A58B-C6F95BF109AB}" type="pres">
      <dgm:prSet presAssocID="{9B66B406-FD2C-41FE-AAD2-EE87EC342ABC}" presName="Name23" presStyleLbl="parChTrans1D4" presStyleIdx="2" presStyleCnt="4"/>
      <dgm:spPr/>
      <dgm:t>
        <a:bodyPr/>
        <a:lstStyle/>
        <a:p>
          <a:endParaRPr lang="en-IE"/>
        </a:p>
      </dgm:t>
    </dgm:pt>
    <dgm:pt modelId="{593D4BE3-934D-4AFF-AF06-BD2F8AE3797C}" type="pres">
      <dgm:prSet presAssocID="{18404023-D9E3-49E9-9F8A-13BA32690AFF}" presName="hierRoot4" presStyleCnt="0"/>
      <dgm:spPr/>
    </dgm:pt>
    <dgm:pt modelId="{1B3EA441-3BDB-4F6B-93BC-9D18DF59082E}" type="pres">
      <dgm:prSet presAssocID="{18404023-D9E3-49E9-9F8A-13BA32690AFF}" presName="composite4" presStyleCnt="0"/>
      <dgm:spPr/>
    </dgm:pt>
    <dgm:pt modelId="{CFB9AAAA-C8AC-4B71-BCC3-B9B03E9C8D08}" type="pres">
      <dgm:prSet presAssocID="{18404023-D9E3-49E9-9F8A-13BA32690AFF}" presName="background4" presStyleLbl="node4" presStyleIdx="2" presStyleCnt="4">
        <dgm:style>
          <a:lnRef idx="1">
            <a:schemeClr val="accent2"/>
          </a:lnRef>
          <a:fillRef idx="2">
            <a:schemeClr val="accent2"/>
          </a:fillRef>
          <a:effectRef idx="1">
            <a:schemeClr val="accent2"/>
          </a:effectRef>
          <a:fontRef idx="minor">
            <a:schemeClr val="dk1"/>
          </a:fontRef>
        </dgm:style>
      </dgm:prSet>
      <dgm:spPr>
        <a:xfrm>
          <a:off x="2129584" y="2969578"/>
          <a:ext cx="870694" cy="552891"/>
        </a:xfrm>
        <a:prstGeom prst="roundRect">
          <a:avLst>
            <a:gd name="adj" fmla="val 10000"/>
          </a:avLst>
        </a:prstGeom>
        <a:ln>
          <a:headEnd type="none" w="med" len="med"/>
          <a:tailEnd type="none" w="med" len="med"/>
        </a:ln>
      </dgm:spPr>
      <dgm:t>
        <a:bodyPr/>
        <a:lstStyle/>
        <a:p>
          <a:endParaRPr lang="en-US"/>
        </a:p>
      </dgm:t>
    </dgm:pt>
    <dgm:pt modelId="{82ED9B70-C23B-4241-9867-5ED218598FDA}" type="pres">
      <dgm:prSet presAssocID="{18404023-D9E3-49E9-9F8A-13BA32690AFF}" presName="text4" presStyleLbl="fgAcc4" presStyleIdx="2" presStyleCnt="4">
        <dgm:presLayoutVars>
          <dgm:chPref val="3"/>
        </dgm:presLayoutVars>
      </dgm:prSet>
      <dgm:spPr/>
      <dgm:t>
        <a:bodyPr/>
        <a:lstStyle/>
        <a:p>
          <a:endParaRPr lang="en-US"/>
        </a:p>
      </dgm:t>
    </dgm:pt>
    <dgm:pt modelId="{65326504-C1D1-44D3-AE3D-F460AAFC1522}" type="pres">
      <dgm:prSet presAssocID="{18404023-D9E3-49E9-9F8A-13BA32690AFF}" presName="hierChild5" presStyleCnt="0"/>
      <dgm:spPr/>
    </dgm:pt>
    <dgm:pt modelId="{B3B3AC07-95D0-406F-A29B-B86FEEF9CC31}" type="pres">
      <dgm:prSet presAssocID="{304287D5-B5AF-4456-BED1-67BE353987A4}" presName="Name23" presStyleLbl="parChTrans1D4" presStyleIdx="3" presStyleCnt="4"/>
      <dgm:spPr/>
      <dgm:t>
        <a:bodyPr/>
        <a:lstStyle/>
        <a:p>
          <a:endParaRPr lang="en-US"/>
        </a:p>
      </dgm:t>
    </dgm:pt>
    <dgm:pt modelId="{9843261B-1C31-42EB-B457-1F83196B177C}" type="pres">
      <dgm:prSet presAssocID="{C47BDBA0-6336-4F14-AD54-5B23983D60BF}" presName="hierRoot4" presStyleCnt="0"/>
      <dgm:spPr/>
    </dgm:pt>
    <dgm:pt modelId="{F85AC8FB-98B8-494A-AA82-F4827A1AB8C7}" type="pres">
      <dgm:prSet presAssocID="{C47BDBA0-6336-4F14-AD54-5B23983D60BF}" presName="composite4" presStyleCnt="0"/>
      <dgm:spPr/>
    </dgm:pt>
    <dgm:pt modelId="{BC4FB312-64F2-4999-B729-A1A2541069DB}" type="pres">
      <dgm:prSet presAssocID="{C47BDBA0-6336-4F14-AD54-5B23983D60BF}" presName="background4" presStyleLbl="node4" presStyleIdx="3" presStyleCnt="4"/>
      <dgm:spPr>
        <a:xfrm>
          <a:off x="3193766" y="2969578"/>
          <a:ext cx="870694" cy="55289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E64868C-FF3B-4B60-8F2E-48A7C6361390}" type="pres">
      <dgm:prSet presAssocID="{C47BDBA0-6336-4F14-AD54-5B23983D60BF}" presName="text4" presStyleLbl="fgAcc4" presStyleIdx="3" presStyleCnt="4">
        <dgm:presLayoutVars>
          <dgm:chPref val="3"/>
        </dgm:presLayoutVars>
      </dgm:prSet>
      <dgm:spPr/>
      <dgm:t>
        <a:bodyPr/>
        <a:lstStyle/>
        <a:p>
          <a:endParaRPr lang="en-US"/>
        </a:p>
      </dgm:t>
    </dgm:pt>
    <dgm:pt modelId="{6DF9E6B9-331A-42D3-B89E-F82E7076D4D5}" type="pres">
      <dgm:prSet presAssocID="{C47BDBA0-6336-4F14-AD54-5B23983D60BF}" presName="hierChild5" presStyleCnt="0"/>
      <dgm:spPr/>
    </dgm:pt>
  </dgm:ptLst>
  <dgm:cxnLst>
    <dgm:cxn modelId="{A793E6DA-13BE-488C-8DB3-30A5D743FEC6}" srcId="{E59CAD64-F57D-417A-B545-F03AF2C18C25}" destId="{C47BDBA0-6336-4F14-AD54-5B23983D60BF}" srcOrd="3" destOrd="0" parTransId="{304287D5-B5AF-4456-BED1-67BE353987A4}" sibTransId="{30633818-CD39-48D6-A634-57B014822B32}"/>
    <dgm:cxn modelId="{46EB3349-B0DB-48A4-88CC-000D570C0393}" type="presOf" srcId="{6CDFA696-141F-44A3-A3F0-4B06593BA85E}" destId="{655CB540-D652-4733-A0B2-44848F703397}" srcOrd="0" destOrd="0" presId="urn:microsoft.com/office/officeart/2005/8/layout/hierarchy1"/>
    <dgm:cxn modelId="{2ADA3D29-C53E-42EE-A40F-2380394FB0EC}" srcId="{111E7551-D182-4E6F-A512-53E5709993B5}" destId="{F8066FC4-19C9-4AA5-8E8D-74655196969C}" srcOrd="0" destOrd="0" parTransId="{B6E31387-B515-4836-965A-23ECDCB5C0FE}" sibTransId="{4512916B-4D4E-4FE9-8325-7AB39B79486B}"/>
    <dgm:cxn modelId="{A8711FEA-5655-460B-91F9-3E4681319E81}" type="presOf" srcId="{7A8A55D0-D776-44A4-983B-7C9EE739ED5E}" destId="{371EADFC-5B26-4352-B64E-F92F2C5B16A2}" srcOrd="0" destOrd="0" presId="urn:microsoft.com/office/officeart/2005/8/layout/hierarchy1"/>
    <dgm:cxn modelId="{AFE36214-16B9-43E9-9864-E731B657E754}" type="presOf" srcId="{18404023-D9E3-49E9-9F8A-13BA32690AFF}" destId="{82ED9B70-C23B-4241-9867-5ED218598FDA}" srcOrd="0" destOrd="0" presId="urn:microsoft.com/office/officeart/2005/8/layout/hierarchy1"/>
    <dgm:cxn modelId="{ADE08587-0797-459B-A622-5B81A4D4777C}" type="presOf" srcId="{E59CAD64-F57D-417A-B545-F03AF2C18C25}" destId="{F6830DB9-7A8E-4B04-BCA5-8ECC07C5BF8C}" srcOrd="0" destOrd="0" presId="urn:microsoft.com/office/officeart/2005/8/layout/hierarchy1"/>
    <dgm:cxn modelId="{16154D43-C97B-4959-A517-A75591BD245F}" type="presOf" srcId="{3032CD98-7AE2-4484-81CB-5AEFBCBAE265}" destId="{18CA3BB8-1824-40E5-9E53-86C19B5BBAF0}" srcOrd="0" destOrd="0" presId="urn:microsoft.com/office/officeart/2005/8/layout/hierarchy1"/>
    <dgm:cxn modelId="{66CD3D72-DF21-4538-9615-B5098828355F}" srcId="{E59CAD64-F57D-417A-B545-F03AF2C18C25}" destId="{7A8A55D0-D776-44A4-983B-7C9EE739ED5E}" srcOrd="0" destOrd="0" parTransId="{3032CD98-7AE2-4484-81CB-5AEFBCBAE265}" sibTransId="{DD259312-AD2E-44A9-AC4C-BF2DEA9D5886}"/>
    <dgm:cxn modelId="{464A5EA4-7D99-4FF2-9DA9-26239CB40606}" srcId="{E59CAD64-F57D-417A-B545-F03AF2C18C25}" destId="{6CDFA696-141F-44A3-A3F0-4B06593BA85E}" srcOrd="1" destOrd="0" parTransId="{D267E39D-BD82-4F12-B5CE-0CCC84189D36}" sibTransId="{80C23005-048A-4778-8697-0F5A411C5ADF}"/>
    <dgm:cxn modelId="{D5E50233-81C2-4156-9659-5266222F9C3E}" type="presOf" srcId="{F8066FC4-19C9-4AA5-8E8D-74655196969C}" destId="{203CC922-9C56-4939-93E8-153B6E186569}" srcOrd="0" destOrd="0" presId="urn:microsoft.com/office/officeart/2005/8/layout/hierarchy1"/>
    <dgm:cxn modelId="{107C074C-AA3A-4597-8101-0EDEE36193E1}" type="presOf" srcId="{304287D5-B5AF-4456-BED1-67BE353987A4}" destId="{B3B3AC07-95D0-406F-A29B-B86FEEF9CC31}" srcOrd="0" destOrd="0" presId="urn:microsoft.com/office/officeart/2005/8/layout/hierarchy1"/>
    <dgm:cxn modelId="{38EFD347-1B9E-42EE-9803-2EA6D348A847}" type="presOf" srcId="{A423B281-8783-4D11-8D19-2227A24CC7F4}" destId="{E2588671-FB2F-473D-8477-A6452A0BC59F}" srcOrd="0" destOrd="0" presId="urn:microsoft.com/office/officeart/2005/8/layout/hierarchy1"/>
    <dgm:cxn modelId="{6F9D2235-EBE3-44C0-BA80-5DC4713387E6}" type="presOf" srcId="{B6E31387-B515-4836-965A-23ECDCB5C0FE}" destId="{1366FC00-3823-4260-8C3B-67E24FCB0114}" srcOrd="0" destOrd="0" presId="urn:microsoft.com/office/officeart/2005/8/layout/hierarchy1"/>
    <dgm:cxn modelId="{A1A80AD6-F6B3-417D-B585-368DA8CEAB79}" type="presOf" srcId="{F43E439A-83BC-4F0F-8D60-FD8D3471223D}" destId="{CA7D9CCF-1475-4415-BC21-E8174657983D}" srcOrd="0" destOrd="0" presId="urn:microsoft.com/office/officeart/2005/8/layout/hierarchy1"/>
    <dgm:cxn modelId="{1208EA00-A2BA-40B1-8313-699CA9295B34}" type="presOf" srcId="{D267E39D-BD82-4F12-B5CE-0CCC84189D36}" destId="{50FB367E-56CE-4BB5-91A9-D4676F29B626}" srcOrd="0" destOrd="0" presId="urn:microsoft.com/office/officeart/2005/8/layout/hierarchy1"/>
    <dgm:cxn modelId="{A75A7C21-8137-4CBD-8F76-B1145B8CE7CE}" srcId="{F8066FC4-19C9-4AA5-8E8D-74655196969C}" destId="{E59CAD64-F57D-417A-B545-F03AF2C18C25}" srcOrd="0" destOrd="0" parTransId="{A423B281-8783-4D11-8D19-2227A24CC7F4}" sibTransId="{FBE3FC74-55FB-4A5B-B6ED-25D90BBC9B0C}"/>
    <dgm:cxn modelId="{FC4E8B6A-AEC3-49C0-AFC2-D505F95E3DFF}" type="presOf" srcId="{9B66B406-FD2C-41FE-AAD2-EE87EC342ABC}" destId="{DCA4FD0D-5DF2-4960-A58B-C6F95BF109AB}" srcOrd="0" destOrd="0" presId="urn:microsoft.com/office/officeart/2005/8/layout/hierarchy1"/>
    <dgm:cxn modelId="{D2846644-D748-47D2-93A1-5111ED5185F6}" type="presOf" srcId="{C47BDBA0-6336-4F14-AD54-5B23983D60BF}" destId="{BE64868C-FF3B-4B60-8F2E-48A7C6361390}" srcOrd="0" destOrd="0" presId="urn:microsoft.com/office/officeart/2005/8/layout/hierarchy1"/>
    <dgm:cxn modelId="{154A4157-A30B-42E1-BF72-E96C64B95835}" srcId="{F43E439A-83BC-4F0F-8D60-FD8D3471223D}" destId="{111E7551-D182-4E6F-A512-53E5709993B5}" srcOrd="0" destOrd="0" parTransId="{705C7FAD-EC41-4FA0-ADE5-54499401B512}" sibTransId="{9F7AAA33-E211-478D-8F1C-ABBD1C12D49B}"/>
    <dgm:cxn modelId="{37A95251-00D2-40D3-B5D6-AFF33090EF60}" srcId="{E59CAD64-F57D-417A-B545-F03AF2C18C25}" destId="{18404023-D9E3-49E9-9F8A-13BA32690AFF}" srcOrd="2" destOrd="0" parTransId="{9B66B406-FD2C-41FE-AAD2-EE87EC342ABC}" sibTransId="{FA31202F-FC5E-4B9E-B8DB-352DA0389F0D}"/>
    <dgm:cxn modelId="{E9F678B5-3ACC-428E-A9C4-D48FD296F00A}" type="presOf" srcId="{111E7551-D182-4E6F-A512-53E5709993B5}" destId="{7A09A336-0B89-440D-AE4C-B0E6CE4AA715}" srcOrd="0" destOrd="0" presId="urn:microsoft.com/office/officeart/2005/8/layout/hierarchy1"/>
    <dgm:cxn modelId="{D828C4CE-A777-49C7-A40A-5B22E9E074B9}" type="presParOf" srcId="{CA7D9CCF-1475-4415-BC21-E8174657983D}" destId="{7973EA9A-5656-4A0A-90B9-79EF50F9378A}" srcOrd="0" destOrd="0" presId="urn:microsoft.com/office/officeart/2005/8/layout/hierarchy1"/>
    <dgm:cxn modelId="{76CED4C2-0099-42D6-80A4-42334A7F37A5}" type="presParOf" srcId="{7973EA9A-5656-4A0A-90B9-79EF50F9378A}" destId="{926A6929-6EDA-48CA-96F1-2DA3F4FACDC8}" srcOrd="0" destOrd="0" presId="urn:microsoft.com/office/officeart/2005/8/layout/hierarchy1"/>
    <dgm:cxn modelId="{47F059FF-CC89-4717-9829-C91009001FB2}" type="presParOf" srcId="{926A6929-6EDA-48CA-96F1-2DA3F4FACDC8}" destId="{379D4EF0-4822-45F3-9057-56A0EECC9F73}" srcOrd="0" destOrd="0" presId="urn:microsoft.com/office/officeart/2005/8/layout/hierarchy1"/>
    <dgm:cxn modelId="{24BF00D0-67B5-4EC9-8088-7F38F070E9A5}" type="presParOf" srcId="{926A6929-6EDA-48CA-96F1-2DA3F4FACDC8}" destId="{7A09A336-0B89-440D-AE4C-B0E6CE4AA715}" srcOrd="1" destOrd="0" presId="urn:microsoft.com/office/officeart/2005/8/layout/hierarchy1"/>
    <dgm:cxn modelId="{A2C920F4-89F1-4477-B841-8AD8BED17F24}" type="presParOf" srcId="{7973EA9A-5656-4A0A-90B9-79EF50F9378A}" destId="{19A357E1-DB02-4368-88ED-65E15E43C420}" srcOrd="1" destOrd="0" presId="urn:microsoft.com/office/officeart/2005/8/layout/hierarchy1"/>
    <dgm:cxn modelId="{00081AC3-B1A7-4875-9204-E36D0F99B0F8}" type="presParOf" srcId="{19A357E1-DB02-4368-88ED-65E15E43C420}" destId="{1366FC00-3823-4260-8C3B-67E24FCB0114}" srcOrd="0" destOrd="0" presId="urn:microsoft.com/office/officeart/2005/8/layout/hierarchy1"/>
    <dgm:cxn modelId="{EBA48B5B-7985-41BA-83A1-16E902FE7CA4}" type="presParOf" srcId="{19A357E1-DB02-4368-88ED-65E15E43C420}" destId="{C043862B-680A-42BB-A959-14EA7FA592BF}" srcOrd="1" destOrd="0" presId="urn:microsoft.com/office/officeart/2005/8/layout/hierarchy1"/>
    <dgm:cxn modelId="{270D4A63-AD96-4121-98FD-EEADB2B96244}" type="presParOf" srcId="{C043862B-680A-42BB-A959-14EA7FA592BF}" destId="{C1B70DAE-A491-4A1A-B4A9-3D1B1D6F37BD}" srcOrd="0" destOrd="0" presId="urn:microsoft.com/office/officeart/2005/8/layout/hierarchy1"/>
    <dgm:cxn modelId="{7B398E44-824F-4F38-9389-9F4B7B453C6E}" type="presParOf" srcId="{C1B70DAE-A491-4A1A-B4A9-3D1B1D6F37BD}" destId="{9107686A-BB20-4CBB-BDBC-EAF8BF1B6605}" srcOrd="0" destOrd="0" presId="urn:microsoft.com/office/officeart/2005/8/layout/hierarchy1"/>
    <dgm:cxn modelId="{442D714A-1EC4-4295-9712-10005133A842}" type="presParOf" srcId="{C1B70DAE-A491-4A1A-B4A9-3D1B1D6F37BD}" destId="{203CC922-9C56-4939-93E8-153B6E186569}" srcOrd="1" destOrd="0" presId="urn:microsoft.com/office/officeart/2005/8/layout/hierarchy1"/>
    <dgm:cxn modelId="{D634DA8A-5EA2-42BE-9197-180278367CBE}" type="presParOf" srcId="{C043862B-680A-42BB-A959-14EA7FA592BF}" destId="{30350B9A-4764-49DA-92C4-0A7FF4F228A9}" srcOrd="1" destOrd="0" presId="urn:microsoft.com/office/officeart/2005/8/layout/hierarchy1"/>
    <dgm:cxn modelId="{131A8BE1-270C-419B-8965-9FC13F58857D}" type="presParOf" srcId="{30350B9A-4764-49DA-92C4-0A7FF4F228A9}" destId="{E2588671-FB2F-473D-8477-A6452A0BC59F}" srcOrd="0" destOrd="0" presId="urn:microsoft.com/office/officeart/2005/8/layout/hierarchy1"/>
    <dgm:cxn modelId="{6D5C578D-8E6D-4718-9CF0-31B64876DEE5}" type="presParOf" srcId="{30350B9A-4764-49DA-92C4-0A7FF4F228A9}" destId="{12305692-E3D9-4B00-BA09-50BC48C82F46}" srcOrd="1" destOrd="0" presId="urn:microsoft.com/office/officeart/2005/8/layout/hierarchy1"/>
    <dgm:cxn modelId="{0F343BED-20EF-4430-AA10-4094930E5157}" type="presParOf" srcId="{12305692-E3D9-4B00-BA09-50BC48C82F46}" destId="{06F654A5-3AE9-4D10-B36B-B1A24A2A8CFA}" srcOrd="0" destOrd="0" presId="urn:microsoft.com/office/officeart/2005/8/layout/hierarchy1"/>
    <dgm:cxn modelId="{8559A56A-0E77-426E-9AA7-125322D4A6DB}" type="presParOf" srcId="{06F654A5-3AE9-4D10-B36B-B1A24A2A8CFA}" destId="{CB764F6F-05DB-47CA-88B8-813A92DCFB37}" srcOrd="0" destOrd="0" presId="urn:microsoft.com/office/officeart/2005/8/layout/hierarchy1"/>
    <dgm:cxn modelId="{8DAE55AE-B9FB-4E34-877A-DC852FF0180E}" type="presParOf" srcId="{06F654A5-3AE9-4D10-B36B-B1A24A2A8CFA}" destId="{F6830DB9-7A8E-4B04-BCA5-8ECC07C5BF8C}" srcOrd="1" destOrd="0" presId="urn:microsoft.com/office/officeart/2005/8/layout/hierarchy1"/>
    <dgm:cxn modelId="{EA8B9FB5-FF3C-429F-8F08-5729DDB04B66}" type="presParOf" srcId="{12305692-E3D9-4B00-BA09-50BC48C82F46}" destId="{BA7D6A43-8507-45BE-A7FD-8CCE4E8BDB08}" srcOrd="1" destOrd="0" presId="urn:microsoft.com/office/officeart/2005/8/layout/hierarchy1"/>
    <dgm:cxn modelId="{87C37912-919D-4BE3-BCE8-768C50BC7CD7}" type="presParOf" srcId="{BA7D6A43-8507-45BE-A7FD-8CCE4E8BDB08}" destId="{18CA3BB8-1824-40E5-9E53-86C19B5BBAF0}" srcOrd="0" destOrd="0" presId="urn:microsoft.com/office/officeart/2005/8/layout/hierarchy1"/>
    <dgm:cxn modelId="{C3E2C116-2E1A-4A10-9A90-B3F29D01075D}" type="presParOf" srcId="{BA7D6A43-8507-45BE-A7FD-8CCE4E8BDB08}" destId="{86CE8672-1771-431C-A2D1-227AEBA1FEFB}" srcOrd="1" destOrd="0" presId="urn:microsoft.com/office/officeart/2005/8/layout/hierarchy1"/>
    <dgm:cxn modelId="{385A0EF6-3968-42B6-AA0D-201022340665}" type="presParOf" srcId="{86CE8672-1771-431C-A2D1-227AEBA1FEFB}" destId="{C801F5CF-4AA8-456C-ABB6-0E89A97E409A}" srcOrd="0" destOrd="0" presId="urn:microsoft.com/office/officeart/2005/8/layout/hierarchy1"/>
    <dgm:cxn modelId="{95FF8CA3-D649-4C7A-BA4E-565060762784}" type="presParOf" srcId="{C801F5CF-4AA8-456C-ABB6-0E89A97E409A}" destId="{28E31775-5444-490C-8ECF-7AE63F479295}" srcOrd="0" destOrd="0" presId="urn:microsoft.com/office/officeart/2005/8/layout/hierarchy1"/>
    <dgm:cxn modelId="{8C654216-AD2D-477F-B07E-D6D139E5677C}" type="presParOf" srcId="{C801F5CF-4AA8-456C-ABB6-0E89A97E409A}" destId="{371EADFC-5B26-4352-B64E-F92F2C5B16A2}" srcOrd="1" destOrd="0" presId="urn:microsoft.com/office/officeart/2005/8/layout/hierarchy1"/>
    <dgm:cxn modelId="{4388E56F-0368-4F24-9FAF-B52D5609680D}" type="presParOf" srcId="{86CE8672-1771-431C-A2D1-227AEBA1FEFB}" destId="{1382744B-2B5B-4796-837F-F595A9307F88}" srcOrd="1" destOrd="0" presId="urn:microsoft.com/office/officeart/2005/8/layout/hierarchy1"/>
    <dgm:cxn modelId="{94220240-496C-4B2E-B490-BF502AFF4B77}" type="presParOf" srcId="{BA7D6A43-8507-45BE-A7FD-8CCE4E8BDB08}" destId="{50FB367E-56CE-4BB5-91A9-D4676F29B626}" srcOrd="2" destOrd="0" presId="urn:microsoft.com/office/officeart/2005/8/layout/hierarchy1"/>
    <dgm:cxn modelId="{10966CA4-7632-4726-BADB-FF14D37D511C}" type="presParOf" srcId="{BA7D6A43-8507-45BE-A7FD-8CCE4E8BDB08}" destId="{23B773DB-51AC-450D-85D0-E868777EA8E0}" srcOrd="3" destOrd="0" presId="urn:microsoft.com/office/officeart/2005/8/layout/hierarchy1"/>
    <dgm:cxn modelId="{2D77AE2E-7361-43C1-907C-B907319B0F34}" type="presParOf" srcId="{23B773DB-51AC-450D-85D0-E868777EA8E0}" destId="{E1977A6E-8BA1-4004-8CAB-8D960E8F2AF0}" srcOrd="0" destOrd="0" presId="urn:microsoft.com/office/officeart/2005/8/layout/hierarchy1"/>
    <dgm:cxn modelId="{B98A8D8C-5A02-4145-BB8F-9A87D52A015B}" type="presParOf" srcId="{E1977A6E-8BA1-4004-8CAB-8D960E8F2AF0}" destId="{E3892D19-0E72-4F35-BF70-0B1E916C2202}" srcOrd="0" destOrd="0" presId="urn:microsoft.com/office/officeart/2005/8/layout/hierarchy1"/>
    <dgm:cxn modelId="{E1E70F60-E083-40D0-9218-7C9FA498F8C5}" type="presParOf" srcId="{E1977A6E-8BA1-4004-8CAB-8D960E8F2AF0}" destId="{655CB540-D652-4733-A0B2-44848F703397}" srcOrd="1" destOrd="0" presId="urn:microsoft.com/office/officeart/2005/8/layout/hierarchy1"/>
    <dgm:cxn modelId="{887DF4D1-3A26-4811-8AC7-4143FB4846BD}" type="presParOf" srcId="{23B773DB-51AC-450D-85D0-E868777EA8E0}" destId="{64243A3F-9F27-496C-87FB-B7DF5D987ACE}" srcOrd="1" destOrd="0" presId="urn:microsoft.com/office/officeart/2005/8/layout/hierarchy1"/>
    <dgm:cxn modelId="{E90FCD0C-8E8F-470A-8897-27D768791E15}" type="presParOf" srcId="{BA7D6A43-8507-45BE-A7FD-8CCE4E8BDB08}" destId="{DCA4FD0D-5DF2-4960-A58B-C6F95BF109AB}" srcOrd="4" destOrd="0" presId="urn:microsoft.com/office/officeart/2005/8/layout/hierarchy1"/>
    <dgm:cxn modelId="{7CA58BFB-DE66-4C29-BA2B-59D43FEE01AA}" type="presParOf" srcId="{BA7D6A43-8507-45BE-A7FD-8CCE4E8BDB08}" destId="{593D4BE3-934D-4AFF-AF06-BD2F8AE3797C}" srcOrd="5" destOrd="0" presId="urn:microsoft.com/office/officeart/2005/8/layout/hierarchy1"/>
    <dgm:cxn modelId="{740B71A2-3700-429F-B812-5E82EB9984D8}" type="presParOf" srcId="{593D4BE3-934D-4AFF-AF06-BD2F8AE3797C}" destId="{1B3EA441-3BDB-4F6B-93BC-9D18DF59082E}" srcOrd="0" destOrd="0" presId="urn:microsoft.com/office/officeart/2005/8/layout/hierarchy1"/>
    <dgm:cxn modelId="{97231DA6-8460-478E-9C68-EBA99A71226A}" type="presParOf" srcId="{1B3EA441-3BDB-4F6B-93BC-9D18DF59082E}" destId="{CFB9AAAA-C8AC-4B71-BCC3-B9B03E9C8D08}" srcOrd="0" destOrd="0" presId="urn:microsoft.com/office/officeart/2005/8/layout/hierarchy1"/>
    <dgm:cxn modelId="{ED53EF75-9215-451E-8E7F-28CB011355EC}" type="presParOf" srcId="{1B3EA441-3BDB-4F6B-93BC-9D18DF59082E}" destId="{82ED9B70-C23B-4241-9867-5ED218598FDA}" srcOrd="1" destOrd="0" presId="urn:microsoft.com/office/officeart/2005/8/layout/hierarchy1"/>
    <dgm:cxn modelId="{34D523FC-6A6B-433D-AFFF-86182364E2F7}" type="presParOf" srcId="{593D4BE3-934D-4AFF-AF06-BD2F8AE3797C}" destId="{65326504-C1D1-44D3-AE3D-F460AAFC1522}" srcOrd="1" destOrd="0" presId="urn:microsoft.com/office/officeart/2005/8/layout/hierarchy1"/>
    <dgm:cxn modelId="{0FF4810E-EAE0-425D-BC3E-84735B19A18E}" type="presParOf" srcId="{BA7D6A43-8507-45BE-A7FD-8CCE4E8BDB08}" destId="{B3B3AC07-95D0-406F-A29B-B86FEEF9CC31}" srcOrd="6" destOrd="0" presId="urn:microsoft.com/office/officeart/2005/8/layout/hierarchy1"/>
    <dgm:cxn modelId="{540566C8-3438-4465-9BA6-6811ECA948B7}" type="presParOf" srcId="{BA7D6A43-8507-45BE-A7FD-8CCE4E8BDB08}" destId="{9843261B-1C31-42EB-B457-1F83196B177C}" srcOrd="7" destOrd="0" presId="urn:microsoft.com/office/officeart/2005/8/layout/hierarchy1"/>
    <dgm:cxn modelId="{31667E1B-36CD-42CD-9DAC-B473793CC038}" type="presParOf" srcId="{9843261B-1C31-42EB-B457-1F83196B177C}" destId="{F85AC8FB-98B8-494A-AA82-F4827A1AB8C7}" srcOrd="0" destOrd="0" presId="urn:microsoft.com/office/officeart/2005/8/layout/hierarchy1"/>
    <dgm:cxn modelId="{266B6759-E6AC-40ED-A2EF-BC551ACB340F}" type="presParOf" srcId="{F85AC8FB-98B8-494A-AA82-F4827A1AB8C7}" destId="{BC4FB312-64F2-4999-B729-A1A2541069DB}" srcOrd="0" destOrd="0" presId="urn:microsoft.com/office/officeart/2005/8/layout/hierarchy1"/>
    <dgm:cxn modelId="{D9163D29-D0CD-4D97-84E8-663C6257151A}" type="presParOf" srcId="{F85AC8FB-98B8-494A-AA82-F4827A1AB8C7}" destId="{BE64868C-FF3B-4B60-8F2E-48A7C6361390}" srcOrd="1" destOrd="0" presId="urn:microsoft.com/office/officeart/2005/8/layout/hierarchy1"/>
    <dgm:cxn modelId="{25C033F7-8D90-4EED-8D84-FF2891E628AD}" type="presParOf" srcId="{9843261B-1C31-42EB-B457-1F83196B177C}" destId="{6DF9E6B9-331A-42D3-B89E-F82E7076D4D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3E439A-83BC-4F0F-8D60-FD8D3471223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11E7551-D182-4E6F-A512-53E5709993B5}">
      <dgm:prSet phldrT="[Text]"/>
      <dgm:spPr>
        <a:xfrm>
          <a:off x="1694237" y="643130"/>
          <a:ext cx="870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Party PY_000024 Aughinish Alumina ltd</a:t>
          </a:r>
        </a:p>
      </dgm:t>
    </dgm:pt>
    <dgm:pt modelId="{705C7FAD-EC41-4FA0-ADE5-54499401B512}" type="parTrans" cxnId="{154A4157-A30B-42E1-BF72-E96C64B95835}">
      <dgm:prSet/>
      <dgm:spPr/>
      <dgm:t>
        <a:bodyPr/>
        <a:lstStyle/>
        <a:p>
          <a:endParaRPr lang="en-US"/>
        </a:p>
      </dgm:t>
    </dgm:pt>
    <dgm:pt modelId="{9F7AAA33-E211-478D-8F1C-ABBD1C12D49B}" type="sibTrans" cxnId="{154A4157-A30B-42E1-BF72-E96C64B95835}">
      <dgm:prSet/>
      <dgm:spPr/>
      <dgm:t>
        <a:bodyPr/>
        <a:lstStyle/>
        <a:p>
          <a:endParaRPr lang="en-US"/>
        </a:p>
      </dgm:t>
    </dgm:pt>
    <dgm:pt modelId="{F8066FC4-19C9-4AA5-8E8D-74655196969C}">
      <dgm:prSet phldrT="[Text]"/>
      <dgm:spPr>
        <a:xfrm>
          <a:off x="1694237" y="1449248"/>
          <a:ext cx="870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Participant</a:t>
          </a:r>
        </a:p>
        <a:p>
          <a:r>
            <a:rPr lang="en-US">
              <a:solidFill>
                <a:sysClr val="windowText" lastClr="000000">
                  <a:hueOff val="0"/>
                  <a:satOff val="0"/>
                  <a:lumOff val="0"/>
                  <a:alphaOff val="0"/>
                </a:sysClr>
              </a:solidFill>
              <a:latin typeface="Calibri" panose="020F0502020204030204"/>
              <a:ea typeface="+mn-ea"/>
              <a:cs typeface="+mn-cs"/>
            </a:rPr>
            <a:t>PT_400024</a:t>
          </a:r>
        </a:p>
      </dgm:t>
    </dgm:pt>
    <dgm:pt modelId="{B6E31387-B515-4836-965A-23ECDCB5C0FE}" type="parTrans" cxnId="{2ADA3D29-C53E-42EE-A40F-2380394FB0EC}">
      <dgm:prSet/>
      <dgm:spPr>
        <a:xfrm>
          <a:off x="1987120" y="1104114"/>
          <a:ext cx="91440" cy="253227"/>
        </a:xfrm>
        <a:custGeom>
          <a:avLst/>
          <a:gdLst/>
          <a:ahLst/>
          <a:cxnLst/>
          <a:rect l="0" t="0" r="0" b="0"/>
          <a:pathLst>
            <a:path>
              <a:moveTo>
                <a:pt x="45720" y="0"/>
              </a:moveTo>
              <a:lnTo>
                <a:pt x="45720" y="253227"/>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4512916B-4D4E-4FE9-8325-7AB39B79486B}" type="sibTrans" cxnId="{2ADA3D29-C53E-42EE-A40F-2380394FB0EC}">
      <dgm:prSet/>
      <dgm:spPr/>
      <dgm:t>
        <a:bodyPr/>
        <a:lstStyle/>
        <a:p>
          <a:endParaRPr lang="en-US"/>
        </a:p>
      </dgm:t>
    </dgm:pt>
    <dgm:pt modelId="{E59CAD64-F57D-417A-B545-F03AF2C18C25}">
      <dgm:prSet phldrT="[Text]"/>
      <dgm:spPr>
        <a:xfrm>
          <a:off x="1610737" y="2255366"/>
          <a:ext cx="1037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TS_400031 (Trading Site Account)</a:t>
          </a:r>
        </a:p>
      </dgm:t>
    </dgm:pt>
    <dgm:pt modelId="{A423B281-8783-4D11-8D19-2227A24CC7F4}" type="parTrans" cxnId="{A75A7C21-8137-4CBD-8F76-B1145B8CE7CE}">
      <dgm:prSet/>
      <dgm:spPr>
        <a:xfrm>
          <a:off x="1987120" y="1910233"/>
          <a:ext cx="91440" cy="253227"/>
        </a:xfrm>
        <a:custGeom>
          <a:avLst/>
          <a:gdLst/>
          <a:ahLst/>
          <a:cxnLst/>
          <a:rect l="0" t="0" r="0" b="0"/>
          <a:pathLst>
            <a:path>
              <a:moveTo>
                <a:pt x="45720" y="0"/>
              </a:moveTo>
              <a:lnTo>
                <a:pt x="45720" y="253227"/>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FBE3FC74-55FB-4A5B-B6ED-25D90BBC9B0C}" type="sibTrans" cxnId="{A75A7C21-8137-4CBD-8F76-B1145B8CE7CE}">
      <dgm:prSet/>
      <dgm:spPr/>
      <dgm:t>
        <a:bodyPr/>
        <a:lstStyle/>
        <a:p>
          <a:endParaRPr lang="en-US"/>
        </a:p>
      </dgm:t>
    </dgm:pt>
    <dgm:pt modelId="{7A8A55D0-D776-44A4-983B-7C9EE739ED5E}">
      <dgm:prSet/>
      <dgm:spPr>
        <a:xfrm>
          <a:off x="97963" y="3061485"/>
          <a:ext cx="870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SK3 GU_400120</a:t>
          </a:r>
        </a:p>
        <a:p>
          <a:r>
            <a:rPr lang="en-US">
              <a:solidFill>
                <a:sysClr val="windowText" lastClr="000000">
                  <a:hueOff val="0"/>
                  <a:satOff val="0"/>
                  <a:lumOff val="0"/>
                  <a:alphaOff val="0"/>
                </a:sysClr>
              </a:solidFill>
              <a:latin typeface="Calibri" panose="020F0502020204030204"/>
              <a:ea typeface="+mn-ea"/>
              <a:cs typeface="+mn-cs"/>
            </a:rPr>
            <a:t>PPTG </a:t>
          </a:r>
        </a:p>
      </dgm:t>
    </dgm:pt>
    <dgm:pt modelId="{3032CD98-7AE2-4484-81CB-5AEFBCBAE265}" type="parTrans" cxnId="{66CD3D72-DF21-4538-9615-B5098828355F}">
      <dgm:prSet/>
      <dgm:spPr>
        <a:xfrm>
          <a:off x="436566" y="2716351"/>
          <a:ext cx="1596273" cy="253227"/>
        </a:xfrm>
        <a:custGeom>
          <a:avLst/>
          <a:gdLst/>
          <a:ahLst/>
          <a:cxnLst/>
          <a:rect l="0" t="0" r="0" b="0"/>
          <a:pathLst>
            <a:path>
              <a:moveTo>
                <a:pt x="1596273" y="0"/>
              </a:moveTo>
              <a:lnTo>
                <a:pt x="1596273" y="172566"/>
              </a:lnTo>
              <a:lnTo>
                <a:pt x="0" y="172566"/>
              </a:lnTo>
              <a:lnTo>
                <a:pt x="0" y="253227"/>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DD259312-AD2E-44A9-AC4C-BF2DEA9D5886}" type="sibTrans" cxnId="{66CD3D72-DF21-4538-9615-B5098828355F}">
      <dgm:prSet/>
      <dgm:spPr/>
      <dgm:t>
        <a:bodyPr/>
        <a:lstStyle/>
        <a:p>
          <a:endParaRPr lang="en-US"/>
        </a:p>
      </dgm:t>
    </dgm:pt>
    <dgm:pt modelId="{6CDFA696-141F-44A3-A3F0-4B06593BA85E}">
      <dgm:prSet/>
      <dgm:spPr>
        <a:xfrm>
          <a:off x="1162145" y="3061485"/>
          <a:ext cx="870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SK4 GU_400121</a:t>
          </a:r>
        </a:p>
        <a:p>
          <a:r>
            <a:rPr lang="en-US">
              <a:solidFill>
                <a:sysClr val="windowText" lastClr="000000">
                  <a:hueOff val="0"/>
                  <a:satOff val="0"/>
                  <a:lumOff val="0"/>
                  <a:alphaOff val="0"/>
                </a:sysClr>
              </a:solidFill>
              <a:latin typeface="Calibri" panose="020F0502020204030204"/>
              <a:ea typeface="+mn-ea"/>
              <a:cs typeface="+mn-cs"/>
            </a:rPr>
            <a:t>PPTG</a:t>
          </a:r>
        </a:p>
      </dgm:t>
    </dgm:pt>
    <dgm:pt modelId="{D267E39D-BD82-4F12-B5CE-0CCC84189D36}" type="parTrans" cxnId="{464A5EA4-7D99-4FF2-9DA9-26239CB40606}">
      <dgm:prSet/>
      <dgm:spPr>
        <a:xfrm>
          <a:off x="1500749" y="2716351"/>
          <a:ext cx="532091" cy="253227"/>
        </a:xfrm>
        <a:custGeom>
          <a:avLst/>
          <a:gdLst/>
          <a:ahLst/>
          <a:cxnLst/>
          <a:rect l="0" t="0" r="0" b="0"/>
          <a:pathLst>
            <a:path>
              <a:moveTo>
                <a:pt x="532091" y="0"/>
              </a:moveTo>
              <a:lnTo>
                <a:pt x="532091" y="172566"/>
              </a:lnTo>
              <a:lnTo>
                <a:pt x="0" y="172566"/>
              </a:lnTo>
              <a:lnTo>
                <a:pt x="0" y="253227"/>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80C23005-048A-4778-8697-0F5A411C5ADF}" type="sibTrans" cxnId="{464A5EA4-7D99-4FF2-9DA9-26239CB40606}">
      <dgm:prSet/>
      <dgm:spPr/>
      <dgm:t>
        <a:bodyPr/>
        <a:lstStyle/>
        <a:p>
          <a:endParaRPr lang="en-US"/>
        </a:p>
      </dgm:t>
    </dgm:pt>
    <dgm:pt modelId="{18404023-D9E3-49E9-9F8A-13BA32690AFF}">
      <dgm:prSet/>
      <dgm:spPr>
        <a:xfrm>
          <a:off x="2226328" y="3061485"/>
          <a:ext cx="870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dirty="0" err="1">
              <a:solidFill>
                <a:schemeClr val="accent4">
                  <a:lumMod val="60000"/>
                  <a:lumOff val="40000"/>
                </a:schemeClr>
              </a:solidFill>
              <a:latin typeface="Calibri" panose="020F0502020204030204"/>
              <a:ea typeface="+mn-ea"/>
              <a:cs typeface="+mn-cs"/>
            </a:rPr>
            <a:t>TU_xxxxxx</a:t>
          </a:r>
          <a:r>
            <a:rPr lang="en-US" dirty="0">
              <a:solidFill>
                <a:schemeClr val="accent4">
                  <a:lumMod val="60000"/>
                  <a:lumOff val="40000"/>
                </a:schemeClr>
              </a:solidFill>
              <a:latin typeface="Calibri" panose="020F0502020204030204"/>
              <a:ea typeface="+mn-ea"/>
              <a:cs typeface="+mn-cs"/>
            </a:rPr>
            <a:t> Trading Unit</a:t>
          </a:r>
        </a:p>
      </dgm:t>
    </dgm:pt>
    <dgm:pt modelId="{9B66B406-FD2C-41FE-AAD2-EE87EC342ABC}" type="parTrans" cxnId="{37A95251-00D2-40D3-B5D6-AFF33090EF60}">
      <dgm:prSet/>
      <dgm:spPr>
        <a:xfrm>
          <a:off x="2032840" y="2716351"/>
          <a:ext cx="532091" cy="253227"/>
        </a:xfrm>
        <a:custGeom>
          <a:avLst/>
          <a:gdLst/>
          <a:ahLst/>
          <a:cxnLst/>
          <a:rect l="0" t="0" r="0" b="0"/>
          <a:pathLst>
            <a:path>
              <a:moveTo>
                <a:pt x="0" y="0"/>
              </a:moveTo>
              <a:lnTo>
                <a:pt x="0" y="172566"/>
              </a:lnTo>
              <a:lnTo>
                <a:pt x="532091" y="172566"/>
              </a:lnTo>
              <a:lnTo>
                <a:pt x="532091" y="253227"/>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FA31202F-FC5E-4B9E-B8DB-352DA0389F0D}" type="sibTrans" cxnId="{37A95251-00D2-40D3-B5D6-AFF33090EF60}">
      <dgm:prSet/>
      <dgm:spPr/>
      <dgm:t>
        <a:bodyPr/>
        <a:lstStyle/>
        <a:p>
          <a:endParaRPr lang="en-US"/>
        </a:p>
      </dgm:t>
    </dgm:pt>
    <dgm:pt modelId="{C47BDBA0-6336-4F14-AD54-5B23983D60BF}">
      <dgm:prSet/>
      <dgm:spPr>
        <a:xfrm>
          <a:off x="3290510" y="3061485"/>
          <a:ext cx="870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TSSU SU_400030</a:t>
          </a:r>
        </a:p>
      </dgm:t>
    </dgm:pt>
    <dgm:pt modelId="{304287D5-B5AF-4456-BED1-67BE353987A4}" type="parTrans" cxnId="{A793E6DA-13BE-488C-8DB3-30A5D743FEC6}">
      <dgm:prSet/>
      <dgm:spPr>
        <a:xfrm>
          <a:off x="2032840" y="2716351"/>
          <a:ext cx="1596273" cy="253227"/>
        </a:xfrm>
        <a:custGeom>
          <a:avLst/>
          <a:gdLst/>
          <a:ahLst/>
          <a:cxnLst/>
          <a:rect l="0" t="0" r="0" b="0"/>
          <a:pathLst>
            <a:path>
              <a:moveTo>
                <a:pt x="0" y="0"/>
              </a:moveTo>
              <a:lnTo>
                <a:pt x="0" y="172566"/>
              </a:lnTo>
              <a:lnTo>
                <a:pt x="1596273" y="172566"/>
              </a:lnTo>
              <a:lnTo>
                <a:pt x="1596273" y="253227"/>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30633818-CD39-48D6-A634-57B014822B32}" type="sibTrans" cxnId="{A793E6DA-13BE-488C-8DB3-30A5D743FEC6}">
      <dgm:prSet/>
      <dgm:spPr/>
      <dgm:t>
        <a:bodyPr/>
        <a:lstStyle/>
        <a:p>
          <a:endParaRPr lang="en-US"/>
        </a:p>
      </dgm:t>
    </dgm:pt>
    <dgm:pt modelId="{CA7D9CCF-1475-4415-BC21-E8174657983D}" type="pres">
      <dgm:prSet presAssocID="{F43E439A-83BC-4F0F-8D60-FD8D3471223D}" presName="hierChild1" presStyleCnt="0">
        <dgm:presLayoutVars>
          <dgm:chPref val="1"/>
          <dgm:dir/>
          <dgm:animOne val="branch"/>
          <dgm:animLvl val="lvl"/>
          <dgm:resizeHandles/>
        </dgm:presLayoutVars>
      </dgm:prSet>
      <dgm:spPr/>
      <dgm:t>
        <a:bodyPr/>
        <a:lstStyle/>
        <a:p>
          <a:endParaRPr lang="en-IE"/>
        </a:p>
      </dgm:t>
    </dgm:pt>
    <dgm:pt modelId="{7973EA9A-5656-4A0A-90B9-79EF50F9378A}" type="pres">
      <dgm:prSet presAssocID="{111E7551-D182-4E6F-A512-53E5709993B5}" presName="hierRoot1" presStyleCnt="0"/>
      <dgm:spPr/>
    </dgm:pt>
    <dgm:pt modelId="{926A6929-6EDA-48CA-96F1-2DA3F4FACDC8}" type="pres">
      <dgm:prSet presAssocID="{111E7551-D182-4E6F-A512-53E5709993B5}" presName="composite" presStyleCnt="0"/>
      <dgm:spPr/>
    </dgm:pt>
    <dgm:pt modelId="{379D4EF0-4822-45F3-9057-56A0EECC9F73}" type="pres">
      <dgm:prSet presAssocID="{111E7551-D182-4E6F-A512-53E5709993B5}" presName="background" presStyleLbl="node0" presStyleIdx="0" presStyleCnt="1"/>
      <dgm:spPr>
        <a:xfrm>
          <a:off x="1597493" y="551223"/>
          <a:ext cx="870694" cy="55289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A09A336-0B89-440D-AE4C-B0E6CE4AA715}" type="pres">
      <dgm:prSet presAssocID="{111E7551-D182-4E6F-A512-53E5709993B5}" presName="text" presStyleLbl="fgAcc0" presStyleIdx="0" presStyleCnt="1">
        <dgm:presLayoutVars>
          <dgm:chPref val="3"/>
        </dgm:presLayoutVars>
      </dgm:prSet>
      <dgm:spPr/>
      <dgm:t>
        <a:bodyPr/>
        <a:lstStyle/>
        <a:p>
          <a:endParaRPr lang="en-US"/>
        </a:p>
      </dgm:t>
    </dgm:pt>
    <dgm:pt modelId="{19A357E1-DB02-4368-88ED-65E15E43C420}" type="pres">
      <dgm:prSet presAssocID="{111E7551-D182-4E6F-A512-53E5709993B5}" presName="hierChild2" presStyleCnt="0"/>
      <dgm:spPr/>
    </dgm:pt>
    <dgm:pt modelId="{1366FC00-3823-4260-8C3B-67E24FCB0114}" type="pres">
      <dgm:prSet presAssocID="{B6E31387-B515-4836-965A-23ECDCB5C0FE}" presName="Name10" presStyleLbl="parChTrans1D2" presStyleIdx="0" presStyleCnt="1"/>
      <dgm:spPr/>
      <dgm:t>
        <a:bodyPr/>
        <a:lstStyle/>
        <a:p>
          <a:endParaRPr lang="en-IE"/>
        </a:p>
      </dgm:t>
    </dgm:pt>
    <dgm:pt modelId="{C043862B-680A-42BB-A959-14EA7FA592BF}" type="pres">
      <dgm:prSet presAssocID="{F8066FC4-19C9-4AA5-8E8D-74655196969C}" presName="hierRoot2" presStyleCnt="0"/>
      <dgm:spPr/>
    </dgm:pt>
    <dgm:pt modelId="{C1B70DAE-A491-4A1A-B4A9-3D1B1D6F37BD}" type="pres">
      <dgm:prSet presAssocID="{F8066FC4-19C9-4AA5-8E8D-74655196969C}" presName="composite2" presStyleCnt="0"/>
      <dgm:spPr/>
    </dgm:pt>
    <dgm:pt modelId="{9107686A-BB20-4CBB-BDBC-EAF8BF1B6605}" type="pres">
      <dgm:prSet presAssocID="{F8066FC4-19C9-4AA5-8E8D-74655196969C}" presName="background2" presStyleLbl="node2" presStyleIdx="0" presStyleCnt="1"/>
      <dgm:spPr>
        <a:xfrm>
          <a:off x="1597493" y="1357341"/>
          <a:ext cx="870694" cy="55289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03CC922-9C56-4939-93E8-153B6E186569}" type="pres">
      <dgm:prSet presAssocID="{F8066FC4-19C9-4AA5-8E8D-74655196969C}" presName="text2" presStyleLbl="fgAcc2" presStyleIdx="0" presStyleCnt="1">
        <dgm:presLayoutVars>
          <dgm:chPref val="3"/>
        </dgm:presLayoutVars>
      </dgm:prSet>
      <dgm:spPr/>
      <dgm:t>
        <a:bodyPr/>
        <a:lstStyle/>
        <a:p>
          <a:endParaRPr lang="en-US"/>
        </a:p>
      </dgm:t>
    </dgm:pt>
    <dgm:pt modelId="{30350B9A-4764-49DA-92C4-0A7FF4F228A9}" type="pres">
      <dgm:prSet presAssocID="{F8066FC4-19C9-4AA5-8E8D-74655196969C}" presName="hierChild3" presStyleCnt="0"/>
      <dgm:spPr/>
    </dgm:pt>
    <dgm:pt modelId="{E2588671-FB2F-473D-8477-A6452A0BC59F}" type="pres">
      <dgm:prSet presAssocID="{A423B281-8783-4D11-8D19-2227A24CC7F4}" presName="Name17" presStyleLbl="parChTrans1D3" presStyleIdx="0" presStyleCnt="1"/>
      <dgm:spPr/>
      <dgm:t>
        <a:bodyPr/>
        <a:lstStyle/>
        <a:p>
          <a:endParaRPr lang="en-IE"/>
        </a:p>
      </dgm:t>
    </dgm:pt>
    <dgm:pt modelId="{12305692-E3D9-4B00-BA09-50BC48C82F46}" type="pres">
      <dgm:prSet presAssocID="{E59CAD64-F57D-417A-B545-F03AF2C18C25}" presName="hierRoot3" presStyleCnt="0"/>
      <dgm:spPr/>
    </dgm:pt>
    <dgm:pt modelId="{06F654A5-3AE9-4D10-B36B-B1A24A2A8CFA}" type="pres">
      <dgm:prSet presAssocID="{E59CAD64-F57D-417A-B545-F03AF2C18C25}" presName="composite3" presStyleCnt="0"/>
      <dgm:spPr/>
    </dgm:pt>
    <dgm:pt modelId="{CB764F6F-05DB-47CA-88B8-813A92DCFB37}" type="pres">
      <dgm:prSet presAssocID="{E59CAD64-F57D-417A-B545-F03AF2C18C25}" presName="background3" presStyleLbl="node3" presStyleIdx="0" presStyleCnt="1"/>
      <dgm:spPr>
        <a:xfrm>
          <a:off x="1513993" y="2163460"/>
          <a:ext cx="1037694" cy="55289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6830DB9-7A8E-4B04-BCA5-8ECC07C5BF8C}" type="pres">
      <dgm:prSet presAssocID="{E59CAD64-F57D-417A-B545-F03AF2C18C25}" presName="text3" presStyleLbl="fgAcc3" presStyleIdx="0" presStyleCnt="1" custScaleX="119180">
        <dgm:presLayoutVars>
          <dgm:chPref val="3"/>
        </dgm:presLayoutVars>
      </dgm:prSet>
      <dgm:spPr/>
      <dgm:t>
        <a:bodyPr/>
        <a:lstStyle/>
        <a:p>
          <a:endParaRPr lang="en-US"/>
        </a:p>
      </dgm:t>
    </dgm:pt>
    <dgm:pt modelId="{BA7D6A43-8507-45BE-A7FD-8CCE4E8BDB08}" type="pres">
      <dgm:prSet presAssocID="{E59CAD64-F57D-417A-B545-F03AF2C18C25}" presName="hierChild4" presStyleCnt="0"/>
      <dgm:spPr/>
    </dgm:pt>
    <dgm:pt modelId="{18CA3BB8-1824-40E5-9E53-86C19B5BBAF0}" type="pres">
      <dgm:prSet presAssocID="{3032CD98-7AE2-4484-81CB-5AEFBCBAE265}" presName="Name23" presStyleLbl="parChTrans1D4" presStyleIdx="0" presStyleCnt="4"/>
      <dgm:spPr/>
      <dgm:t>
        <a:bodyPr/>
        <a:lstStyle/>
        <a:p>
          <a:endParaRPr lang="en-IE"/>
        </a:p>
      </dgm:t>
    </dgm:pt>
    <dgm:pt modelId="{86CE8672-1771-431C-A2D1-227AEBA1FEFB}" type="pres">
      <dgm:prSet presAssocID="{7A8A55D0-D776-44A4-983B-7C9EE739ED5E}" presName="hierRoot4" presStyleCnt="0"/>
      <dgm:spPr/>
    </dgm:pt>
    <dgm:pt modelId="{C801F5CF-4AA8-456C-ABB6-0E89A97E409A}" type="pres">
      <dgm:prSet presAssocID="{7A8A55D0-D776-44A4-983B-7C9EE739ED5E}" presName="composite4" presStyleCnt="0"/>
      <dgm:spPr/>
    </dgm:pt>
    <dgm:pt modelId="{28E31775-5444-490C-8ECF-7AE63F479295}" type="pres">
      <dgm:prSet presAssocID="{7A8A55D0-D776-44A4-983B-7C9EE739ED5E}" presName="background4" presStyleLbl="node4" presStyleIdx="0" presStyleCnt="4"/>
      <dgm:spPr>
        <a:xfrm>
          <a:off x="1219" y="2969578"/>
          <a:ext cx="870694" cy="55289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71EADFC-5B26-4352-B64E-F92F2C5B16A2}" type="pres">
      <dgm:prSet presAssocID="{7A8A55D0-D776-44A4-983B-7C9EE739ED5E}" presName="text4" presStyleLbl="fgAcc4" presStyleIdx="0" presStyleCnt="4">
        <dgm:presLayoutVars>
          <dgm:chPref val="3"/>
        </dgm:presLayoutVars>
      </dgm:prSet>
      <dgm:spPr/>
      <dgm:t>
        <a:bodyPr/>
        <a:lstStyle/>
        <a:p>
          <a:endParaRPr lang="en-US"/>
        </a:p>
      </dgm:t>
    </dgm:pt>
    <dgm:pt modelId="{1382744B-2B5B-4796-837F-F595A9307F88}" type="pres">
      <dgm:prSet presAssocID="{7A8A55D0-D776-44A4-983B-7C9EE739ED5E}" presName="hierChild5" presStyleCnt="0"/>
      <dgm:spPr/>
    </dgm:pt>
    <dgm:pt modelId="{50FB367E-56CE-4BB5-91A9-D4676F29B626}" type="pres">
      <dgm:prSet presAssocID="{D267E39D-BD82-4F12-B5CE-0CCC84189D36}" presName="Name23" presStyleLbl="parChTrans1D4" presStyleIdx="1" presStyleCnt="4"/>
      <dgm:spPr/>
      <dgm:t>
        <a:bodyPr/>
        <a:lstStyle/>
        <a:p>
          <a:endParaRPr lang="en-IE"/>
        </a:p>
      </dgm:t>
    </dgm:pt>
    <dgm:pt modelId="{23B773DB-51AC-450D-85D0-E868777EA8E0}" type="pres">
      <dgm:prSet presAssocID="{6CDFA696-141F-44A3-A3F0-4B06593BA85E}" presName="hierRoot4" presStyleCnt="0"/>
      <dgm:spPr/>
    </dgm:pt>
    <dgm:pt modelId="{E1977A6E-8BA1-4004-8CAB-8D960E8F2AF0}" type="pres">
      <dgm:prSet presAssocID="{6CDFA696-141F-44A3-A3F0-4B06593BA85E}" presName="composite4" presStyleCnt="0"/>
      <dgm:spPr/>
    </dgm:pt>
    <dgm:pt modelId="{E3892D19-0E72-4F35-BF70-0B1E916C2202}" type="pres">
      <dgm:prSet presAssocID="{6CDFA696-141F-44A3-A3F0-4B06593BA85E}" presName="background4" presStyleLbl="node4" presStyleIdx="1" presStyleCnt="4"/>
      <dgm:spPr>
        <a:xfrm>
          <a:off x="1065401" y="2969578"/>
          <a:ext cx="870694" cy="55289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55CB540-D652-4733-A0B2-44848F703397}" type="pres">
      <dgm:prSet presAssocID="{6CDFA696-141F-44A3-A3F0-4B06593BA85E}" presName="text4" presStyleLbl="fgAcc4" presStyleIdx="1" presStyleCnt="4">
        <dgm:presLayoutVars>
          <dgm:chPref val="3"/>
        </dgm:presLayoutVars>
      </dgm:prSet>
      <dgm:spPr/>
      <dgm:t>
        <a:bodyPr/>
        <a:lstStyle/>
        <a:p>
          <a:endParaRPr lang="en-US"/>
        </a:p>
      </dgm:t>
    </dgm:pt>
    <dgm:pt modelId="{64243A3F-9F27-496C-87FB-B7DF5D987ACE}" type="pres">
      <dgm:prSet presAssocID="{6CDFA696-141F-44A3-A3F0-4B06593BA85E}" presName="hierChild5" presStyleCnt="0"/>
      <dgm:spPr/>
    </dgm:pt>
    <dgm:pt modelId="{DCA4FD0D-5DF2-4960-A58B-C6F95BF109AB}" type="pres">
      <dgm:prSet presAssocID="{9B66B406-FD2C-41FE-AAD2-EE87EC342ABC}" presName="Name23" presStyleLbl="parChTrans1D4" presStyleIdx="2" presStyleCnt="4"/>
      <dgm:spPr/>
      <dgm:t>
        <a:bodyPr/>
        <a:lstStyle/>
        <a:p>
          <a:endParaRPr lang="en-IE"/>
        </a:p>
      </dgm:t>
    </dgm:pt>
    <dgm:pt modelId="{593D4BE3-934D-4AFF-AF06-BD2F8AE3797C}" type="pres">
      <dgm:prSet presAssocID="{18404023-D9E3-49E9-9F8A-13BA32690AFF}" presName="hierRoot4" presStyleCnt="0"/>
      <dgm:spPr/>
    </dgm:pt>
    <dgm:pt modelId="{1B3EA441-3BDB-4F6B-93BC-9D18DF59082E}" type="pres">
      <dgm:prSet presAssocID="{18404023-D9E3-49E9-9F8A-13BA32690AFF}" presName="composite4" presStyleCnt="0"/>
      <dgm:spPr/>
    </dgm:pt>
    <dgm:pt modelId="{CFB9AAAA-C8AC-4B71-BCC3-B9B03E9C8D08}" type="pres">
      <dgm:prSet presAssocID="{18404023-D9E3-49E9-9F8A-13BA32690AFF}" presName="background4" presStyleLbl="node4" presStyleIdx="2" presStyleCnt="4">
        <dgm:style>
          <a:lnRef idx="1">
            <a:schemeClr val="accent2"/>
          </a:lnRef>
          <a:fillRef idx="2">
            <a:schemeClr val="accent2"/>
          </a:fillRef>
          <a:effectRef idx="1">
            <a:schemeClr val="accent2"/>
          </a:effectRef>
          <a:fontRef idx="minor">
            <a:schemeClr val="dk1"/>
          </a:fontRef>
        </dgm:style>
      </dgm:prSet>
      <dgm:spPr>
        <a:xfrm>
          <a:off x="2129584" y="2969578"/>
          <a:ext cx="870694" cy="552891"/>
        </a:xfrm>
        <a:prstGeom prst="roundRect">
          <a:avLst>
            <a:gd name="adj" fmla="val 10000"/>
          </a:avLst>
        </a:prstGeom>
        <a:ln/>
      </dgm:spPr>
      <dgm:t>
        <a:bodyPr/>
        <a:lstStyle/>
        <a:p>
          <a:endParaRPr lang="en-US"/>
        </a:p>
      </dgm:t>
    </dgm:pt>
    <dgm:pt modelId="{82ED9B70-C23B-4241-9867-5ED218598FDA}" type="pres">
      <dgm:prSet presAssocID="{18404023-D9E3-49E9-9F8A-13BA32690AFF}" presName="text4" presStyleLbl="fgAcc4" presStyleIdx="2" presStyleCnt="4">
        <dgm:presLayoutVars>
          <dgm:chPref val="3"/>
        </dgm:presLayoutVars>
      </dgm:prSet>
      <dgm:spPr/>
      <dgm:t>
        <a:bodyPr/>
        <a:lstStyle/>
        <a:p>
          <a:endParaRPr lang="en-US"/>
        </a:p>
      </dgm:t>
    </dgm:pt>
    <dgm:pt modelId="{65326504-C1D1-44D3-AE3D-F460AAFC1522}" type="pres">
      <dgm:prSet presAssocID="{18404023-D9E3-49E9-9F8A-13BA32690AFF}" presName="hierChild5" presStyleCnt="0"/>
      <dgm:spPr/>
    </dgm:pt>
    <dgm:pt modelId="{B3B3AC07-95D0-406F-A29B-B86FEEF9CC31}" type="pres">
      <dgm:prSet presAssocID="{304287D5-B5AF-4456-BED1-67BE353987A4}" presName="Name23" presStyleLbl="parChTrans1D4" presStyleIdx="3" presStyleCnt="4"/>
      <dgm:spPr/>
      <dgm:t>
        <a:bodyPr/>
        <a:lstStyle/>
        <a:p>
          <a:endParaRPr lang="en-US"/>
        </a:p>
      </dgm:t>
    </dgm:pt>
    <dgm:pt modelId="{9843261B-1C31-42EB-B457-1F83196B177C}" type="pres">
      <dgm:prSet presAssocID="{C47BDBA0-6336-4F14-AD54-5B23983D60BF}" presName="hierRoot4" presStyleCnt="0"/>
      <dgm:spPr/>
    </dgm:pt>
    <dgm:pt modelId="{F85AC8FB-98B8-494A-AA82-F4827A1AB8C7}" type="pres">
      <dgm:prSet presAssocID="{C47BDBA0-6336-4F14-AD54-5B23983D60BF}" presName="composite4" presStyleCnt="0"/>
      <dgm:spPr/>
    </dgm:pt>
    <dgm:pt modelId="{BC4FB312-64F2-4999-B729-A1A2541069DB}" type="pres">
      <dgm:prSet presAssocID="{C47BDBA0-6336-4F14-AD54-5B23983D60BF}" presName="background4" presStyleLbl="node4" presStyleIdx="3" presStyleCnt="4"/>
      <dgm:spPr>
        <a:xfrm>
          <a:off x="3193766" y="2969578"/>
          <a:ext cx="870694" cy="55289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E64868C-FF3B-4B60-8F2E-48A7C6361390}" type="pres">
      <dgm:prSet presAssocID="{C47BDBA0-6336-4F14-AD54-5B23983D60BF}" presName="text4" presStyleLbl="fgAcc4" presStyleIdx="3" presStyleCnt="4">
        <dgm:presLayoutVars>
          <dgm:chPref val="3"/>
        </dgm:presLayoutVars>
      </dgm:prSet>
      <dgm:spPr/>
      <dgm:t>
        <a:bodyPr/>
        <a:lstStyle/>
        <a:p>
          <a:endParaRPr lang="en-US"/>
        </a:p>
      </dgm:t>
    </dgm:pt>
    <dgm:pt modelId="{6DF9E6B9-331A-42D3-B89E-F82E7076D4D5}" type="pres">
      <dgm:prSet presAssocID="{C47BDBA0-6336-4F14-AD54-5B23983D60BF}" presName="hierChild5" presStyleCnt="0"/>
      <dgm:spPr/>
    </dgm:pt>
  </dgm:ptLst>
  <dgm:cxnLst>
    <dgm:cxn modelId="{A793E6DA-13BE-488C-8DB3-30A5D743FEC6}" srcId="{E59CAD64-F57D-417A-B545-F03AF2C18C25}" destId="{C47BDBA0-6336-4F14-AD54-5B23983D60BF}" srcOrd="3" destOrd="0" parTransId="{304287D5-B5AF-4456-BED1-67BE353987A4}" sibTransId="{30633818-CD39-48D6-A634-57B014822B32}"/>
    <dgm:cxn modelId="{46EB3349-B0DB-48A4-88CC-000D570C0393}" type="presOf" srcId="{6CDFA696-141F-44A3-A3F0-4B06593BA85E}" destId="{655CB540-D652-4733-A0B2-44848F703397}" srcOrd="0" destOrd="0" presId="urn:microsoft.com/office/officeart/2005/8/layout/hierarchy1"/>
    <dgm:cxn modelId="{2ADA3D29-C53E-42EE-A40F-2380394FB0EC}" srcId="{111E7551-D182-4E6F-A512-53E5709993B5}" destId="{F8066FC4-19C9-4AA5-8E8D-74655196969C}" srcOrd="0" destOrd="0" parTransId="{B6E31387-B515-4836-965A-23ECDCB5C0FE}" sibTransId="{4512916B-4D4E-4FE9-8325-7AB39B79486B}"/>
    <dgm:cxn modelId="{A8711FEA-5655-460B-91F9-3E4681319E81}" type="presOf" srcId="{7A8A55D0-D776-44A4-983B-7C9EE739ED5E}" destId="{371EADFC-5B26-4352-B64E-F92F2C5B16A2}" srcOrd="0" destOrd="0" presId="urn:microsoft.com/office/officeart/2005/8/layout/hierarchy1"/>
    <dgm:cxn modelId="{AFE36214-16B9-43E9-9864-E731B657E754}" type="presOf" srcId="{18404023-D9E3-49E9-9F8A-13BA32690AFF}" destId="{82ED9B70-C23B-4241-9867-5ED218598FDA}" srcOrd="0" destOrd="0" presId="urn:microsoft.com/office/officeart/2005/8/layout/hierarchy1"/>
    <dgm:cxn modelId="{ADE08587-0797-459B-A622-5B81A4D4777C}" type="presOf" srcId="{E59CAD64-F57D-417A-B545-F03AF2C18C25}" destId="{F6830DB9-7A8E-4B04-BCA5-8ECC07C5BF8C}" srcOrd="0" destOrd="0" presId="urn:microsoft.com/office/officeart/2005/8/layout/hierarchy1"/>
    <dgm:cxn modelId="{16154D43-C97B-4959-A517-A75591BD245F}" type="presOf" srcId="{3032CD98-7AE2-4484-81CB-5AEFBCBAE265}" destId="{18CA3BB8-1824-40E5-9E53-86C19B5BBAF0}" srcOrd="0" destOrd="0" presId="urn:microsoft.com/office/officeart/2005/8/layout/hierarchy1"/>
    <dgm:cxn modelId="{66CD3D72-DF21-4538-9615-B5098828355F}" srcId="{E59CAD64-F57D-417A-B545-F03AF2C18C25}" destId="{7A8A55D0-D776-44A4-983B-7C9EE739ED5E}" srcOrd="0" destOrd="0" parTransId="{3032CD98-7AE2-4484-81CB-5AEFBCBAE265}" sibTransId="{DD259312-AD2E-44A9-AC4C-BF2DEA9D5886}"/>
    <dgm:cxn modelId="{464A5EA4-7D99-4FF2-9DA9-26239CB40606}" srcId="{E59CAD64-F57D-417A-B545-F03AF2C18C25}" destId="{6CDFA696-141F-44A3-A3F0-4B06593BA85E}" srcOrd="1" destOrd="0" parTransId="{D267E39D-BD82-4F12-B5CE-0CCC84189D36}" sibTransId="{80C23005-048A-4778-8697-0F5A411C5ADF}"/>
    <dgm:cxn modelId="{D5E50233-81C2-4156-9659-5266222F9C3E}" type="presOf" srcId="{F8066FC4-19C9-4AA5-8E8D-74655196969C}" destId="{203CC922-9C56-4939-93E8-153B6E186569}" srcOrd="0" destOrd="0" presId="urn:microsoft.com/office/officeart/2005/8/layout/hierarchy1"/>
    <dgm:cxn modelId="{107C074C-AA3A-4597-8101-0EDEE36193E1}" type="presOf" srcId="{304287D5-B5AF-4456-BED1-67BE353987A4}" destId="{B3B3AC07-95D0-406F-A29B-B86FEEF9CC31}" srcOrd="0" destOrd="0" presId="urn:microsoft.com/office/officeart/2005/8/layout/hierarchy1"/>
    <dgm:cxn modelId="{38EFD347-1B9E-42EE-9803-2EA6D348A847}" type="presOf" srcId="{A423B281-8783-4D11-8D19-2227A24CC7F4}" destId="{E2588671-FB2F-473D-8477-A6452A0BC59F}" srcOrd="0" destOrd="0" presId="urn:microsoft.com/office/officeart/2005/8/layout/hierarchy1"/>
    <dgm:cxn modelId="{6F9D2235-EBE3-44C0-BA80-5DC4713387E6}" type="presOf" srcId="{B6E31387-B515-4836-965A-23ECDCB5C0FE}" destId="{1366FC00-3823-4260-8C3B-67E24FCB0114}" srcOrd="0" destOrd="0" presId="urn:microsoft.com/office/officeart/2005/8/layout/hierarchy1"/>
    <dgm:cxn modelId="{A1A80AD6-F6B3-417D-B585-368DA8CEAB79}" type="presOf" srcId="{F43E439A-83BC-4F0F-8D60-FD8D3471223D}" destId="{CA7D9CCF-1475-4415-BC21-E8174657983D}" srcOrd="0" destOrd="0" presId="urn:microsoft.com/office/officeart/2005/8/layout/hierarchy1"/>
    <dgm:cxn modelId="{1208EA00-A2BA-40B1-8313-699CA9295B34}" type="presOf" srcId="{D267E39D-BD82-4F12-B5CE-0CCC84189D36}" destId="{50FB367E-56CE-4BB5-91A9-D4676F29B626}" srcOrd="0" destOrd="0" presId="urn:microsoft.com/office/officeart/2005/8/layout/hierarchy1"/>
    <dgm:cxn modelId="{A75A7C21-8137-4CBD-8F76-B1145B8CE7CE}" srcId="{F8066FC4-19C9-4AA5-8E8D-74655196969C}" destId="{E59CAD64-F57D-417A-B545-F03AF2C18C25}" srcOrd="0" destOrd="0" parTransId="{A423B281-8783-4D11-8D19-2227A24CC7F4}" sibTransId="{FBE3FC74-55FB-4A5B-B6ED-25D90BBC9B0C}"/>
    <dgm:cxn modelId="{FC4E8B6A-AEC3-49C0-AFC2-D505F95E3DFF}" type="presOf" srcId="{9B66B406-FD2C-41FE-AAD2-EE87EC342ABC}" destId="{DCA4FD0D-5DF2-4960-A58B-C6F95BF109AB}" srcOrd="0" destOrd="0" presId="urn:microsoft.com/office/officeart/2005/8/layout/hierarchy1"/>
    <dgm:cxn modelId="{D2846644-D748-47D2-93A1-5111ED5185F6}" type="presOf" srcId="{C47BDBA0-6336-4F14-AD54-5B23983D60BF}" destId="{BE64868C-FF3B-4B60-8F2E-48A7C6361390}" srcOrd="0" destOrd="0" presId="urn:microsoft.com/office/officeart/2005/8/layout/hierarchy1"/>
    <dgm:cxn modelId="{154A4157-A30B-42E1-BF72-E96C64B95835}" srcId="{F43E439A-83BC-4F0F-8D60-FD8D3471223D}" destId="{111E7551-D182-4E6F-A512-53E5709993B5}" srcOrd="0" destOrd="0" parTransId="{705C7FAD-EC41-4FA0-ADE5-54499401B512}" sibTransId="{9F7AAA33-E211-478D-8F1C-ABBD1C12D49B}"/>
    <dgm:cxn modelId="{37A95251-00D2-40D3-B5D6-AFF33090EF60}" srcId="{E59CAD64-F57D-417A-B545-F03AF2C18C25}" destId="{18404023-D9E3-49E9-9F8A-13BA32690AFF}" srcOrd="2" destOrd="0" parTransId="{9B66B406-FD2C-41FE-AAD2-EE87EC342ABC}" sibTransId="{FA31202F-FC5E-4B9E-B8DB-352DA0389F0D}"/>
    <dgm:cxn modelId="{E9F678B5-3ACC-428E-A9C4-D48FD296F00A}" type="presOf" srcId="{111E7551-D182-4E6F-A512-53E5709993B5}" destId="{7A09A336-0B89-440D-AE4C-B0E6CE4AA715}" srcOrd="0" destOrd="0" presId="urn:microsoft.com/office/officeart/2005/8/layout/hierarchy1"/>
    <dgm:cxn modelId="{D828C4CE-A777-49C7-A40A-5B22E9E074B9}" type="presParOf" srcId="{CA7D9CCF-1475-4415-BC21-E8174657983D}" destId="{7973EA9A-5656-4A0A-90B9-79EF50F9378A}" srcOrd="0" destOrd="0" presId="urn:microsoft.com/office/officeart/2005/8/layout/hierarchy1"/>
    <dgm:cxn modelId="{76CED4C2-0099-42D6-80A4-42334A7F37A5}" type="presParOf" srcId="{7973EA9A-5656-4A0A-90B9-79EF50F9378A}" destId="{926A6929-6EDA-48CA-96F1-2DA3F4FACDC8}" srcOrd="0" destOrd="0" presId="urn:microsoft.com/office/officeart/2005/8/layout/hierarchy1"/>
    <dgm:cxn modelId="{47F059FF-CC89-4717-9829-C91009001FB2}" type="presParOf" srcId="{926A6929-6EDA-48CA-96F1-2DA3F4FACDC8}" destId="{379D4EF0-4822-45F3-9057-56A0EECC9F73}" srcOrd="0" destOrd="0" presId="urn:microsoft.com/office/officeart/2005/8/layout/hierarchy1"/>
    <dgm:cxn modelId="{24BF00D0-67B5-4EC9-8088-7F38F070E9A5}" type="presParOf" srcId="{926A6929-6EDA-48CA-96F1-2DA3F4FACDC8}" destId="{7A09A336-0B89-440D-AE4C-B0E6CE4AA715}" srcOrd="1" destOrd="0" presId="urn:microsoft.com/office/officeart/2005/8/layout/hierarchy1"/>
    <dgm:cxn modelId="{A2C920F4-89F1-4477-B841-8AD8BED17F24}" type="presParOf" srcId="{7973EA9A-5656-4A0A-90B9-79EF50F9378A}" destId="{19A357E1-DB02-4368-88ED-65E15E43C420}" srcOrd="1" destOrd="0" presId="urn:microsoft.com/office/officeart/2005/8/layout/hierarchy1"/>
    <dgm:cxn modelId="{00081AC3-B1A7-4875-9204-E36D0F99B0F8}" type="presParOf" srcId="{19A357E1-DB02-4368-88ED-65E15E43C420}" destId="{1366FC00-3823-4260-8C3B-67E24FCB0114}" srcOrd="0" destOrd="0" presId="urn:microsoft.com/office/officeart/2005/8/layout/hierarchy1"/>
    <dgm:cxn modelId="{EBA48B5B-7985-41BA-83A1-16E902FE7CA4}" type="presParOf" srcId="{19A357E1-DB02-4368-88ED-65E15E43C420}" destId="{C043862B-680A-42BB-A959-14EA7FA592BF}" srcOrd="1" destOrd="0" presId="urn:microsoft.com/office/officeart/2005/8/layout/hierarchy1"/>
    <dgm:cxn modelId="{270D4A63-AD96-4121-98FD-EEADB2B96244}" type="presParOf" srcId="{C043862B-680A-42BB-A959-14EA7FA592BF}" destId="{C1B70DAE-A491-4A1A-B4A9-3D1B1D6F37BD}" srcOrd="0" destOrd="0" presId="urn:microsoft.com/office/officeart/2005/8/layout/hierarchy1"/>
    <dgm:cxn modelId="{7B398E44-824F-4F38-9389-9F4B7B453C6E}" type="presParOf" srcId="{C1B70DAE-A491-4A1A-B4A9-3D1B1D6F37BD}" destId="{9107686A-BB20-4CBB-BDBC-EAF8BF1B6605}" srcOrd="0" destOrd="0" presId="urn:microsoft.com/office/officeart/2005/8/layout/hierarchy1"/>
    <dgm:cxn modelId="{442D714A-1EC4-4295-9712-10005133A842}" type="presParOf" srcId="{C1B70DAE-A491-4A1A-B4A9-3D1B1D6F37BD}" destId="{203CC922-9C56-4939-93E8-153B6E186569}" srcOrd="1" destOrd="0" presId="urn:microsoft.com/office/officeart/2005/8/layout/hierarchy1"/>
    <dgm:cxn modelId="{D634DA8A-5EA2-42BE-9197-180278367CBE}" type="presParOf" srcId="{C043862B-680A-42BB-A959-14EA7FA592BF}" destId="{30350B9A-4764-49DA-92C4-0A7FF4F228A9}" srcOrd="1" destOrd="0" presId="urn:microsoft.com/office/officeart/2005/8/layout/hierarchy1"/>
    <dgm:cxn modelId="{131A8BE1-270C-419B-8965-9FC13F58857D}" type="presParOf" srcId="{30350B9A-4764-49DA-92C4-0A7FF4F228A9}" destId="{E2588671-FB2F-473D-8477-A6452A0BC59F}" srcOrd="0" destOrd="0" presId="urn:microsoft.com/office/officeart/2005/8/layout/hierarchy1"/>
    <dgm:cxn modelId="{6D5C578D-8E6D-4718-9CF0-31B64876DEE5}" type="presParOf" srcId="{30350B9A-4764-49DA-92C4-0A7FF4F228A9}" destId="{12305692-E3D9-4B00-BA09-50BC48C82F46}" srcOrd="1" destOrd="0" presId="urn:microsoft.com/office/officeart/2005/8/layout/hierarchy1"/>
    <dgm:cxn modelId="{0F343BED-20EF-4430-AA10-4094930E5157}" type="presParOf" srcId="{12305692-E3D9-4B00-BA09-50BC48C82F46}" destId="{06F654A5-3AE9-4D10-B36B-B1A24A2A8CFA}" srcOrd="0" destOrd="0" presId="urn:microsoft.com/office/officeart/2005/8/layout/hierarchy1"/>
    <dgm:cxn modelId="{8559A56A-0E77-426E-9AA7-125322D4A6DB}" type="presParOf" srcId="{06F654A5-3AE9-4D10-B36B-B1A24A2A8CFA}" destId="{CB764F6F-05DB-47CA-88B8-813A92DCFB37}" srcOrd="0" destOrd="0" presId="urn:microsoft.com/office/officeart/2005/8/layout/hierarchy1"/>
    <dgm:cxn modelId="{8DAE55AE-B9FB-4E34-877A-DC852FF0180E}" type="presParOf" srcId="{06F654A5-3AE9-4D10-B36B-B1A24A2A8CFA}" destId="{F6830DB9-7A8E-4B04-BCA5-8ECC07C5BF8C}" srcOrd="1" destOrd="0" presId="urn:microsoft.com/office/officeart/2005/8/layout/hierarchy1"/>
    <dgm:cxn modelId="{EA8B9FB5-FF3C-429F-8F08-5729DDB04B66}" type="presParOf" srcId="{12305692-E3D9-4B00-BA09-50BC48C82F46}" destId="{BA7D6A43-8507-45BE-A7FD-8CCE4E8BDB08}" srcOrd="1" destOrd="0" presId="urn:microsoft.com/office/officeart/2005/8/layout/hierarchy1"/>
    <dgm:cxn modelId="{87C37912-919D-4BE3-BCE8-768C50BC7CD7}" type="presParOf" srcId="{BA7D6A43-8507-45BE-A7FD-8CCE4E8BDB08}" destId="{18CA3BB8-1824-40E5-9E53-86C19B5BBAF0}" srcOrd="0" destOrd="0" presId="urn:microsoft.com/office/officeart/2005/8/layout/hierarchy1"/>
    <dgm:cxn modelId="{C3E2C116-2E1A-4A10-9A90-B3F29D01075D}" type="presParOf" srcId="{BA7D6A43-8507-45BE-A7FD-8CCE4E8BDB08}" destId="{86CE8672-1771-431C-A2D1-227AEBA1FEFB}" srcOrd="1" destOrd="0" presId="urn:microsoft.com/office/officeart/2005/8/layout/hierarchy1"/>
    <dgm:cxn modelId="{385A0EF6-3968-42B6-AA0D-201022340665}" type="presParOf" srcId="{86CE8672-1771-431C-A2D1-227AEBA1FEFB}" destId="{C801F5CF-4AA8-456C-ABB6-0E89A97E409A}" srcOrd="0" destOrd="0" presId="urn:microsoft.com/office/officeart/2005/8/layout/hierarchy1"/>
    <dgm:cxn modelId="{95FF8CA3-D649-4C7A-BA4E-565060762784}" type="presParOf" srcId="{C801F5CF-4AA8-456C-ABB6-0E89A97E409A}" destId="{28E31775-5444-490C-8ECF-7AE63F479295}" srcOrd="0" destOrd="0" presId="urn:microsoft.com/office/officeart/2005/8/layout/hierarchy1"/>
    <dgm:cxn modelId="{8C654216-AD2D-477F-B07E-D6D139E5677C}" type="presParOf" srcId="{C801F5CF-4AA8-456C-ABB6-0E89A97E409A}" destId="{371EADFC-5B26-4352-B64E-F92F2C5B16A2}" srcOrd="1" destOrd="0" presId="urn:microsoft.com/office/officeart/2005/8/layout/hierarchy1"/>
    <dgm:cxn modelId="{4388E56F-0368-4F24-9FAF-B52D5609680D}" type="presParOf" srcId="{86CE8672-1771-431C-A2D1-227AEBA1FEFB}" destId="{1382744B-2B5B-4796-837F-F595A9307F88}" srcOrd="1" destOrd="0" presId="urn:microsoft.com/office/officeart/2005/8/layout/hierarchy1"/>
    <dgm:cxn modelId="{94220240-496C-4B2E-B490-BF502AFF4B77}" type="presParOf" srcId="{BA7D6A43-8507-45BE-A7FD-8CCE4E8BDB08}" destId="{50FB367E-56CE-4BB5-91A9-D4676F29B626}" srcOrd="2" destOrd="0" presId="urn:microsoft.com/office/officeart/2005/8/layout/hierarchy1"/>
    <dgm:cxn modelId="{10966CA4-7632-4726-BADB-FF14D37D511C}" type="presParOf" srcId="{BA7D6A43-8507-45BE-A7FD-8CCE4E8BDB08}" destId="{23B773DB-51AC-450D-85D0-E868777EA8E0}" srcOrd="3" destOrd="0" presId="urn:microsoft.com/office/officeart/2005/8/layout/hierarchy1"/>
    <dgm:cxn modelId="{2D77AE2E-7361-43C1-907C-B907319B0F34}" type="presParOf" srcId="{23B773DB-51AC-450D-85D0-E868777EA8E0}" destId="{E1977A6E-8BA1-4004-8CAB-8D960E8F2AF0}" srcOrd="0" destOrd="0" presId="urn:microsoft.com/office/officeart/2005/8/layout/hierarchy1"/>
    <dgm:cxn modelId="{B98A8D8C-5A02-4145-BB8F-9A87D52A015B}" type="presParOf" srcId="{E1977A6E-8BA1-4004-8CAB-8D960E8F2AF0}" destId="{E3892D19-0E72-4F35-BF70-0B1E916C2202}" srcOrd="0" destOrd="0" presId="urn:microsoft.com/office/officeart/2005/8/layout/hierarchy1"/>
    <dgm:cxn modelId="{E1E70F60-E083-40D0-9218-7C9FA498F8C5}" type="presParOf" srcId="{E1977A6E-8BA1-4004-8CAB-8D960E8F2AF0}" destId="{655CB540-D652-4733-A0B2-44848F703397}" srcOrd="1" destOrd="0" presId="urn:microsoft.com/office/officeart/2005/8/layout/hierarchy1"/>
    <dgm:cxn modelId="{887DF4D1-3A26-4811-8AC7-4143FB4846BD}" type="presParOf" srcId="{23B773DB-51AC-450D-85D0-E868777EA8E0}" destId="{64243A3F-9F27-496C-87FB-B7DF5D987ACE}" srcOrd="1" destOrd="0" presId="urn:microsoft.com/office/officeart/2005/8/layout/hierarchy1"/>
    <dgm:cxn modelId="{E90FCD0C-8E8F-470A-8897-27D768791E15}" type="presParOf" srcId="{BA7D6A43-8507-45BE-A7FD-8CCE4E8BDB08}" destId="{DCA4FD0D-5DF2-4960-A58B-C6F95BF109AB}" srcOrd="4" destOrd="0" presId="urn:microsoft.com/office/officeart/2005/8/layout/hierarchy1"/>
    <dgm:cxn modelId="{7CA58BFB-DE66-4C29-BA2B-59D43FEE01AA}" type="presParOf" srcId="{BA7D6A43-8507-45BE-A7FD-8CCE4E8BDB08}" destId="{593D4BE3-934D-4AFF-AF06-BD2F8AE3797C}" srcOrd="5" destOrd="0" presId="urn:microsoft.com/office/officeart/2005/8/layout/hierarchy1"/>
    <dgm:cxn modelId="{740B71A2-3700-429F-B812-5E82EB9984D8}" type="presParOf" srcId="{593D4BE3-934D-4AFF-AF06-BD2F8AE3797C}" destId="{1B3EA441-3BDB-4F6B-93BC-9D18DF59082E}" srcOrd="0" destOrd="0" presId="urn:microsoft.com/office/officeart/2005/8/layout/hierarchy1"/>
    <dgm:cxn modelId="{97231DA6-8460-478E-9C68-EBA99A71226A}" type="presParOf" srcId="{1B3EA441-3BDB-4F6B-93BC-9D18DF59082E}" destId="{CFB9AAAA-C8AC-4B71-BCC3-B9B03E9C8D08}" srcOrd="0" destOrd="0" presId="urn:microsoft.com/office/officeart/2005/8/layout/hierarchy1"/>
    <dgm:cxn modelId="{ED53EF75-9215-451E-8E7F-28CB011355EC}" type="presParOf" srcId="{1B3EA441-3BDB-4F6B-93BC-9D18DF59082E}" destId="{82ED9B70-C23B-4241-9867-5ED218598FDA}" srcOrd="1" destOrd="0" presId="urn:microsoft.com/office/officeart/2005/8/layout/hierarchy1"/>
    <dgm:cxn modelId="{34D523FC-6A6B-433D-AFFF-86182364E2F7}" type="presParOf" srcId="{593D4BE3-934D-4AFF-AF06-BD2F8AE3797C}" destId="{65326504-C1D1-44D3-AE3D-F460AAFC1522}" srcOrd="1" destOrd="0" presId="urn:microsoft.com/office/officeart/2005/8/layout/hierarchy1"/>
    <dgm:cxn modelId="{0FF4810E-EAE0-425D-BC3E-84735B19A18E}" type="presParOf" srcId="{BA7D6A43-8507-45BE-A7FD-8CCE4E8BDB08}" destId="{B3B3AC07-95D0-406F-A29B-B86FEEF9CC31}" srcOrd="6" destOrd="0" presId="urn:microsoft.com/office/officeart/2005/8/layout/hierarchy1"/>
    <dgm:cxn modelId="{540566C8-3438-4465-9BA6-6811ECA948B7}" type="presParOf" srcId="{BA7D6A43-8507-45BE-A7FD-8CCE4E8BDB08}" destId="{9843261B-1C31-42EB-B457-1F83196B177C}" srcOrd="7" destOrd="0" presId="urn:microsoft.com/office/officeart/2005/8/layout/hierarchy1"/>
    <dgm:cxn modelId="{31667E1B-36CD-42CD-9DAC-B473793CC038}" type="presParOf" srcId="{9843261B-1C31-42EB-B457-1F83196B177C}" destId="{F85AC8FB-98B8-494A-AA82-F4827A1AB8C7}" srcOrd="0" destOrd="0" presId="urn:microsoft.com/office/officeart/2005/8/layout/hierarchy1"/>
    <dgm:cxn modelId="{266B6759-E6AC-40ED-A2EF-BC551ACB340F}" type="presParOf" srcId="{F85AC8FB-98B8-494A-AA82-F4827A1AB8C7}" destId="{BC4FB312-64F2-4999-B729-A1A2541069DB}" srcOrd="0" destOrd="0" presId="urn:microsoft.com/office/officeart/2005/8/layout/hierarchy1"/>
    <dgm:cxn modelId="{D9163D29-D0CD-4D97-84E8-663C6257151A}" type="presParOf" srcId="{F85AC8FB-98B8-494A-AA82-F4827A1AB8C7}" destId="{BE64868C-FF3B-4B60-8F2E-48A7C6361390}" srcOrd="1" destOrd="0" presId="urn:microsoft.com/office/officeart/2005/8/layout/hierarchy1"/>
    <dgm:cxn modelId="{25C033F7-8D90-4EED-8D84-FF2891E628AD}" type="presParOf" srcId="{9843261B-1C31-42EB-B457-1F83196B177C}" destId="{6DF9E6B9-331A-42D3-B89E-F82E7076D4D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3E439A-83BC-4F0F-8D60-FD8D3471223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11E7551-D182-4E6F-A512-53E5709993B5}">
      <dgm:prSet phldrT="[Text]"/>
      <dgm:spPr>
        <a:xfrm>
          <a:off x="1694237" y="643130"/>
          <a:ext cx="870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Party PY_000024 Aughinish Alumina ltd</a:t>
          </a:r>
        </a:p>
      </dgm:t>
    </dgm:pt>
    <dgm:pt modelId="{705C7FAD-EC41-4FA0-ADE5-54499401B512}" type="parTrans" cxnId="{154A4157-A30B-42E1-BF72-E96C64B95835}">
      <dgm:prSet/>
      <dgm:spPr/>
      <dgm:t>
        <a:bodyPr/>
        <a:lstStyle/>
        <a:p>
          <a:endParaRPr lang="en-US"/>
        </a:p>
      </dgm:t>
    </dgm:pt>
    <dgm:pt modelId="{9F7AAA33-E211-478D-8F1C-ABBD1C12D49B}" type="sibTrans" cxnId="{154A4157-A30B-42E1-BF72-E96C64B95835}">
      <dgm:prSet/>
      <dgm:spPr/>
      <dgm:t>
        <a:bodyPr/>
        <a:lstStyle/>
        <a:p>
          <a:endParaRPr lang="en-US"/>
        </a:p>
      </dgm:t>
    </dgm:pt>
    <dgm:pt modelId="{F8066FC4-19C9-4AA5-8E8D-74655196969C}">
      <dgm:prSet phldrT="[Text]"/>
      <dgm:spPr>
        <a:xfrm>
          <a:off x="1694237" y="1449248"/>
          <a:ext cx="870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Participant</a:t>
          </a:r>
        </a:p>
        <a:p>
          <a:r>
            <a:rPr lang="en-US">
              <a:solidFill>
                <a:sysClr val="windowText" lastClr="000000">
                  <a:hueOff val="0"/>
                  <a:satOff val="0"/>
                  <a:lumOff val="0"/>
                  <a:alphaOff val="0"/>
                </a:sysClr>
              </a:solidFill>
              <a:latin typeface="Calibri" panose="020F0502020204030204"/>
              <a:ea typeface="+mn-ea"/>
              <a:cs typeface="+mn-cs"/>
            </a:rPr>
            <a:t>PT_400024</a:t>
          </a:r>
        </a:p>
      </dgm:t>
    </dgm:pt>
    <dgm:pt modelId="{B6E31387-B515-4836-965A-23ECDCB5C0FE}" type="parTrans" cxnId="{2ADA3D29-C53E-42EE-A40F-2380394FB0EC}">
      <dgm:prSet/>
      <dgm:spPr>
        <a:xfrm>
          <a:off x="1987120" y="1104114"/>
          <a:ext cx="91440" cy="253227"/>
        </a:xfrm>
        <a:custGeom>
          <a:avLst/>
          <a:gdLst/>
          <a:ahLst/>
          <a:cxnLst/>
          <a:rect l="0" t="0" r="0" b="0"/>
          <a:pathLst>
            <a:path>
              <a:moveTo>
                <a:pt x="45720" y="0"/>
              </a:moveTo>
              <a:lnTo>
                <a:pt x="45720" y="253227"/>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4512916B-4D4E-4FE9-8325-7AB39B79486B}" type="sibTrans" cxnId="{2ADA3D29-C53E-42EE-A40F-2380394FB0EC}">
      <dgm:prSet/>
      <dgm:spPr/>
      <dgm:t>
        <a:bodyPr/>
        <a:lstStyle/>
        <a:p>
          <a:endParaRPr lang="en-US"/>
        </a:p>
      </dgm:t>
    </dgm:pt>
    <dgm:pt modelId="{E59CAD64-F57D-417A-B545-F03AF2C18C25}">
      <dgm:prSet phldrT="[Text]"/>
      <dgm:spPr>
        <a:xfrm>
          <a:off x="1610737" y="2255366"/>
          <a:ext cx="1037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TS_400031 (Trading Site Account)</a:t>
          </a:r>
        </a:p>
      </dgm:t>
    </dgm:pt>
    <dgm:pt modelId="{A423B281-8783-4D11-8D19-2227A24CC7F4}" type="parTrans" cxnId="{A75A7C21-8137-4CBD-8F76-B1145B8CE7CE}">
      <dgm:prSet/>
      <dgm:spPr>
        <a:xfrm>
          <a:off x="1987120" y="1910233"/>
          <a:ext cx="91440" cy="253227"/>
        </a:xfrm>
        <a:custGeom>
          <a:avLst/>
          <a:gdLst/>
          <a:ahLst/>
          <a:cxnLst/>
          <a:rect l="0" t="0" r="0" b="0"/>
          <a:pathLst>
            <a:path>
              <a:moveTo>
                <a:pt x="45720" y="0"/>
              </a:moveTo>
              <a:lnTo>
                <a:pt x="45720" y="253227"/>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FBE3FC74-55FB-4A5B-B6ED-25D90BBC9B0C}" type="sibTrans" cxnId="{A75A7C21-8137-4CBD-8F76-B1145B8CE7CE}">
      <dgm:prSet/>
      <dgm:spPr/>
      <dgm:t>
        <a:bodyPr/>
        <a:lstStyle/>
        <a:p>
          <a:endParaRPr lang="en-US"/>
        </a:p>
      </dgm:t>
    </dgm:pt>
    <dgm:pt modelId="{7A8A55D0-D776-44A4-983B-7C9EE739ED5E}">
      <dgm:prSet/>
      <dgm:spPr>
        <a:xfrm>
          <a:off x="97963" y="3061485"/>
          <a:ext cx="870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SK3 GU_400120</a:t>
          </a:r>
        </a:p>
        <a:p>
          <a:r>
            <a:rPr lang="en-US">
              <a:solidFill>
                <a:sysClr val="windowText" lastClr="000000">
                  <a:hueOff val="0"/>
                  <a:satOff val="0"/>
                  <a:lumOff val="0"/>
                  <a:alphaOff val="0"/>
                </a:sysClr>
              </a:solidFill>
              <a:latin typeface="Calibri" panose="020F0502020204030204"/>
              <a:ea typeface="+mn-ea"/>
              <a:cs typeface="+mn-cs"/>
            </a:rPr>
            <a:t>PPTG </a:t>
          </a:r>
        </a:p>
      </dgm:t>
    </dgm:pt>
    <dgm:pt modelId="{3032CD98-7AE2-4484-81CB-5AEFBCBAE265}" type="parTrans" cxnId="{66CD3D72-DF21-4538-9615-B5098828355F}">
      <dgm:prSet/>
      <dgm:spPr>
        <a:xfrm>
          <a:off x="436566" y="2716351"/>
          <a:ext cx="1596273" cy="253227"/>
        </a:xfrm>
        <a:custGeom>
          <a:avLst/>
          <a:gdLst/>
          <a:ahLst/>
          <a:cxnLst/>
          <a:rect l="0" t="0" r="0" b="0"/>
          <a:pathLst>
            <a:path>
              <a:moveTo>
                <a:pt x="1596273" y="0"/>
              </a:moveTo>
              <a:lnTo>
                <a:pt x="1596273" y="172566"/>
              </a:lnTo>
              <a:lnTo>
                <a:pt x="0" y="172566"/>
              </a:lnTo>
              <a:lnTo>
                <a:pt x="0" y="253227"/>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DD259312-AD2E-44A9-AC4C-BF2DEA9D5886}" type="sibTrans" cxnId="{66CD3D72-DF21-4538-9615-B5098828355F}">
      <dgm:prSet/>
      <dgm:spPr/>
      <dgm:t>
        <a:bodyPr/>
        <a:lstStyle/>
        <a:p>
          <a:endParaRPr lang="en-US"/>
        </a:p>
      </dgm:t>
    </dgm:pt>
    <dgm:pt modelId="{6CDFA696-141F-44A3-A3F0-4B06593BA85E}">
      <dgm:prSet/>
      <dgm:spPr>
        <a:xfrm>
          <a:off x="1162145" y="3061485"/>
          <a:ext cx="870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SK4 GU_400121</a:t>
          </a:r>
        </a:p>
        <a:p>
          <a:r>
            <a:rPr lang="en-US">
              <a:solidFill>
                <a:sysClr val="windowText" lastClr="000000">
                  <a:hueOff val="0"/>
                  <a:satOff val="0"/>
                  <a:lumOff val="0"/>
                  <a:alphaOff val="0"/>
                </a:sysClr>
              </a:solidFill>
              <a:latin typeface="Calibri" panose="020F0502020204030204"/>
              <a:ea typeface="+mn-ea"/>
              <a:cs typeface="+mn-cs"/>
            </a:rPr>
            <a:t>PPTG</a:t>
          </a:r>
        </a:p>
      </dgm:t>
    </dgm:pt>
    <dgm:pt modelId="{D267E39D-BD82-4F12-B5CE-0CCC84189D36}" type="parTrans" cxnId="{464A5EA4-7D99-4FF2-9DA9-26239CB40606}">
      <dgm:prSet/>
      <dgm:spPr>
        <a:xfrm>
          <a:off x="1500749" y="2716351"/>
          <a:ext cx="532091" cy="253227"/>
        </a:xfrm>
        <a:custGeom>
          <a:avLst/>
          <a:gdLst/>
          <a:ahLst/>
          <a:cxnLst/>
          <a:rect l="0" t="0" r="0" b="0"/>
          <a:pathLst>
            <a:path>
              <a:moveTo>
                <a:pt x="532091" y="0"/>
              </a:moveTo>
              <a:lnTo>
                <a:pt x="532091" y="172566"/>
              </a:lnTo>
              <a:lnTo>
                <a:pt x="0" y="172566"/>
              </a:lnTo>
              <a:lnTo>
                <a:pt x="0" y="253227"/>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80C23005-048A-4778-8697-0F5A411C5ADF}" type="sibTrans" cxnId="{464A5EA4-7D99-4FF2-9DA9-26239CB40606}">
      <dgm:prSet/>
      <dgm:spPr/>
      <dgm:t>
        <a:bodyPr/>
        <a:lstStyle/>
        <a:p>
          <a:endParaRPr lang="en-US"/>
        </a:p>
      </dgm:t>
    </dgm:pt>
    <dgm:pt modelId="{18404023-D9E3-49E9-9F8A-13BA32690AFF}">
      <dgm:prSet/>
      <dgm:spPr>
        <a:xfrm>
          <a:off x="2226328" y="3061485"/>
          <a:ext cx="870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dirty="0" err="1">
              <a:solidFill>
                <a:schemeClr val="accent4">
                  <a:lumMod val="60000"/>
                  <a:lumOff val="40000"/>
                </a:schemeClr>
              </a:solidFill>
              <a:latin typeface="Calibri" panose="020F0502020204030204"/>
              <a:ea typeface="+mn-ea"/>
              <a:cs typeface="+mn-cs"/>
            </a:rPr>
            <a:t>TU_xxxxxx</a:t>
          </a:r>
          <a:r>
            <a:rPr lang="en-US" dirty="0">
              <a:solidFill>
                <a:schemeClr val="accent4">
                  <a:lumMod val="60000"/>
                  <a:lumOff val="40000"/>
                </a:schemeClr>
              </a:solidFill>
              <a:latin typeface="Calibri" panose="020F0502020204030204"/>
              <a:ea typeface="+mn-ea"/>
              <a:cs typeface="+mn-cs"/>
            </a:rPr>
            <a:t> Trading Unit</a:t>
          </a:r>
        </a:p>
      </dgm:t>
    </dgm:pt>
    <dgm:pt modelId="{9B66B406-FD2C-41FE-AAD2-EE87EC342ABC}" type="parTrans" cxnId="{37A95251-00D2-40D3-B5D6-AFF33090EF60}">
      <dgm:prSet/>
      <dgm:spPr>
        <a:xfrm>
          <a:off x="2032840" y="2716351"/>
          <a:ext cx="532091" cy="253227"/>
        </a:xfrm>
        <a:custGeom>
          <a:avLst/>
          <a:gdLst/>
          <a:ahLst/>
          <a:cxnLst/>
          <a:rect l="0" t="0" r="0" b="0"/>
          <a:pathLst>
            <a:path>
              <a:moveTo>
                <a:pt x="0" y="0"/>
              </a:moveTo>
              <a:lnTo>
                <a:pt x="0" y="172566"/>
              </a:lnTo>
              <a:lnTo>
                <a:pt x="532091" y="172566"/>
              </a:lnTo>
              <a:lnTo>
                <a:pt x="532091" y="253227"/>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FA31202F-FC5E-4B9E-B8DB-352DA0389F0D}" type="sibTrans" cxnId="{37A95251-00D2-40D3-B5D6-AFF33090EF60}">
      <dgm:prSet/>
      <dgm:spPr/>
      <dgm:t>
        <a:bodyPr/>
        <a:lstStyle/>
        <a:p>
          <a:endParaRPr lang="en-US"/>
        </a:p>
      </dgm:t>
    </dgm:pt>
    <dgm:pt modelId="{C47BDBA0-6336-4F14-AD54-5B23983D60BF}">
      <dgm:prSet/>
      <dgm:spPr>
        <a:xfrm>
          <a:off x="3290510" y="3061485"/>
          <a:ext cx="870694" cy="552891"/>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TSSU SU_400030</a:t>
          </a:r>
        </a:p>
      </dgm:t>
    </dgm:pt>
    <dgm:pt modelId="{304287D5-B5AF-4456-BED1-67BE353987A4}" type="parTrans" cxnId="{A793E6DA-13BE-488C-8DB3-30A5D743FEC6}">
      <dgm:prSet/>
      <dgm:spPr>
        <a:xfrm>
          <a:off x="2032840" y="2716351"/>
          <a:ext cx="1596273" cy="253227"/>
        </a:xfrm>
        <a:custGeom>
          <a:avLst/>
          <a:gdLst/>
          <a:ahLst/>
          <a:cxnLst/>
          <a:rect l="0" t="0" r="0" b="0"/>
          <a:pathLst>
            <a:path>
              <a:moveTo>
                <a:pt x="0" y="0"/>
              </a:moveTo>
              <a:lnTo>
                <a:pt x="0" y="172566"/>
              </a:lnTo>
              <a:lnTo>
                <a:pt x="1596273" y="172566"/>
              </a:lnTo>
              <a:lnTo>
                <a:pt x="1596273" y="253227"/>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30633818-CD39-48D6-A634-57B014822B32}" type="sibTrans" cxnId="{A793E6DA-13BE-488C-8DB3-30A5D743FEC6}">
      <dgm:prSet/>
      <dgm:spPr/>
      <dgm:t>
        <a:bodyPr/>
        <a:lstStyle/>
        <a:p>
          <a:endParaRPr lang="en-US"/>
        </a:p>
      </dgm:t>
    </dgm:pt>
    <dgm:pt modelId="{CA7D9CCF-1475-4415-BC21-E8174657983D}" type="pres">
      <dgm:prSet presAssocID="{F43E439A-83BC-4F0F-8D60-FD8D3471223D}" presName="hierChild1" presStyleCnt="0">
        <dgm:presLayoutVars>
          <dgm:chPref val="1"/>
          <dgm:dir/>
          <dgm:animOne val="branch"/>
          <dgm:animLvl val="lvl"/>
          <dgm:resizeHandles/>
        </dgm:presLayoutVars>
      </dgm:prSet>
      <dgm:spPr/>
      <dgm:t>
        <a:bodyPr/>
        <a:lstStyle/>
        <a:p>
          <a:endParaRPr lang="en-IE"/>
        </a:p>
      </dgm:t>
    </dgm:pt>
    <dgm:pt modelId="{7973EA9A-5656-4A0A-90B9-79EF50F9378A}" type="pres">
      <dgm:prSet presAssocID="{111E7551-D182-4E6F-A512-53E5709993B5}" presName="hierRoot1" presStyleCnt="0"/>
      <dgm:spPr/>
    </dgm:pt>
    <dgm:pt modelId="{926A6929-6EDA-48CA-96F1-2DA3F4FACDC8}" type="pres">
      <dgm:prSet presAssocID="{111E7551-D182-4E6F-A512-53E5709993B5}" presName="composite" presStyleCnt="0"/>
      <dgm:spPr/>
    </dgm:pt>
    <dgm:pt modelId="{379D4EF0-4822-45F3-9057-56A0EECC9F73}" type="pres">
      <dgm:prSet presAssocID="{111E7551-D182-4E6F-A512-53E5709993B5}" presName="background" presStyleLbl="node0" presStyleIdx="0" presStyleCnt="1"/>
      <dgm:spPr>
        <a:xfrm>
          <a:off x="1597493" y="551223"/>
          <a:ext cx="870694" cy="55289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A09A336-0B89-440D-AE4C-B0E6CE4AA715}" type="pres">
      <dgm:prSet presAssocID="{111E7551-D182-4E6F-A512-53E5709993B5}" presName="text" presStyleLbl="fgAcc0" presStyleIdx="0" presStyleCnt="1">
        <dgm:presLayoutVars>
          <dgm:chPref val="3"/>
        </dgm:presLayoutVars>
      </dgm:prSet>
      <dgm:spPr/>
      <dgm:t>
        <a:bodyPr/>
        <a:lstStyle/>
        <a:p>
          <a:endParaRPr lang="en-US"/>
        </a:p>
      </dgm:t>
    </dgm:pt>
    <dgm:pt modelId="{19A357E1-DB02-4368-88ED-65E15E43C420}" type="pres">
      <dgm:prSet presAssocID="{111E7551-D182-4E6F-A512-53E5709993B5}" presName="hierChild2" presStyleCnt="0"/>
      <dgm:spPr/>
    </dgm:pt>
    <dgm:pt modelId="{1366FC00-3823-4260-8C3B-67E24FCB0114}" type="pres">
      <dgm:prSet presAssocID="{B6E31387-B515-4836-965A-23ECDCB5C0FE}" presName="Name10" presStyleLbl="parChTrans1D2" presStyleIdx="0" presStyleCnt="1"/>
      <dgm:spPr/>
      <dgm:t>
        <a:bodyPr/>
        <a:lstStyle/>
        <a:p>
          <a:endParaRPr lang="en-IE"/>
        </a:p>
      </dgm:t>
    </dgm:pt>
    <dgm:pt modelId="{C043862B-680A-42BB-A959-14EA7FA592BF}" type="pres">
      <dgm:prSet presAssocID="{F8066FC4-19C9-4AA5-8E8D-74655196969C}" presName="hierRoot2" presStyleCnt="0"/>
      <dgm:spPr/>
    </dgm:pt>
    <dgm:pt modelId="{C1B70DAE-A491-4A1A-B4A9-3D1B1D6F37BD}" type="pres">
      <dgm:prSet presAssocID="{F8066FC4-19C9-4AA5-8E8D-74655196969C}" presName="composite2" presStyleCnt="0"/>
      <dgm:spPr/>
    </dgm:pt>
    <dgm:pt modelId="{9107686A-BB20-4CBB-BDBC-EAF8BF1B6605}" type="pres">
      <dgm:prSet presAssocID="{F8066FC4-19C9-4AA5-8E8D-74655196969C}" presName="background2" presStyleLbl="node2" presStyleIdx="0" presStyleCnt="1"/>
      <dgm:spPr>
        <a:xfrm>
          <a:off x="1597493" y="1357341"/>
          <a:ext cx="870694" cy="55289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03CC922-9C56-4939-93E8-153B6E186569}" type="pres">
      <dgm:prSet presAssocID="{F8066FC4-19C9-4AA5-8E8D-74655196969C}" presName="text2" presStyleLbl="fgAcc2" presStyleIdx="0" presStyleCnt="1">
        <dgm:presLayoutVars>
          <dgm:chPref val="3"/>
        </dgm:presLayoutVars>
      </dgm:prSet>
      <dgm:spPr/>
      <dgm:t>
        <a:bodyPr/>
        <a:lstStyle/>
        <a:p>
          <a:endParaRPr lang="en-US"/>
        </a:p>
      </dgm:t>
    </dgm:pt>
    <dgm:pt modelId="{30350B9A-4764-49DA-92C4-0A7FF4F228A9}" type="pres">
      <dgm:prSet presAssocID="{F8066FC4-19C9-4AA5-8E8D-74655196969C}" presName="hierChild3" presStyleCnt="0"/>
      <dgm:spPr/>
    </dgm:pt>
    <dgm:pt modelId="{E2588671-FB2F-473D-8477-A6452A0BC59F}" type="pres">
      <dgm:prSet presAssocID="{A423B281-8783-4D11-8D19-2227A24CC7F4}" presName="Name17" presStyleLbl="parChTrans1D3" presStyleIdx="0" presStyleCnt="1"/>
      <dgm:spPr/>
      <dgm:t>
        <a:bodyPr/>
        <a:lstStyle/>
        <a:p>
          <a:endParaRPr lang="en-IE"/>
        </a:p>
      </dgm:t>
    </dgm:pt>
    <dgm:pt modelId="{12305692-E3D9-4B00-BA09-50BC48C82F46}" type="pres">
      <dgm:prSet presAssocID="{E59CAD64-F57D-417A-B545-F03AF2C18C25}" presName="hierRoot3" presStyleCnt="0"/>
      <dgm:spPr/>
    </dgm:pt>
    <dgm:pt modelId="{06F654A5-3AE9-4D10-B36B-B1A24A2A8CFA}" type="pres">
      <dgm:prSet presAssocID="{E59CAD64-F57D-417A-B545-F03AF2C18C25}" presName="composite3" presStyleCnt="0"/>
      <dgm:spPr/>
    </dgm:pt>
    <dgm:pt modelId="{CB764F6F-05DB-47CA-88B8-813A92DCFB37}" type="pres">
      <dgm:prSet presAssocID="{E59CAD64-F57D-417A-B545-F03AF2C18C25}" presName="background3" presStyleLbl="node3" presStyleIdx="0" presStyleCnt="1"/>
      <dgm:spPr>
        <a:xfrm>
          <a:off x="1513993" y="2163460"/>
          <a:ext cx="1037694" cy="55289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6830DB9-7A8E-4B04-BCA5-8ECC07C5BF8C}" type="pres">
      <dgm:prSet presAssocID="{E59CAD64-F57D-417A-B545-F03AF2C18C25}" presName="text3" presStyleLbl="fgAcc3" presStyleIdx="0" presStyleCnt="1" custScaleX="119180">
        <dgm:presLayoutVars>
          <dgm:chPref val="3"/>
        </dgm:presLayoutVars>
      </dgm:prSet>
      <dgm:spPr/>
      <dgm:t>
        <a:bodyPr/>
        <a:lstStyle/>
        <a:p>
          <a:endParaRPr lang="en-US"/>
        </a:p>
      </dgm:t>
    </dgm:pt>
    <dgm:pt modelId="{BA7D6A43-8507-45BE-A7FD-8CCE4E8BDB08}" type="pres">
      <dgm:prSet presAssocID="{E59CAD64-F57D-417A-B545-F03AF2C18C25}" presName="hierChild4" presStyleCnt="0"/>
      <dgm:spPr/>
    </dgm:pt>
    <dgm:pt modelId="{18CA3BB8-1824-40E5-9E53-86C19B5BBAF0}" type="pres">
      <dgm:prSet presAssocID="{3032CD98-7AE2-4484-81CB-5AEFBCBAE265}" presName="Name23" presStyleLbl="parChTrans1D4" presStyleIdx="0" presStyleCnt="4"/>
      <dgm:spPr/>
      <dgm:t>
        <a:bodyPr/>
        <a:lstStyle/>
        <a:p>
          <a:endParaRPr lang="en-IE"/>
        </a:p>
      </dgm:t>
    </dgm:pt>
    <dgm:pt modelId="{86CE8672-1771-431C-A2D1-227AEBA1FEFB}" type="pres">
      <dgm:prSet presAssocID="{7A8A55D0-D776-44A4-983B-7C9EE739ED5E}" presName="hierRoot4" presStyleCnt="0"/>
      <dgm:spPr/>
    </dgm:pt>
    <dgm:pt modelId="{C801F5CF-4AA8-456C-ABB6-0E89A97E409A}" type="pres">
      <dgm:prSet presAssocID="{7A8A55D0-D776-44A4-983B-7C9EE739ED5E}" presName="composite4" presStyleCnt="0"/>
      <dgm:spPr/>
    </dgm:pt>
    <dgm:pt modelId="{28E31775-5444-490C-8ECF-7AE63F479295}" type="pres">
      <dgm:prSet presAssocID="{7A8A55D0-D776-44A4-983B-7C9EE739ED5E}" presName="background4" presStyleLbl="node4" presStyleIdx="0" presStyleCnt="4"/>
      <dgm:spPr>
        <a:xfrm>
          <a:off x="1219" y="2969578"/>
          <a:ext cx="870694" cy="55289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71EADFC-5B26-4352-B64E-F92F2C5B16A2}" type="pres">
      <dgm:prSet presAssocID="{7A8A55D0-D776-44A4-983B-7C9EE739ED5E}" presName="text4" presStyleLbl="fgAcc4" presStyleIdx="0" presStyleCnt="4">
        <dgm:presLayoutVars>
          <dgm:chPref val="3"/>
        </dgm:presLayoutVars>
      </dgm:prSet>
      <dgm:spPr/>
      <dgm:t>
        <a:bodyPr/>
        <a:lstStyle/>
        <a:p>
          <a:endParaRPr lang="en-US"/>
        </a:p>
      </dgm:t>
    </dgm:pt>
    <dgm:pt modelId="{1382744B-2B5B-4796-837F-F595A9307F88}" type="pres">
      <dgm:prSet presAssocID="{7A8A55D0-D776-44A4-983B-7C9EE739ED5E}" presName="hierChild5" presStyleCnt="0"/>
      <dgm:spPr/>
    </dgm:pt>
    <dgm:pt modelId="{50FB367E-56CE-4BB5-91A9-D4676F29B626}" type="pres">
      <dgm:prSet presAssocID="{D267E39D-BD82-4F12-B5CE-0CCC84189D36}" presName="Name23" presStyleLbl="parChTrans1D4" presStyleIdx="1" presStyleCnt="4"/>
      <dgm:spPr/>
      <dgm:t>
        <a:bodyPr/>
        <a:lstStyle/>
        <a:p>
          <a:endParaRPr lang="en-IE"/>
        </a:p>
      </dgm:t>
    </dgm:pt>
    <dgm:pt modelId="{23B773DB-51AC-450D-85D0-E868777EA8E0}" type="pres">
      <dgm:prSet presAssocID="{6CDFA696-141F-44A3-A3F0-4B06593BA85E}" presName="hierRoot4" presStyleCnt="0"/>
      <dgm:spPr/>
    </dgm:pt>
    <dgm:pt modelId="{E1977A6E-8BA1-4004-8CAB-8D960E8F2AF0}" type="pres">
      <dgm:prSet presAssocID="{6CDFA696-141F-44A3-A3F0-4B06593BA85E}" presName="composite4" presStyleCnt="0"/>
      <dgm:spPr/>
    </dgm:pt>
    <dgm:pt modelId="{E3892D19-0E72-4F35-BF70-0B1E916C2202}" type="pres">
      <dgm:prSet presAssocID="{6CDFA696-141F-44A3-A3F0-4B06593BA85E}" presName="background4" presStyleLbl="node4" presStyleIdx="1" presStyleCnt="4"/>
      <dgm:spPr>
        <a:xfrm>
          <a:off x="1065401" y="2969578"/>
          <a:ext cx="870694" cy="55289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55CB540-D652-4733-A0B2-44848F703397}" type="pres">
      <dgm:prSet presAssocID="{6CDFA696-141F-44A3-A3F0-4B06593BA85E}" presName="text4" presStyleLbl="fgAcc4" presStyleIdx="1" presStyleCnt="4">
        <dgm:presLayoutVars>
          <dgm:chPref val="3"/>
        </dgm:presLayoutVars>
      </dgm:prSet>
      <dgm:spPr/>
      <dgm:t>
        <a:bodyPr/>
        <a:lstStyle/>
        <a:p>
          <a:endParaRPr lang="en-US"/>
        </a:p>
      </dgm:t>
    </dgm:pt>
    <dgm:pt modelId="{64243A3F-9F27-496C-87FB-B7DF5D987ACE}" type="pres">
      <dgm:prSet presAssocID="{6CDFA696-141F-44A3-A3F0-4B06593BA85E}" presName="hierChild5" presStyleCnt="0"/>
      <dgm:spPr/>
    </dgm:pt>
    <dgm:pt modelId="{DCA4FD0D-5DF2-4960-A58B-C6F95BF109AB}" type="pres">
      <dgm:prSet presAssocID="{9B66B406-FD2C-41FE-AAD2-EE87EC342ABC}" presName="Name23" presStyleLbl="parChTrans1D4" presStyleIdx="2" presStyleCnt="4"/>
      <dgm:spPr/>
      <dgm:t>
        <a:bodyPr/>
        <a:lstStyle/>
        <a:p>
          <a:endParaRPr lang="en-IE"/>
        </a:p>
      </dgm:t>
    </dgm:pt>
    <dgm:pt modelId="{593D4BE3-934D-4AFF-AF06-BD2F8AE3797C}" type="pres">
      <dgm:prSet presAssocID="{18404023-D9E3-49E9-9F8A-13BA32690AFF}" presName="hierRoot4" presStyleCnt="0"/>
      <dgm:spPr/>
    </dgm:pt>
    <dgm:pt modelId="{1B3EA441-3BDB-4F6B-93BC-9D18DF59082E}" type="pres">
      <dgm:prSet presAssocID="{18404023-D9E3-49E9-9F8A-13BA32690AFF}" presName="composite4" presStyleCnt="0"/>
      <dgm:spPr/>
    </dgm:pt>
    <dgm:pt modelId="{CFB9AAAA-C8AC-4B71-BCC3-B9B03E9C8D08}" type="pres">
      <dgm:prSet presAssocID="{18404023-D9E3-49E9-9F8A-13BA32690AFF}" presName="background4" presStyleLbl="node4" presStyleIdx="2" presStyleCnt="4">
        <dgm:style>
          <a:lnRef idx="1">
            <a:schemeClr val="accent2"/>
          </a:lnRef>
          <a:fillRef idx="2">
            <a:schemeClr val="accent2"/>
          </a:fillRef>
          <a:effectRef idx="1">
            <a:schemeClr val="accent2"/>
          </a:effectRef>
          <a:fontRef idx="minor">
            <a:schemeClr val="dk1"/>
          </a:fontRef>
        </dgm:style>
      </dgm:prSet>
      <dgm:spPr>
        <a:xfrm>
          <a:off x="2129584" y="2969578"/>
          <a:ext cx="870694" cy="552891"/>
        </a:xfrm>
        <a:prstGeom prst="roundRect">
          <a:avLst>
            <a:gd name="adj" fmla="val 10000"/>
          </a:avLst>
        </a:prstGeom>
        <a:ln/>
      </dgm:spPr>
      <dgm:t>
        <a:bodyPr/>
        <a:lstStyle/>
        <a:p>
          <a:endParaRPr lang="en-US"/>
        </a:p>
      </dgm:t>
    </dgm:pt>
    <dgm:pt modelId="{82ED9B70-C23B-4241-9867-5ED218598FDA}" type="pres">
      <dgm:prSet presAssocID="{18404023-D9E3-49E9-9F8A-13BA32690AFF}" presName="text4" presStyleLbl="fgAcc4" presStyleIdx="2" presStyleCnt="4">
        <dgm:presLayoutVars>
          <dgm:chPref val="3"/>
        </dgm:presLayoutVars>
      </dgm:prSet>
      <dgm:spPr/>
      <dgm:t>
        <a:bodyPr/>
        <a:lstStyle/>
        <a:p>
          <a:endParaRPr lang="en-US"/>
        </a:p>
      </dgm:t>
    </dgm:pt>
    <dgm:pt modelId="{65326504-C1D1-44D3-AE3D-F460AAFC1522}" type="pres">
      <dgm:prSet presAssocID="{18404023-D9E3-49E9-9F8A-13BA32690AFF}" presName="hierChild5" presStyleCnt="0"/>
      <dgm:spPr/>
    </dgm:pt>
    <dgm:pt modelId="{B3B3AC07-95D0-406F-A29B-B86FEEF9CC31}" type="pres">
      <dgm:prSet presAssocID="{304287D5-B5AF-4456-BED1-67BE353987A4}" presName="Name23" presStyleLbl="parChTrans1D4" presStyleIdx="3" presStyleCnt="4"/>
      <dgm:spPr/>
      <dgm:t>
        <a:bodyPr/>
        <a:lstStyle/>
        <a:p>
          <a:endParaRPr lang="en-US"/>
        </a:p>
      </dgm:t>
    </dgm:pt>
    <dgm:pt modelId="{9843261B-1C31-42EB-B457-1F83196B177C}" type="pres">
      <dgm:prSet presAssocID="{C47BDBA0-6336-4F14-AD54-5B23983D60BF}" presName="hierRoot4" presStyleCnt="0"/>
      <dgm:spPr/>
    </dgm:pt>
    <dgm:pt modelId="{F85AC8FB-98B8-494A-AA82-F4827A1AB8C7}" type="pres">
      <dgm:prSet presAssocID="{C47BDBA0-6336-4F14-AD54-5B23983D60BF}" presName="composite4" presStyleCnt="0"/>
      <dgm:spPr/>
    </dgm:pt>
    <dgm:pt modelId="{BC4FB312-64F2-4999-B729-A1A2541069DB}" type="pres">
      <dgm:prSet presAssocID="{C47BDBA0-6336-4F14-AD54-5B23983D60BF}" presName="background4" presStyleLbl="node4" presStyleIdx="3" presStyleCnt="4"/>
      <dgm:spPr>
        <a:xfrm>
          <a:off x="3193766" y="2969578"/>
          <a:ext cx="870694" cy="55289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E64868C-FF3B-4B60-8F2E-48A7C6361390}" type="pres">
      <dgm:prSet presAssocID="{C47BDBA0-6336-4F14-AD54-5B23983D60BF}" presName="text4" presStyleLbl="fgAcc4" presStyleIdx="3" presStyleCnt="4">
        <dgm:presLayoutVars>
          <dgm:chPref val="3"/>
        </dgm:presLayoutVars>
      </dgm:prSet>
      <dgm:spPr/>
      <dgm:t>
        <a:bodyPr/>
        <a:lstStyle/>
        <a:p>
          <a:endParaRPr lang="en-US"/>
        </a:p>
      </dgm:t>
    </dgm:pt>
    <dgm:pt modelId="{6DF9E6B9-331A-42D3-B89E-F82E7076D4D5}" type="pres">
      <dgm:prSet presAssocID="{C47BDBA0-6336-4F14-AD54-5B23983D60BF}" presName="hierChild5" presStyleCnt="0"/>
      <dgm:spPr/>
    </dgm:pt>
  </dgm:ptLst>
  <dgm:cxnLst>
    <dgm:cxn modelId="{A793E6DA-13BE-488C-8DB3-30A5D743FEC6}" srcId="{E59CAD64-F57D-417A-B545-F03AF2C18C25}" destId="{C47BDBA0-6336-4F14-AD54-5B23983D60BF}" srcOrd="3" destOrd="0" parTransId="{304287D5-B5AF-4456-BED1-67BE353987A4}" sibTransId="{30633818-CD39-48D6-A634-57B014822B32}"/>
    <dgm:cxn modelId="{46EB3349-B0DB-48A4-88CC-000D570C0393}" type="presOf" srcId="{6CDFA696-141F-44A3-A3F0-4B06593BA85E}" destId="{655CB540-D652-4733-A0B2-44848F703397}" srcOrd="0" destOrd="0" presId="urn:microsoft.com/office/officeart/2005/8/layout/hierarchy1"/>
    <dgm:cxn modelId="{2ADA3D29-C53E-42EE-A40F-2380394FB0EC}" srcId="{111E7551-D182-4E6F-A512-53E5709993B5}" destId="{F8066FC4-19C9-4AA5-8E8D-74655196969C}" srcOrd="0" destOrd="0" parTransId="{B6E31387-B515-4836-965A-23ECDCB5C0FE}" sibTransId="{4512916B-4D4E-4FE9-8325-7AB39B79486B}"/>
    <dgm:cxn modelId="{A8711FEA-5655-460B-91F9-3E4681319E81}" type="presOf" srcId="{7A8A55D0-D776-44A4-983B-7C9EE739ED5E}" destId="{371EADFC-5B26-4352-B64E-F92F2C5B16A2}" srcOrd="0" destOrd="0" presId="urn:microsoft.com/office/officeart/2005/8/layout/hierarchy1"/>
    <dgm:cxn modelId="{AFE36214-16B9-43E9-9864-E731B657E754}" type="presOf" srcId="{18404023-D9E3-49E9-9F8A-13BA32690AFF}" destId="{82ED9B70-C23B-4241-9867-5ED218598FDA}" srcOrd="0" destOrd="0" presId="urn:microsoft.com/office/officeart/2005/8/layout/hierarchy1"/>
    <dgm:cxn modelId="{ADE08587-0797-459B-A622-5B81A4D4777C}" type="presOf" srcId="{E59CAD64-F57D-417A-B545-F03AF2C18C25}" destId="{F6830DB9-7A8E-4B04-BCA5-8ECC07C5BF8C}" srcOrd="0" destOrd="0" presId="urn:microsoft.com/office/officeart/2005/8/layout/hierarchy1"/>
    <dgm:cxn modelId="{16154D43-C97B-4959-A517-A75591BD245F}" type="presOf" srcId="{3032CD98-7AE2-4484-81CB-5AEFBCBAE265}" destId="{18CA3BB8-1824-40E5-9E53-86C19B5BBAF0}" srcOrd="0" destOrd="0" presId="urn:microsoft.com/office/officeart/2005/8/layout/hierarchy1"/>
    <dgm:cxn modelId="{66CD3D72-DF21-4538-9615-B5098828355F}" srcId="{E59CAD64-F57D-417A-B545-F03AF2C18C25}" destId="{7A8A55D0-D776-44A4-983B-7C9EE739ED5E}" srcOrd="0" destOrd="0" parTransId="{3032CD98-7AE2-4484-81CB-5AEFBCBAE265}" sibTransId="{DD259312-AD2E-44A9-AC4C-BF2DEA9D5886}"/>
    <dgm:cxn modelId="{464A5EA4-7D99-4FF2-9DA9-26239CB40606}" srcId="{E59CAD64-F57D-417A-B545-F03AF2C18C25}" destId="{6CDFA696-141F-44A3-A3F0-4B06593BA85E}" srcOrd="1" destOrd="0" parTransId="{D267E39D-BD82-4F12-B5CE-0CCC84189D36}" sibTransId="{80C23005-048A-4778-8697-0F5A411C5ADF}"/>
    <dgm:cxn modelId="{D5E50233-81C2-4156-9659-5266222F9C3E}" type="presOf" srcId="{F8066FC4-19C9-4AA5-8E8D-74655196969C}" destId="{203CC922-9C56-4939-93E8-153B6E186569}" srcOrd="0" destOrd="0" presId="urn:microsoft.com/office/officeart/2005/8/layout/hierarchy1"/>
    <dgm:cxn modelId="{107C074C-AA3A-4597-8101-0EDEE36193E1}" type="presOf" srcId="{304287D5-B5AF-4456-BED1-67BE353987A4}" destId="{B3B3AC07-95D0-406F-A29B-B86FEEF9CC31}" srcOrd="0" destOrd="0" presId="urn:microsoft.com/office/officeart/2005/8/layout/hierarchy1"/>
    <dgm:cxn modelId="{38EFD347-1B9E-42EE-9803-2EA6D348A847}" type="presOf" srcId="{A423B281-8783-4D11-8D19-2227A24CC7F4}" destId="{E2588671-FB2F-473D-8477-A6452A0BC59F}" srcOrd="0" destOrd="0" presId="urn:microsoft.com/office/officeart/2005/8/layout/hierarchy1"/>
    <dgm:cxn modelId="{6F9D2235-EBE3-44C0-BA80-5DC4713387E6}" type="presOf" srcId="{B6E31387-B515-4836-965A-23ECDCB5C0FE}" destId="{1366FC00-3823-4260-8C3B-67E24FCB0114}" srcOrd="0" destOrd="0" presId="urn:microsoft.com/office/officeart/2005/8/layout/hierarchy1"/>
    <dgm:cxn modelId="{A1A80AD6-F6B3-417D-B585-368DA8CEAB79}" type="presOf" srcId="{F43E439A-83BC-4F0F-8D60-FD8D3471223D}" destId="{CA7D9CCF-1475-4415-BC21-E8174657983D}" srcOrd="0" destOrd="0" presId="urn:microsoft.com/office/officeart/2005/8/layout/hierarchy1"/>
    <dgm:cxn modelId="{1208EA00-A2BA-40B1-8313-699CA9295B34}" type="presOf" srcId="{D267E39D-BD82-4F12-B5CE-0CCC84189D36}" destId="{50FB367E-56CE-4BB5-91A9-D4676F29B626}" srcOrd="0" destOrd="0" presId="urn:microsoft.com/office/officeart/2005/8/layout/hierarchy1"/>
    <dgm:cxn modelId="{A75A7C21-8137-4CBD-8F76-B1145B8CE7CE}" srcId="{F8066FC4-19C9-4AA5-8E8D-74655196969C}" destId="{E59CAD64-F57D-417A-B545-F03AF2C18C25}" srcOrd="0" destOrd="0" parTransId="{A423B281-8783-4D11-8D19-2227A24CC7F4}" sibTransId="{FBE3FC74-55FB-4A5B-B6ED-25D90BBC9B0C}"/>
    <dgm:cxn modelId="{FC4E8B6A-AEC3-49C0-AFC2-D505F95E3DFF}" type="presOf" srcId="{9B66B406-FD2C-41FE-AAD2-EE87EC342ABC}" destId="{DCA4FD0D-5DF2-4960-A58B-C6F95BF109AB}" srcOrd="0" destOrd="0" presId="urn:microsoft.com/office/officeart/2005/8/layout/hierarchy1"/>
    <dgm:cxn modelId="{D2846644-D748-47D2-93A1-5111ED5185F6}" type="presOf" srcId="{C47BDBA0-6336-4F14-AD54-5B23983D60BF}" destId="{BE64868C-FF3B-4B60-8F2E-48A7C6361390}" srcOrd="0" destOrd="0" presId="urn:microsoft.com/office/officeart/2005/8/layout/hierarchy1"/>
    <dgm:cxn modelId="{154A4157-A30B-42E1-BF72-E96C64B95835}" srcId="{F43E439A-83BC-4F0F-8D60-FD8D3471223D}" destId="{111E7551-D182-4E6F-A512-53E5709993B5}" srcOrd="0" destOrd="0" parTransId="{705C7FAD-EC41-4FA0-ADE5-54499401B512}" sibTransId="{9F7AAA33-E211-478D-8F1C-ABBD1C12D49B}"/>
    <dgm:cxn modelId="{37A95251-00D2-40D3-B5D6-AFF33090EF60}" srcId="{E59CAD64-F57D-417A-B545-F03AF2C18C25}" destId="{18404023-D9E3-49E9-9F8A-13BA32690AFF}" srcOrd="2" destOrd="0" parTransId="{9B66B406-FD2C-41FE-AAD2-EE87EC342ABC}" sibTransId="{FA31202F-FC5E-4B9E-B8DB-352DA0389F0D}"/>
    <dgm:cxn modelId="{E9F678B5-3ACC-428E-A9C4-D48FD296F00A}" type="presOf" srcId="{111E7551-D182-4E6F-A512-53E5709993B5}" destId="{7A09A336-0B89-440D-AE4C-B0E6CE4AA715}" srcOrd="0" destOrd="0" presId="urn:microsoft.com/office/officeart/2005/8/layout/hierarchy1"/>
    <dgm:cxn modelId="{D828C4CE-A777-49C7-A40A-5B22E9E074B9}" type="presParOf" srcId="{CA7D9CCF-1475-4415-BC21-E8174657983D}" destId="{7973EA9A-5656-4A0A-90B9-79EF50F9378A}" srcOrd="0" destOrd="0" presId="urn:microsoft.com/office/officeart/2005/8/layout/hierarchy1"/>
    <dgm:cxn modelId="{76CED4C2-0099-42D6-80A4-42334A7F37A5}" type="presParOf" srcId="{7973EA9A-5656-4A0A-90B9-79EF50F9378A}" destId="{926A6929-6EDA-48CA-96F1-2DA3F4FACDC8}" srcOrd="0" destOrd="0" presId="urn:microsoft.com/office/officeart/2005/8/layout/hierarchy1"/>
    <dgm:cxn modelId="{47F059FF-CC89-4717-9829-C91009001FB2}" type="presParOf" srcId="{926A6929-6EDA-48CA-96F1-2DA3F4FACDC8}" destId="{379D4EF0-4822-45F3-9057-56A0EECC9F73}" srcOrd="0" destOrd="0" presId="urn:microsoft.com/office/officeart/2005/8/layout/hierarchy1"/>
    <dgm:cxn modelId="{24BF00D0-67B5-4EC9-8088-7F38F070E9A5}" type="presParOf" srcId="{926A6929-6EDA-48CA-96F1-2DA3F4FACDC8}" destId="{7A09A336-0B89-440D-AE4C-B0E6CE4AA715}" srcOrd="1" destOrd="0" presId="urn:microsoft.com/office/officeart/2005/8/layout/hierarchy1"/>
    <dgm:cxn modelId="{A2C920F4-89F1-4477-B841-8AD8BED17F24}" type="presParOf" srcId="{7973EA9A-5656-4A0A-90B9-79EF50F9378A}" destId="{19A357E1-DB02-4368-88ED-65E15E43C420}" srcOrd="1" destOrd="0" presId="urn:microsoft.com/office/officeart/2005/8/layout/hierarchy1"/>
    <dgm:cxn modelId="{00081AC3-B1A7-4875-9204-E36D0F99B0F8}" type="presParOf" srcId="{19A357E1-DB02-4368-88ED-65E15E43C420}" destId="{1366FC00-3823-4260-8C3B-67E24FCB0114}" srcOrd="0" destOrd="0" presId="urn:microsoft.com/office/officeart/2005/8/layout/hierarchy1"/>
    <dgm:cxn modelId="{EBA48B5B-7985-41BA-83A1-16E902FE7CA4}" type="presParOf" srcId="{19A357E1-DB02-4368-88ED-65E15E43C420}" destId="{C043862B-680A-42BB-A959-14EA7FA592BF}" srcOrd="1" destOrd="0" presId="urn:microsoft.com/office/officeart/2005/8/layout/hierarchy1"/>
    <dgm:cxn modelId="{270D4A63-AD96-4121-98FD-EEADB2B96244}" type="presParOf" srcId="{C043862B-680A-42BB-A959-14EA7FA592BF}" destId="{C1B70DAE-A491-4A1A-B4A9-3D1B1D6F37BD}" srcOrd="0" destOrd="0" presId="urn:microsoft.com/office/officeart/2005/8/layout/hierarchy1"/>
    <dgm:cxn modelId="{7B398E44-824F-4F38-9389-9F4B7B453C6E}" type="presParOf" srcId="{C1B70DAE-A491-4A1A-B4A9-3D1B1D6F37BD}" destId="{9107686A-BB20-4CBB-BDBC-EAF8BF1B6605}" srcOrd="0" destOrd="0" presId="urn:microsoft.com/office/officeart/2005/8/layout/hierarchy1"/>
    <dgm:cxn modelId="{442D714A-1EC4-4295-9712-10005133A842}" type="presParOf" srcId="{C1B70DAE-A491-4A1A-B4A9-3D1B1D6F37BD}" destId="{203CC922-9C56-4939-93E8-153B6E186569}" srcOrd="1" destOrd="0" presId="urn:microsoft.com/office/officeart/2005/8/layout/hierarchy1"/>
    <dgm:cxn modelId="{D634DA8A-5EA2-42BE-9197-180278367CBE}" type="presParOf" srcId="{C043862B-680A-42BB-A959-14EA7FA592BF}" destId="{30350B9A-4764-49DA-92C4-0A7FF4F228A9}" srcOrd="1" destOrd="0" presId="urn:microsoft.com/office/officeart/2005/8/layout/hierarchy1"/>
    <dgm:cxn modelId="{131A8BE1-270C-419B-8965-9FC13F58857D}" type="presParOf" srcId="{30350B9A-4764-49DA-92C4-0A7FF4F228A9}" destId="{E2588671-FB2F-473D-8477-A6452A0BC59F}" srcOrd="0" destOrd="0" presId="urn:microsoft.com/office/officeart/2005/8/layout/hierarchy1"/>
    <dgm:cxn modelId="{6D5C578D-8E6D-4718-9CF0-31B64876DEE5}" type="presParOf" srcId="{30350B9A-4764-49DA-92C4-0A7FF4F228A9}" destId="{12305692-E3D9-4B00-BA09-50BC48C82F46}" srcOrd="1" destOrd="0" presId="urn:microsoft.com/office/officeart/2005/8/layout/hierarchy1"/>
    <dgm:cxn modelId="{0F343BED-20EF-4430-AA10-4094930E5157}" type="presParOf" srcId="{12305692-E3D9-4B00-BA09-50BC48C82F46}" destId="{06F654A5-3AE9-4D10-B36B-B1A24A2A8CFA}" srcOrd="0" destOrd="0" presId="urn:microsoft.com/office/officeart/2005/8/layout/hierarchy1"/>
    <dgm:cxn modelId="{8559A56A-0E77-426E-9AA7-125322D4A6DB}" type="presParOf" srcId="{06F654A5-3AE9-4D10-B36B-B1A24A2A8CFA}" destId="{CB764F6F-05DB-47CA-88B8-813A92DCFB37}" srcOrd="0" destOrd="0" presId="urn:microsoft.com/office/officeart/2005/8/layout/hierarchy1"/>
    <dgm:cxn modelId="{8DAE55AE-B9FB-4E34-877A-DC852FF0180E}" type="presParOf" srcId="{06F654A5-3AE9-4D10-B36B-B1A24A2A8CFA}" destId="{F6830DB9-7A8E-4B04-BCA5-8ECC07C5BF8C}" srcOrd="1" destOrd="0" presId="urn:microsoft.com/office/officeart/2005/8/layout/hierarchy1"/>
    <dgm:cxn modelId="{EA8B9FB5-FF3C-429F-8F08-5729DDB04B66}" type="presParOf" srcId="{12305692-E3D9-4B00-BA09-50BC48C82F46}" destId="{BA7D6A43-8507-45BE-A7FD-8CCE4E8BDB08}" srcOrd="1" destOrd="0" presId="urn:microsoft.com/office/officeart/2005/8/layout/hierarchy1"/>
    <dgm:cxn modelId="{87C37912-919D-4BE3-BCE8-768C50BC7CD7}" type="presParOf" srcId="{BA7D6A43-8507-45BE-A7FD-8CCE4E8BDB08}" destId="{18CA3BB8-1824-40E5-9E53-86C19B5BBAF0}" srcOrd="0" destOrd="0" presId="urn:microsoft.com/office/officeart/2005/8/layout/hierarchy1"/>
    <dgm:cxn modelId="{C3E2C116-2E1A-4A10-9A90-B3F29D01075D}" type="presParOf" srcId="{BA7D6A43-8507-45BE-A7FD-8CCE4E8BDB08}" destId="{86CE8672-1771-431C-A2D1-227AEBA1FEFB}" srcOrd="1" destOrd="0" presId="urn:microsoft.com/office/officeart/2005/8/layout/hierarchy1"/>
    <dgm:cxn modelId="{385A0EF6-3968-42B6-AA0D-201022340665}" type="presParOf" srcId="{86CE8672-1771-431C-A2D1-227AEBA1FEFB}" destId="{C801F5CF-4AA8-456C-ABB6-0E89A97E409A}" srcOrd="0" destOrd="0" presId="urn:microsoft.com/office/officeart/2005/8/layout/hierarchy1"/>
    <dgm:cxn modelId="{95FF8CA3-D649-4C7A-BA4E-565060762784}" type="presParOf" srcId="{C801F5CF-4AA8-456C-ABB6-0E89A97E409A}" destId="{28E31775-5444-490C-8ECF-7AE63F479295}" srcOrd="0" destOrd="0" presId="urn:microsoft.com/office/officeart/2005/8/layout/hierarchy1"/>
    <dgm:cxn modelId="{8C654216-AD2D-477F-B07E-D6D139E5677C}" type="presParOf" srcId="{C801F5CF-4AA8-456C-ABB6-0E89A97E409A}" destId="{371EADFC-5B26-4352-B64E-F92F2C5B16A2}" srcOrd="1" destOrd="0" presId="urn:microsoft.com/office/officeart/2005/8/layout/hierarchy1"/>
    <dgm:cxn modelId="{4388E56F-0368-4F24-9FAF-B52D5609680D}" type="presParOf" srcId="{86CE8672-1771-431C-A2D1-227AEBA1FEFB}" destId="{1382744B-2B5B-4796-837F-F595A9307F88}" srcOrd="1" destOrd="0" presId="urn:microsoft.com/office/officeart/2005/8/layout/hierarchy1"/>
    <dgm:cxn modelId="{94220240-496C-4B2E-B490-BF502AFF4B77}" type="presParOf" srcId="{BA7D6A43-8507-45BE-A7FD-8CCE4E8BDB08}" destId="{50FB367E-56CE-4BB5-91A9-D4676F29B626}" srcOrd="2" destOrd="0" presId="urn:microsoft.com/office/officeart/2005/8/layout/hierarchy1"/>
    <dgm:cxn modelId="{10966CA4-7632-4726-BADB-FF14D37D511C}" type="presParOf" srcId="{BA7D6A43-8507-45BE-A7FD-8CCE4E8BDB08}" destId="{23B773DB-51AC-450D-85D0-E868777EA8E0}" srcOrd="3" destOrd="0" presId="urn:microsoft.com/office/officeart/2005/8/layout/hierarchy1"/>
    <dgm:cxn modelId="{2D77AE2E-7361-43C1-907C-B907319B0F34}" type="presParOf" srcId="{23B773DB-51AC-450D-85D0-E868777EA8E0}" destId="{E1977A6E-8BA1-4004-8CAB-8D960E8F2AF0}" srcOrd="0" destOrd="0" presId="urn:microsoft.com/office/officeart/2005/8/layout/hierarchy1"/>
    <dgm:cxn modelId="{B98A8D8C-5A02-4145-BB8F-9A87D52A015B}" type="presParOf" srcId="{E1977A6E-8BA1-4004-8CAB-8D960E8F2AF0}" destId="{E3892D19-0E72-4F35-BF70-0B1E916C2202}" srcOrd="0" destOrd="0" presId="urn:microsoft.com/office/officeart/2005/8/layout/hierarchy1"/>
    <dgm:cxn modelId="{E1E70F60-E083-40D0-9218-7C9FA498F8C5}" type="presParOf" srcId="{E1977A6E-8BA1-4004-8CAB-8D960E8F2AF0}" destId="{655CB540-D652-4733-A0B2-44848F703397}" srcOrd="1" destOrd="0" presId="urn:microsoft.com/office/officeart/2005/8/layout/hierarchy1"/>
    <dgm:cxn modelId="{887DF4D1-3A26-4811-8AC7-4143FB4846BD}" type="presParOf" srcId="{23B773DB-51AC-450D-85D0-E868777EA8E0}" destId="{64243A3F-9F27-496C-87FB-B7DF5D987ACE}" srcOrd="1" destOrd="0" presId="urn:microsoft.com/office/officeart/2005/8/layout/hierarchy1"/>
    <dgm:cxn modelId="{E90FCD0C-8E8F-470A-8897-27D768791E15}" type="presParOf" srcId="{BA7D6A43-8507-45BE-A7FD-8CCE4E8BDB08}" destId="{DCA4FD0D-5DF2-4960-A58B-C6F95BF109AB}" srcOrd="4" destOrd="0" presId="urn:microsoft.com/office/officeart/2005/8/layout/hierarchy1"/>
    <dgm:cxn modelId="{7CA58BFB-DE66-4C29-BA2B-59D43FEE01AA}" type="presParOf" srcId="{BA7D6A43-8507-45BE-A7FD-8CCE4E8BDB08}" destId="{593D4BE3-934D-4AFF-AF06-BD2F8AE3797C}" srcOrd="5" destOrd="0" presId="urn:microsoft.com/office/officeart/2005/8/layout/hierarchy1"/>
    <dgm:cxn modelId="{740B71A2-3700-429F-B812-5E82EB9984D8}" type="presParOf" srcId="{593D4BE3-934D-4AFF-AF06-BD2F8AE3797C}" destId="{1B3EA441-3BDB-4F6B-93BC-9D18DF59082E}" srcOrd="0" destOrd="0" presId="urn:microsoft.com/office/officeart/2005/8/layout/hierarchy1"/>
    <dgm:cxn modelId="{97231DA6-8460-478E-9C68-EBA99A71226A}" type="presParOf" srcId="{1B3EA441-3BDB-4F6B-93BC-9D18DF59082E}" destId="{CFB9AAAA-C8AC-4B71-BCC3-B9B03E9C8D08}" srcOrd="0" destOrd="0" presId="urn:microsoft.com/office/officeart/2005/8/layout/hierarchy1"/>
    <dgm:cxn modelId="{ED53EF75-9215-451E-8E7F-28CB011355EC}" type="presParOf" srcId="{1B3EA441-3BDB-4F6B-93BC-9D18DF59082E}" destId="{82ED9B70-C23B-4241-9867-5ED218598FDA}" srcOrd="1" destOrd="0" presId="urn:microsoft.com/office/officeart/2005/8/layout/hierarchy1"/>
    <dgm:cxn modelId="{34D523FC-6A6B-433D-AFFF-86182364E2F7}" type="presParOf" srcId="{593D4BE3-934D-4AFF-AF06-BD2F8AE3797C}" destId="{65326504-C1D1-44D3-AE3D-F460AAFC1522}" srcOrd="1" destOrd="0" presId="urn:microsoft.com/office/officeart/2005/8/layout/hierarchy1"/>
    <dgm:cxn modelId="{0FF4810E-EAE0-425D-BC3E-84735B19A18E}" type="presParOf" srcId="{BA7D6A43-8507-45BE-A7FD-8CCE4E8BDB08}" destId="{B3B3AC07-95D0-406F-A29B-B86FEEF9CC31}" srcOrd="6" destOrd="0" presId="urn:microsoft.com/office/officeart/2005/8/layout/hierarchy1"/>
    <dgm:cxn modelId="{540566C8-3438-4465-9BA6-6811ECA948B7}" type="presParOf" srcId="{BA7D6A43-8507-45BE-A7FD-8CCE4E8BDB08}" destId="{9843261B-1C31-42EB-B457-1F83196B177C}" srcOrd="7" destOrd="0" presId="urn:microsoft.com/office/officeart/2005/8/layout/hierarchy1"/>
    <dgm:cxn modelId="{31667E1B-36CD-42CD-9DAC-B473793CC038}" type="presParOf" srcId="{9843261B-1C31-42EB-B457-1F83196B177C}" destId="{F85AC8FB-98B8-494A-AA82-F4827A1AB8C7}" srcOrd="0" destOrd="0" presId="urn:microsoft.com/office/officeart/2005/8/layout/hierarchy1"/>
    <dgm:cxn modelId="{266B6759-E6AC-40ED-A2EF-BC551ACB340F}" type="presParOf" srcId="{F85AC8FB-98B8-494A-AA82-F4827A1AB8C7}" destId="{BC4FB312-64F2-4999-B729-A1A2541069DB}" srcOrd="0" destOrd="0" presId="urn:microsoft.com/office/officeart/2005/8/layout/hierarchy1"/>
    <dgm:cxn modelId="{D9163D29-D0CD-4D97-84E8-663C6257151A}" type="presParOf" srcId="{F85AC8FB-98B8-494A-AA82-F4827A1AB8C7}" destId="{BE64868C-FF3B-4B60-8F2E-48A7C6361390}" srcOrd="1" destOrd="0" presId="urn:microsoft.com/office/officeart/2005/8/layout/hierarchy1"/>
    <dgm:cxn modelId="{25C033F7-8D90-4EED-8D84-FF2891E628AD}" type="presParOf" srcId="{9843261B-1C31-42EB-B457-1F83196B177C}" destId="{6DF9E6B9-331A-42D3-B89E-F82E7076D4D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9A4E4-E385-477A-9E3A-F80CBB690C17}">
      <dsp:nvSpPr>
        <dsp:cNvPr id="0" name=""/>
        <dsp:cNvSpPr/>
      </dsp:nvSpPr>
      <dsp:spPr>
        <a:xfrm>
          <a:off x="5279946" y="3865844"/>
          <a:ext cx="91440" cy="329363"/>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B50FDC0-5F82-4D50-B05C-3EE71C9CFBEE}">
      <dsp:nvSpPr>
        <dsp:cNvPr id="0" name=""/>
        <dsp:cNvSpPr/>
      </dsp:nvSpPr>
      <dsp:spPr>
        <a:xfrm>
          <a:off x="3895850" y="2817356"/>
          <a:ext cx="1429815" cy="329363"/>
        </a:xfrm>
        <a:custGeom>
          <a:avLst/>
          <a:gdLst/>
          <a:ahLst/>
          <a:cxnLst/>
          <a:rect l="0" t="0" r="0" b="0"/>
          <a:pathLst>
            <a:path>
              <a:moveTo>
                <a:pt x="0" y="0"/>
              </a:moveTo>
              <a:lnTo>
                <a:pt x="0" y="166947"/>
              </a:lnTo>
              <a:lnTo>
                <a:pt x="1063501" y="166947"/>
              </a:lnTo>
              <a:lnTo>
                <a:pt x="1063501"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CA4FD0D-5DF2-4960-A58B-C6F95BF109AB}">
      <dsp:nvSpPr>
        <dsp:cNvPr id="0" name=""/>
        <dsp:cNvSpPr/>
      </dsp:nvSpPr>
      <dsp:spPr>
        <a:xfrm>
          <a:off x="2466035" y="3865844"/>
          <a:ext cx="1384142" cy="329363"/>
        </a:xfrm>
        <a:custGeom>
          <a:avLst/>
          <a:gdLst/>
          <a:ahLst/>
          <a:cxnLst/>
          <a:rect l="0" t="0" r="0" b="0"/>
          <a:pathLst>
            <a:path>
              <a:moveTo>
                <a:pt x="0" y="0"/>
              </a:moveTo>
              <a:lnTo>
                <a:pt x="0" y="166947"/>
              </a:lnTo>
              <a:lnTo>
                <a:pt x="1029529" y="166947"/>
              </a:lnTo>
              <a:lnTo>
                <a:pt x="1029529"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0FB367E-56CE-4BB5-91A9-D4676F29B626}">
      <dsp:nvSpPr>
        <dsp:cNvPr id="0" name=""/>
        <dsp:cNvSpPr/>
      </dsp:nvSpPr>
      <dsp:spPr>
        <a:xfrm>
          <a:off x="2420315" y="3865844"/>
          <a:ext cx="91440" cy="329363"/>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8CA3BB8-1824-40E5-9E53-86C19B5BBAF0}">
      <dsp:nvSpPr>
        <dsp:cNvPr id="0" name=""/>
        <dsp:cNvSpPr/>
      </dsp:nvSpPr>
      <dsp:spPr>
        <a:xfrm>
          <a:off x="1081892" y="3865844"/>
          <a:ext cx="1384142" cy="329363"/>
        </a:xfrm>
        <a:custGeom>
          <a:avLst/>
          <a:gdLst/>
          <a:ahLst/>
          <a:cxnLst/>
          <a:rect l="0" t="0" r="0" b="0"/>
          <a:pathLst>
            <a:path>
              <a:moveTo>
                <a:pt x="1029529" y="0"/>
              </a:moveTo>
              <a:lnTo>
                <a:pt x="1029529" y="166947"/>
              </a:lnTo>
              <a:lnTo>
                <a:pt x="0" y="166947"/>
              </a:lnTo>
              <a:lnTo>
                <a:pt x="0"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1B7EF09-137A-4D02-950C-E97E439751AE}">
      <dsp:nvSpPr>
        <dsp:cNvPr id="0" name=""/>
        <dsp:cNvSpPr/>
      </dsp:nvSpPr>
      <dsp:spPr>
        <a:xfrm>
          <a:off x="2466035" y="2817356"/>
          <a:ext cx="1429815" cy="329363"/>
        </a:xfrm>
        <a:custGeom>
          <a:avLst/>
          <a:gdLst/>
          <a:ahLst/>
          <a:cxnLst/>
          <a:rect l="0" t="0" r="0" b="0"/>
          <a:pathLst>
            <a:path>
              <a:moveTo>
                <a:pt x="1063501" y="0"/>
              </a:moveTo>
              <a:lnTo>
                <a:pt x="1063501" y="166947"/>
              </a:lnTo>
              <a:lnTo>
                <a:pt x="0" y="166947"/>
              </a:lnTo>
              <a:lnTo>
                <a:pt x="0"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2588671-FB2F-473D-8477-A6452A0BC59F}">
      <dsp:nvSpPr>
        <dsp:cNvPr id="0" name=""/>
        <dsp:cNvSpPr/>
      </dsp:nvSpPr>
      <dsp:spPr>
        <a:xfrm>
          <a:off x="3850130" y="1768868"/>
          <a:ext cx="91440" cy="329363"/>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366FC00-3823-4260-8C3B-67E24FCB0114}">
      <dsp:nvSpPr>
        <dsp:cNvPr id="0" name=""/>
        <dsp:cNvSpPr/>
      </dsp:nvSpPr>
      <dsp:spPr>
        <a:xfrm>
          <a:off x="3850130" y="720380"/>
          <a:ext cx="91440" cy="329363"/>
        </a:xfrm>
        <a:custGeom>
          <a:avLst/>
          <a:gdLst/>
          <a:ahLst/>
          <a:cxnLst/>
          <a:rect l="0" t="0" r="0" b="0"/>
          <a:pathLst>
            <a:path>
              <a:moveTo>
                <a:pt x="45720" y="0"/>
              </a:moveTo>
              <a:lnTo>
                <a:pt x="45720" y="244981"/>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79D4EF0-4822-45F3-9057-56A0EECC9F73}">
      <dsp:nvSpPr>
        <dsp:cNvPr id="0" name=""/>
        <dsp:cNvSpPr/>
      </dsp:nvSpPr>
      <dsp:spPr>
        <a:xfrm>
          <a:off x="3329610" y="1255"/>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09A336-0B89-440D-AE4C-B0E6CE4AA715}">
      <dsp:nvSpPr>
        <dsp:cNvPr id="0" name=""/>
        <dsp:cNvSpPr/>
      </dsp:nvSpPr>
      <dsp:spPr>
        <a:xfrm>
          <a:off x="3455441" y="120794"/>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Party PY_000024 Aughinish Alumina ltd</a:t>
          </a:r>
        </a:p>
      </dsp:txBody>
      <dsp:txXfrm>
        <a:off x="3476503" y="141856"/>
        <a:ext cx="1090356" cy="677001"/>
      </dsp:txXfrm>
    </dsp:sp>
    <dsp:sp modelId="{9107686A-BB20-4CBB-BDBC-EAF8BF1B6605}">
      <dsp:nvSpPr>
        <dsp:cNvPr id="0" name=""/>
        <dsp:cNvSpPr/>
      </dsp:nvSpPr>
      <dsp:spPr>
        <a:xfrm>
          <a:off x="3329610" y="1049743"/>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3CC922-9C56-4939-93E8-153B6E186569}">
      <dsp:nvSpPr>
        <dsp:cNvPr id="0" name=""/>
        <dsp:cNvSpPr/>
      </dsp:nvSpPr>
      <dsp:spPr>
        <a:xfrm>
          <a:off x="3455441" y="1169283"/>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Participant</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CP_400024</a:t>
          </a:r>
        </a:p>
      </dsp:txBody>
      <dsp:txXfrm>
        <a:off x="3476503" y="1190345"/>
        <a:ext cx="1090356" cy="677001"/>
      </dsp:txXfrm>
    </dsp:sp>
    <dsp:sp modelId="{CB764F6F-05DB-47CA-88B8-813A92DCFB37}">
      <dsp:nvSpPr>
        <dsp:cNvPr id="0" name=""/>
        <dsp:cNvSpPr/>
      </dsp:nvSpPr>
      <dsp:spPr>
        <a:xfrm>
          <a:off x="3221005" y="2098231"/>
          <a:ext cx="134969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30DB9-7A8E-4B04-BCA5-8ECC07C5BF8C}">
      <dsp:nvSpPr>
        <dsp:cNvPr id="0" name=""/>
        <dsp:cNvSpPr/>
      </dsp:nvSpPr>
      <dsp:spPr>
        <a:xfrm>
          <a:off x="3346836" y="2217771"/>
          <a:ext cx="134969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TS_400031 (Trading Site Account)</a:t>
          </a:r>
        </a:p>
      </dsp:txBody>
      <dsp:txXfrm>
        <a:off x="3367898" y="2238833"/>
        <a:ext cx="1307566" cy="677001"/>
      </dsp:txXfrm>
    </dsp:sp>
    <dsp:sp modelId="{4DCDE890-AAC0-4329-B173-A681F198C462}">
      <dsp:nvSpPr>
        <dsp:cNvPr id="0" name=""/>
        <dsp:cNvSpPr/>
      </dsp:nvSpPr>
      <dsp:spPr>
        <a:xfrm>
          <a:off x="1899794" y="3146719"/>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693778-BDF3-4D6A-8672-429007BE8C08}">
      <dsp:nvSpPr>
        <dsp:cNvPr id="0" name=""/>
        <dsp:cNvSpPr/>
      </dsp:nvSpPr>
      <dsp:spPr>
        <a:xfrm>
          <a:off x="2025626" y="3266259"/>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hueOff val="0"/>
                  <a:satOff val="0"/>
                  <a:lumOff val="0"/>
                  <a:alphaOff val="0"/>
                </a:sysClr>
              </a:solidFill>
              <a:latin typeface="Calibri" panose="020F0502020204030204"/>
              <a:ea typeface="+mn-ea"/>
              <a:cs typeface="+mn-cs"/>
            </a:rPr>
            <a:t>Generation A/C PT_400024</a:t>
          </a:r>
        </a:p>
      </dsp:txBody>
      <dsp:txXfrm>
        <a:off x="2046688" y="3287321"/>
        <a:ext cx="1090356" cy="677001"/>
      </dsp:txXfrm>
    </dsp:sp>
    <dsp:sp modelId="{28E31775-5444-490C-8ECF-7AE63F479295}">
      <dsp:nvSpPr>
        <dsp:cNvPr id="0" name=""/>
        <dsp:cNvSpPr/>
      </dsp:nvSpPr>
      <dsp:spPr>
        <a:xfrm>
          <a:off x="515652" y="4195208"/>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EADFC-5B26-4352-B64E-F92F2C5B16A2}">
      <dsp:nvSpPr>
        <dsp:cNvPr id="0" name=""/>
        <dsp:cNvSpPr/>
      </dsp:nvSpPr>
      <dsp:spPr>
        <a:xfrm>
          <a:off x="641483" y="4314747"/>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SK3 GU_400120</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PPTG </a:t>
          </a:r>
        </a:p>
      </dsp:txBody>
      <dsp:txXfrm>
        <a:off x="662545" y="4335809"/>
        <a:ext cx="1090356" cy="677001"/>
      </dsp:txXfrm>
    </dsp:sp>
    <dsp:sp modelId="{E3892D19-0E72-4F35-BF70-0B1E916C2202}">
      <dsp:nvSpPr>
        <dsp:cNvPr id="0" name=""/>
        <dsp:cNvSpPr/>
      </dsp:nvSpPr>
      <dsp:spPr>
        <a:xfrm>
          <a:off x="1899794" y="4195208"/>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CB540-D652-4733-A0B2-44848F703397}">
      <dsp:nvSpPr>
        <dsp:cNvPr id="0" name=""/>
        <dsp:cNvSpPr/>
      </dsp:nvSpPr>
      <dsp:spPr>
        <a:xfrm>
          <a:off x="2025626" y="4314747"/>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SK4 GU_400121</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PPTG</a:t>
          </a:r>
        </a:p>
      </dsp:txBody>
      <dsp:txXfrm>
        <a:off x="2046688" y="4335809"/>
        <a:ext cx="1090356" cy="677001"/>
      </dsp:txXfrm>
    </dsp:sp>
    <dsp:sp modelId="{CFB9AAAA-C8AC-4B71-BCC3-B9B03E9C8D08}">
      <dsp:nvSpPr>
        <dsp:cNvPr id="0" name=""/>
        <dsp:cNvSpPr/>
      </dsp:nvSpPr>
      <dsp:spPr>
        <a:xfrm>
          <a:off x="3283937" y="4195208"/>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D9B70-C23B-4241-9867-5ED218598FDA}">
      <dsp:nvSpPr>
        <dsp:cNvPr id="0" name=""/>
        <dsp:cNvSpPr/>
      </dsp:nvSpPr>
      <dsp:spPr>
        <a:xfrm>
          <a:off x="3409768" y="4314747"/>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NGU GU_410120 </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APTG</a:t>
          </a:r>
        </a:p>
      </dsp:txBody>
      <dsp:txXfrm>
        <a:off x="3430830" y="4335809"/>
        <a:ext cx="1090356" cy="677001"/>
      </dsp:txXfrm>
    </dsp:sp>
    <dsp:sp modelId="{C2DBC30D-257C-4184-9255-0F2C6A7C8DA7}">
      <dsp:nvSpPr>
        <dsp:cNvPr id="0" name=""/>
        <dsp:cNvSpPr/>
      </dsp:nvSpPr>
      <dsp:spPr>
        <a:xfrm>
          <a:off x="4759426" y="3146719"/>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B76266-C49E-475D-B2A9-4BC455154273}">
      <dsp:nvSpPr>
        <dsp:cNvPr id="0" name=""/>
        <dsp:cNvSpPr/>
      </dsp:nvSpPr>
      <dsp:spPr>
        <a:xfrm>
          <a:off x="4885257" y="3266259"/>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Supply A/C PT_400047</a:t>
          </a:r>
        </a:p>
      </dsp:txBody>
      <dsp:txXfrm>
        <a:off x="4906319" y="3287321"/>
        <a:ext cx="1090356" cy="677001"/>
      </dsp:txXfrm>
    </dsp:sp>
    <dsp:sp modelId="{C96E402F-6274-4DD3-9837-5B9F712F4370}">
      <dsp:nvSpPr>
        <dsp:cNvPr id="0" name=""/>
        <dsp:cNvSpPr/>
      </dsp:nvSpPr>
      <dsp:spPr>
        <a:xfrm>
          <a:off x="4668080" y="4195208"/>
          <a:ext cx="1315172"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A5CA9-65B3-417B-925F-19AF422F1F8D}">
      <dsp:nvSpPr>
        <dsp:cNvPr id="0" name=""/>
        <dsp:cNvSpPr/>
      </dsp:nvSpPr>
      <dsp:spPr>
        <a:xfrm>
          <a:off x="4793911" y="4314747"/>
          <a:ext cx="1315172"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TSSU</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SU_400030</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 (if QMv&gt;QMu)</a:t>
          </a:r>
        </a:p>
      </dsp:txBody>
      <dsp:txXfrm>
        <a:off x="4814973" y="4335809"/>
        <a:ext cx="1273048" cy="677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9A4E4-E385-477A-9E3A-F80CBB690C17}">
      <dsp:nvSpPr>
        <dsp:cNvPr id="0" name=""/>
        <dsp:cNvSpPr/>
      </dsp:nvSpPr>
      <dsp:spPr>
        <a:xfrm>
          <a:off x="5279946" y="3865844"/>
          <a:ext cx="91440" cy="329363"/>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B50FDC0-5F82-4D50-B05C-3EE71C9CFBEE}">
      <dsp:nvSpPr>
        <dsp:cNvPr id="0" name=""/>
        <dsp:cNvSpPr/>
      </dsp:nvSpPr>
      <dsp:spPr>
        <a:xfrm>
          <a:off x="3895850" y="2817356"/>
          <a:ext cx="1429815" cy="329363"/>
        </a:xfrm>
        <a:custGeom>
          <a:avLst/>
          <a:gdLst/>
          <a:ahLst/>
          <a:cxnLst/>
          <a:rect l="0" t="0" r="0" b="0"/>
          <a:pathLst>
            <a:path>
              <a:moveTo>
                <a:pt x="0" y="0"/>
              </a:moveTo>
              <a:lnTo>
                <a:pt x="0" y="166947"/>
              </a:lnTo>
              <a:lnTo>
                <a:pt x="1063501" y="166947"/>
              </a:lnTo>
              <a:lnTo>
                <a:pt x="1063501"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CA4FD0D-5DF2-4960-A58B-C6F95BF109AB}">
      <dsp:nvSpPr>
        <dsp:cNvPr id="0" name=""/>
        <dsp:cNvSpPr/>
      </dsp:nvSpPr>
      <dsp:spPr>
        <a:xfrm>
          <a:off x="2466035" y="3865844"/>
          <a:ext cx="1384142" cy="329363"/>
        </a:xfrm>
        <a:custGeom>
          <a:avLst/>
          <a:gdLst/>
          <a:ahLst/>
          <a:cxnLst/>
          <a:rect l="0" t="0" r="0" b="0"/>
          <a:pathLst>
            <a:path>
              <a:moveTo>
                <a:pt x="0" y="0"/>
              </a:moveTo>
              <a:lnTo>
                <a:pt x="0" y="166947"/>
              </a:lnTo>
              <a:lnTo>
                <a:pt x="1029529" y="166947"/>
              </a:lnTo>
              <a:lnTo>
                <a:pt x="1029529"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0FB367E-56CE-4BB5-91A9-D4676F29B626}">
      <dsp:nvSpPr>
        <dsp:cNvPr id="0" name=""/>
        <dsp:cNvSpPr/>
      </dsp:nvSpPr>
      <dsp:spPr>
        <a:xfrm>
          <a:off x="2420315" y="3865844"/>
          <a:ext cx="91440" cy="329363"/>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8CA3BB8-1824-40E5-9E53-86C19B5BBAF0}">
      <dsp:nvSpPr>
        <dsp:cNvPr id="0" name=""/>
        <dsp:cNvSpPr/>
      </dsp:nvSpPr>
      <dsp:spPr>
        <a:xfrm>
          <a:off x="1081892" y="3865844"/>
          <a:ext cx="1384142" cy="329363"/>
        </a:xfrm>
        <a:custGeom>
          <a:avLst/>
          <a:gdLst/>
          <a:ahLst/>
          <a:cxnLst/>
          <a:rect l="0" t="0" r="0" b="0"/>
          <a:pathLst>
            <a:path>
              <a:moveTo>
                <a:pt x="1029529" y="0"/>
              </a:moveTo>
              <a:lnTo>
                <a:pt x="1029529" y="166947"/>
              </a:lnTo>
              <a:lnTo>
                <a:pt x="0" y="166947"/>
              </a:lnTo>
              <a:lnTo>
                <a:pt x="0"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1B7EF09-137A-4D02-950C-E97E439751AE}">
      <dsp:nvSpPr>
        <dsp:cNvPr id="0" name=""/>
        <dsp:cNvSpPr/>
      </dsp:nvSpPr>
      <dsp:spPr>
        <a:xfrm>
          <a:off x="2466035" y="2817356"/>
          <a:ext cx="1429815" cy="329363"/>
        </a:xfrm>
        <a:custGeom>
          <a:avLst/>
          <a:gdLst/>
          <a:ahLst/>
          <a:cxnLst/>
          <a:rect l="0" t="0" r="0" b="0"/>
          <a:pathLst>
            <a:path>
              <a:moveTo>
                <a:pt x="1063501" y="0"/>
              </a:moveTo>
              <a:lnTo>
                <a:pt x="1063501" y="166947"/>
              </a:lnTo>
              <a:lnTo>
                <a:pt x="0" y="166947"/>
              </a:lnTo>
              <a:lnTo>
                <a:pt x="0"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2588671-FB2F-473D-8477-A6452A0BC59F}">
      <dsp:nvSpPr>
        <dsp:cNvPr id="0" name=""/>
        <dsp:cNvSpPr/>
      </dsp:nvSpPr>
      <dsp:spPr>
        <a:xfrm>
          <a:off x="3850130" y="1768868"/>
          <a:ext cx="91440" cy="329363"/>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366FC00-3823-4260-8C3B-67E24FCB0114}">
      <dsp:nvSpPr>
        <dsp:cNvPr id="0" name=""/>
        <dsp:cNvSpPr/>
      </dsp:nvSpPr>
      <dsp:spPr>
        <a:xfrm>
          <a:off x="3850130" y="720380"/>
          <a:ext cx="91440" cy="329363"/>
        </a:xfrm>
        <a:custGeom>
          <a:avLst/>
          <a:gdLst/>
          <a:ahLst/>
          <a:cxnLst/>
          <a:rect l="0" t="0" r="0" b="0"/>
          <a:pathLst>
            <a:path>
              <a:moveTo>
                <a:pt x="45720" y="0"/>
              </a:moveTo>
              <a:lnTo>
                <a:pt x="45720" y="244981"/>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79D4EF0-4822-45F3-9057-56A0EECC9F73}">
      <dsp:nvSpPr>
        <dsp:cNvPr id="0" name=""/>
        <dsp:cNvSpPr/>
      </dsp:nvSpPr>
      <dsp:spPr>
        <a:xfrm>
          <a:off x="3329610" y="1255"/>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09A336-0B89-440D-AE4C-B0E6CE4AA715}">
      <dsp:nvSpPr>
        <dsp:cNvPr id="0" name=""/>
        <dsp:cNvSpPr/>
      </dsp:nvSpPr>
      <dsp:spPr>
        <a:xfrm>
          <a:off x="3455441" y="120794"/>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hueOff val="0"/>
                  <a:satOff val="0"/>
                  <a:lumOff val="0"/>
                  <a:alphaOff val="0"/>
                </a:sysClr>
              </a:solidFill>
              <a:latin typeface="Calibri" panose="020F0502020204030204"/>
              <a:ea typeface="+mn-ea"/>
              <a:cs typeface="+mn-cs"/>
            </a:rPr>
            <a:t>Party PY_000024 Aughinish Alumina ltd</a:t>
          </a:r>
        </a:p>
      </dsp:txBody>
      <dsp:txXfrm>
        <a:off x="3476503" y="141856"/>
        <a:ext cx="1090356" cy="677001"/>
      </dsp:txXfrm>
    </dsp:sp>
    <dsp:sp modelId="{9107686A-BB20-4CBB-BDBC-EAF8BF1B6605}">
      <dsp:nvSpPr>
        <dsp:cNvPr id="0" name=""/>
        <dsp:cNvSpPr/>
      </dsp:nvSpPr>
      <dsp:spPr>
        <a:xfrm>
          <a:off x="3329610" y="1049743"/>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3CC922-9C56-4939-93E8-153B6E186569}">
      <dsp:nvSpPr>
        <dsp:cNvPr id="0" name=""/>
        <dsp:cNvSpPr/>
      </dsp:nvSpPr>
      <dsp:spPr>
        <a:xfrm>
          <a:off x="3455441" y="1169283"/>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Participant</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CP_400024</a:t>
          </a:r>
        </a:p>
      </dsp:txBody>
      <dsp:txXfrm>
        <a:off x="3476503" y="1190345"/>
        <a:ext cx="1090356" cy="677001"/>
      </dsp:txXfrm>
    </dsp:sp>
    <dsp:sp modelId="{CB764F6F-05DB-47CA-88B8-813A92DCFB37}">
      <dsp:nvSpPr>
        <dsp:cNvPr id="0" name=""/>
        <dsp:cNvSpPr/>
      </dsp:nvSpPr>
      <dsp:spPr>
        <a:xfrm>
          <a:off x="3221005" y="2098231"/>
          <a:ext cx="134969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30DB9-7A8E-4B04-BCA5-8ECC07C5BF8C}">
      <dsp:nvSpPr>
        <dsp:cNvPr id="0" name=""/>
        <dsp:cNvSpPr/>
      </dsp:nvSpPr>
      <dsp:spPr>
        <a:xfrm>
          <a:off x="3346836" y="2217771"/>
          <a:ext cx="134969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TS_400031 (Trading Site Account)</a:t>
          </a:r>
        </a:p>
      </dsp:txBody>
      <dsp:txXfrm>
        <a:off x="3367898" y="2238833"/>
        <a:ext cx="1307566" cy="677001"/>
      </dsp:txXfrm>
    </dsp:sp>
    <dsp:sp modelId="{4DCDE890-AAC0-4329-B173-A681F198C462}">
      <dsp:nvSpPr>
        <dsp:cNvPr id="0" name=""/>
        <dsp:cNvSpPr/>
      </dsp:nvSpPr>
      <dsp:spPr>
        <a:xfrm>
          <a:off x="1899794" y="3146719"/>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693778-BDF3-4D6A-8672-429007BE8C08}">
      <dsp:nvSpPr>
        <dsp:cNvPr id="0" name=""/>
        <dsp:cNvSpPr/>
      </dsp:nvSpPr>
      <dsp:spPr>
        <a:xfrm>
          <a:off x="2025626" y="3266259"/>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hueOff val="0"/>
                  <a:satOff val="0"/>
                  <a:lumOff val="0"/>
                  <a:alphaOff val="0"/>
                </a:sysClr>
              </a:solidFill>
              <a:latin typeface="Calibri" panose="020F0502020204030204"/>
              <a:ea typeface="+mn-ea"/>
              <a:cs typeface="+mn-cs"/>
            </a:rPr>
            <a:t>Generation A/C PT_400024</a:t>
          </a:r>
        </a:p>
      </dsp:txBody>
      <dsp:txXfrm>
        <a:off x="2046688" y="3287321"/>
        <a:ext cx="1090356" cy="677001"/>
      </dsp:txXfrm>
    </dsp:sp>
    <dsp:sp modelId="{28E31775-5444-490C-8ECF-7AE63F479295}">
      <dsp:nvSpPr>
        <dsp:cNvPr id="0" name=""/>
        <dsp:cNvSpPr/>
      </dsp:nvSpPr>
      <dsp:spPr>
        <a:xfrm>
          <a:off x="515652" y="4195208"/>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EADFC-5B26-4352-B64E-F92F2C5B16A2}">
      <dsp:nvSpPr>
        <dsp:cNvPr id="0" name=""/>
        <dsp:cNvSpPr/>
      </dsp:nvSpPr>
      <dsp:spPr>
        <a:xfrm>
          <a:off x="641483" y="4314747"/>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SK3 GU_400120</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PPTG </a:t>
          </a:r>
        </a:p>
      </dsp:txBody>
      <dsp:txXfrm>
        <a:off x="662545" y="4335809"/>
        <a:ext cx="1090356" cy="677001"/>
      </dsp:txXfrm>
    </dsp:sp>
    <dsp:sp modelId="{E3892D19-0E72-4F35-BF70-0B1E916C2202}">
      <dsp:nvSpPr>
        <dsp:cNvPr id="0" name=""/>
        <dsp:cNvSpPr/>
      </dsp:nvSpPr>
      <dsp:spPr>
        <a:xfrm>
          <a:off x="1899794" y="4195208"/>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CB540-D652-4733-A0B2-44848F703397}">
      <dsp:nvSpPr>
        <dsp:cNvPr id="0" name=""/>
        <dsp:cNvSpPr/>
      </dsp:nvSpPr>
      <dsp:spPr>
        <a:xfrm>
          <a:off x="2025626" y="4314747"/>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SK4 GU_400121</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PPTG</a:t>
          </a:r>
        </a:p>
      </dsp:txBody>
      <dsp:txXfrm>
        <a:off x="2046688" y="4335809"/>
        <a:ext cx="1090356" cy="677001"/>
      </dsp:txXfrm>
    </dsp:sp>
    <dsp:sp modelId="{CFB9AAAA-C8AC-4B71-BCC3-B9B03E9C8D08}">
      <dsp:nvSpPr>
        <dsp:cNvPr id="0" name=""/>
        <dsp:cNvSpPr/>
      </dsp:nvSpPr>
      <dsp:spPr>
        <a:xfrm>
          <a:off x="3283937" y="4195208"/>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D9B70-C23B-4241-9867-5ED218598FDA}">
      <dsp:nvSpPr>
        <dsp:cNvPr id="0" name=""/>
        <dsp:cNvSpPr/>
      </dsp:nvSpPr>
      <dsp:spPr>
        <a:xfrm>
          <a:off x="3409768" y="4314747"/>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NGU GU_410120 </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APTG</a:t>
          </a:r>
        </a:p>
      </dsp:txBody>
      <dsp:txXfrm>
        <a:off x="3430830" y="4335809"/>
        <a:ext cx="1090356" cy="677001"/>
      </dsp:txXfrm>
    </dsp:sp>
    <dsp:sp modelId="{C2DBC30D-257C-4184-9255-0F2C6A7C8DA7}">
      <dsp:nvSpPr>
        <dsp:cNvPr id="0" name=""/>
        <dsp:cNvSpPr/>
      </dsp:nvSpPr>
      <dsp:spPr>
        <a:xfrm>
          <a:off x="4759426" y="3146719"/>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B76266-C49E-475D-B2A9-4BC455154273}">
      <dsp:nvSpPr>
        <dsp:cNvPr id="0" name=""/>
        <dsp:cNvSpPr/>
      </dsp:nvSpPr>
      <dsp:spPr>
        <a:xfrm>
          <a:off x="4885257" y="3266259"/>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Supply A/C PT_400047</a:t>
          </a:r>
        </a:p>
      </dsp:txBody>
      <dsp:txXfrm>
        <a:off x="4906319" y="3287321"/>
        <a:ext cx="1090356" cy="677001"/>
      </dsp:txXfrm>
    </dsp:sp>
    <dsp:sp modelId="{C96E402F-6274-4DD3-9837-5B9F712F4370}">
      <dsp:nvSpPr>
        <dsp:cNvPr id="0" name=""/>
        <dsp:cNvSpPr/>
      </dsp:nvSpPr>
      <dsp:spPr>
        <a:xfrm>
          <a:off x="4668080" y="4195208"/>
          <a:ext cx="1315172"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A5CA9-65B3-417B-925F-19AF422F1F8D}">
      <dsp:nvSpPr>
        <dsp:cNvPr id="0" name=""/>
        <dsp:cNvSpPr/>
      </dsp:nvSpPr>
      <dsp:spPr>
        <a:xfrm>
          <a:off x="4793911" y="4314747"/>
          <a:ext cx="1315172"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TSSU</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SU_400030</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 (if QMv&gt;QMu)</a:t>
          </a:r>
        </a:p>
      </dsp:txBody>
      <dsp:txXfrm>
        <a:off x="4814973" y="4335809"/>
        <a:ext cx="1273048" cy="677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9A4E4-E385-477A-9E3A-F80CBB690C17}">
      <dsp:nvSpPr>
        <dsp:cNvPr id="0" name=""/>
        <dsp:cNvSpPr/>
      </dsp:nvSpPr>
      <dsp:spPr>
        <a:xfrm>
          <a:off x="5279946" y="3865844"/>
          <a:ext cx="91440" cy="329363"/>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B50FDC0-5F82-4D50-B05C-3EE71C9CFBEE}">
      <dsp:nvSpPr>
        <dsp:cNvPr id="0" name=""/>
        <dsp:cNvSpPr/>
      </dsp:nvSpPr>
      <dsp:spPr>
        <a:xfrm>
          <a:off x="3895850" y="2817356"/>
          <a:ext cx="1429815" cy="329363"/>
        </a:xfrm>
        <a:custGeom>
          <a:avLst/>
          <a:gdLst/>
          <a:ahLst/>
          <a:cxnLst/>
          <a:rect l="0" t="0" r="0" b="0"/>
          <a:pathLst>
            <a:path>
              <a:moveTo>
                <a:pt x="0" y="0"/>
              </a:moveTo>
              <a:lnTo>
                <a:pt x="0" y="166947"/>
              </a:lnTo>
              <a:lnTo>
                <a:pt x="1063501" y="166947"/>
              </a:lnTo>
              <a:lnTo>
                <a:pt x="1063501"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CA4FD0D-5DF2-4960-A58B-C6F95BF109AB}">
      <dsp:nvSpPr>
        <dsp:cNvPr id="0" name=""/>
        <dsp:cNvSpPr/>
      </dsp:nvSpPr>
      <dsp:spPr>
        <a:xfrm>
          <a:off x="2466035" y="3865844"/>
          <a:ext cx="1384142" cy="329363"/>
        </a:xfrm>
        <a:custGeom>
          <a:avLst/>
          <a:gdLst/>
          <a:ahLst/>
          <a:cxnLst/>
          <a:rect l="0" t="0" r="0" b="0"/>
          <a:pathLst>
            <a:path>
              <a:moveTo>
                <a:pt x="0" y="0"/>
              </a:moveTo>
              <a:lnTo>
                <a:pt x="0" y="166947"/>
              </a:lnTo>
              <a:lnTo>
                <a:pt x="1029529" y="166947"/>
              </a:lnTo>
              <a:lnTo>
                <a:pt x="1029529"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0FB367E-56CE-4BB5-91A9-D4676F29B626}">
      <dsp:nvSpPr>
        <dsp:cNvPr id="0" name=""/>
        <dsp:cNvSpPr/>
      </dsp:nvSpPr>
      <dsp:spPr>
        <a:xfrm>
          <a:off x="2420315" y="3865844"/>
          <a:ext cx="91440" cy="329363"/>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8CA3BB8-1824-40E5-9E53-86C19B5BBAF0}">
      <dsp:nvSpPr>
        <dsp:cNvPr id="0" name=""/>
        <dsp:cNvSpPr/>
      </dsp:nvSpPr>
      <dsp:spPr>
        <a:xfrm>
          <a:off x="1081892" y="3865844"/>
          <a:ext cx="1384142" cy="329363"/>
        </a:xfrm>
        <a:custGeom>
          <a:avLst/>
          <a:gdLst/>
          <a:ahLst/>
          <a:cxnLst/>
          <a:rect l="0" t="0" r="0" b="0"/>
          <a:pathLst>
            <a:path>
              <a:moveTo>
                <a:pt x="1029529" y="0"/>
              </a:moveTo>
              <a:lnTo>
                <a:pt x="1029529" y="166947"/>
              </a:lnTo>
              <a:lnTo>
                <a:pt x="0" y="166947"/>
              </a:lnTo>
              <a:lnTo>
                <a:pt x="0"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1B7EF09-137A-4D02-950C-E97E439751AE}">
      <dsp:nvSpPr>
        <dsp:cNvPr id="0" name=""/>
        <dsp:cNvSpPr/>
      </dsp:nvSpPr>
      <dsp:spPr>
        <a:xfrm>
          <a:off x="2466035" y="2817356"/>
          <a:ext cx="1429815" cy="329363"/>
        </a:xfrm>
        <a:custGeom>
          <a:avLst/>
          <a:gdLst/>
          <a:ahLst/>
          <a:cxnLst/>
          <a:rect l="0" t="0" r="0" b="0"/>
          <a:pathLst>
            <a:path>
              <a:moveTo>
                <a:pt x="1063501" y="0"/>
              </a:moveTo>
              <a:lnTo>
                <a:pt x="1063501" y="166947"/>
              </a:lnTo>
              <a:lnTo>
                <a:pt x="0" y="166947"/>
              </a:lnTo>
              <a:lnTo>
                <a:pt x="0"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2588671-FB2F-473D-8477-A6452A0BC59F}">
      <dsp:nvSpPr>
        <dsp:cNvPr id="0" name=""/>
        <dsp:cNvSpPr/>
      </dsp:nvSpPr>
      <dsp:spPr>
        <a:xfrm>
          <a:off x="3850130" y="1768868"/>
          <a:ext cx="91440" cy="329363"/>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366FC00-3823-4260-8C3B-67E24FCB0114}">
      <dsp:nvSpPr>
        <dsp:cNvPr id="0" name=""/>
        <dsp:cNvSpPr/>
      </dsp:nvSpPr>
      <dsp:spPr>
        <a:xfrm>
          <a:off x="3850130" y="720380"/>
          <a:ext cx="91440" cy="329363"/>
        </a:xfrm>
        <a:custGeom>
          <a:avLst/>
          <a:gdLst/>
          <a:ahLst/>
          <a:cxnLst/>
          <a:rect l="0" t="0" r="0" b="0"/>
          <a:pathLst>
            <a:path>
              <a:moveTo>
                <a:pt x="45720" y="0"/>
              </a:moveTo>
              <a:lnTo>
                <a:pt x="45720" y="244981"/>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79D4EF0-4822-45F3-9057-56A0EECC9F73}">
      <dsp:nvSpPr>
        <dsp:cNvPr id="0" name=""/>
        <dsp:cNvSpPr/>
      </dsp:nvSpPr>
      <dsp:spPr>
        <a:xfrm>
          <a:off x="3329610" y="1255"/>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09A336-0B89-440D-AE4C-B0E6CE4AA715}">
      <dsp:nvSpPr>
        <dsp:cNvPr id="0" name=""/>
        <dsp:cNvSpPr/>
      </dsp:nvSpPr>
      <dsp:spPr>
        <a:xfrm>
          <a:off x="3455441" y="120794"/>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hueOff val="0"/>
                  <a:satOff val="0"/>
                  <a:lumOff val="0"/>
                  <a:alphaOff val="0"/>
                </a:sysClr>
              </a:solidFill>
              <a:latin typeface="Calibri" panose="020F0502020204030204"/>
              <a:ea typeface="+mn-ea"/>
              <a:cs typeface="+mn-cs"/>
            </a:rPr>
            <a:t>Party PY_000024 Aughinish Alumina ltd</a:t>
          </a:r>
        </a:p>
      </dsp:txBody>
      <dsp:txXfrm>
        <a:off x="3476503" y="141856"/>
        <a:ext cx="1090356" cy="677001"/>
      </dsp:txXfrm>
    </dsp:sp>
    <dsp:sp modelId="{9107686A-BB20-4CBB-BDBC-EAF8BF1B6605}">
      <dsp:nvSpPr>
        <dsp:cNvPr id="0" name=""/>
        <dsp:cNvSpPr/>
      </dsp:nvSpPr>
      <dsp:spPr>
        <a:xfrm>
          <a:off x="3329610" y="1049743"/>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3CC922-9C56-4939-93E8-153B6E186569}">
      <dsp:nvSpPr>
        <dsp:cNvPr id="0" name=""/>
        <dsp:cNvSpPr/>
      </dsp:nvSpPr>
      <dsp:spPr>
        <a:xfrm>
          <a:off x="3455441" y="1169283"/>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Participant</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CP_400024</a:t>
          </a:r>
        </a:p>
      </dsp:txBody>
      <dsp:txXfrm>
        <a:off x="3476503" y="1190345"/>
        <a:ext cx="1090356" cy="677001"/>
      </dsp:txXfrm>
    </dsp:sp>
    <dsp:sp modelId="{CB764F6F-05DB-47CA-88B8-813A92DCFB37}">
      <dsp:nvSpPr>
        <dsp:cNvPr id="0" name=""/>
        <dsp:cNvSpPr/>
      </dsp:nvSpPr>
      <dsp:spPr>
        <a:xfrm>
          <a:off x="3221005" y="2098231"/>
          <a:ext cx="134969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30DB9-7A8E-4B04-BCA5-8ECC07C5BF8C}">
      <dsp:nvSpPr>
        <dsp:cNvPr id="0" name=""/>
        <dsp:cNvSpPr/>
      </dsp:nvSpPr>
      <dsp:spPr>
        <a:xfrm>
          <a:off x="3346836" y="2217771"/>
          <a:ext cx="134969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TS_400031 (Trading Site Account)</a:t>
          </a:r>
        </a:p>
      </dsp:txBody>
      <dsp:txXfrm>
        <a:off x="3367898" y="2238833"/>
        <a:ext cx="1307566" cy="677001"/>
      </dsp:txXfrm>
    </dsp:sp>
    <dsp:sp modelId="{4DCDE890-AAC0-4329-B173-A681F198C462}">
      <dsp:nvSpPr>
        <dsp:cNvPr id="0" name=""/>
        <dsp:cNvSpPr/>
      </dsp:nvSpPr>
      <dsp:spPr>
        <a:xfrm>
          <a:off x="1899794" y="3146719"/>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693778-BDF3-4D6A-8672-429007BE8C08}">
      <dsp:nvSpPr>
        <dsp:cNvPr id="0" name=""/>
        <dsp:cNvSpPr/>
      </dsp:nvSpPr>
      <dsp:spPr>
        <a:xfrm>
          <a:off x="2025626" y="3266259"/>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hueOff val="0"/>
                  <a:satOff val="0"/>
                  <a:lumOff val="0"/>
                  <a:alphaOff val="0"/>
                </a:sysClr>
              </a:solidFill>
              <a:latin typeface="Calibri" panose="020F0502020204030204"/>
              <a:ea typeface="+mn-ea"/>
              <a:cs typeface="+mn-cs"/>
            </a:rPr>
            <a:t>Generation A/C PT_400024</a:t>
          </a:r>
        </a:p>
      </dsp:txBody>
      <dsp:txXfrm>
        <a:off x="2046688" y="3287321"/>
        <a:ext cx="1090356" cy="677001"/>
      </dsp:txXfrm>
    </dsp:sp>
    <dsp:sp modelId="{28E31775-5444-490C-8ECF-7AE63F479295}">
      <dsp:nvSpPr>
        <dsp:cNvPr id="0" name=""/>
        <dsp:cNvSpPr/>
      </dsp:nvSpPr>
      <dsp:spPr>
        <a:xfrm>
          <a:off x="515652" y="4195208"/>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EADFC-5B26-4352-B64E-F92F2C5B16A2}">
      <dsp:nvSpPr>
        <dsp:cNvPr id="0" name=""/>
        <dsp:cNvSpPr/>
      </dsp:nvSpPr>
      <dsp:spPr>
        <a:xfrm>
          <a:off x="641483" y="4314747"/>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SK3 GU_400120</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PPTG </a:t>
          </a:r>
        </a:p>
      </dsp:txBody>
      <dsp:txXfrm>
        <a:off x="662545" y="4335809"/>
        <a:ext cx="1090356" cy="677001"/>
      </dsp:txXfrm>
    </dsp:sp>
    <dsp:sp modelId="{E3892D19-0E72-4F35-BF70-0B1E916C2202}">
      <dsp:nvSpPr>
        <dsp:cNvPr id="0" name=""/>
        <dsp:cNvSpPr/>
      </dsp:nvSpPr>
      <dsp:spPr>
        <a:xfrm>
          <a:off x="1899794" y="4195208"/>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CB540-D652-4733-A0B2-44848F703397}">
      <dsp:nvSpPr>
        <dsp:cNvPr id="0" name=""/>
        <dsp:cNvSpPr/>
      </dsp:nvSpPr>
      <dsp:spPr>
        <a:xfrm>
          <a:off x="2025626" y="4314747"/>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SK4 GU_400121</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PPTG</a:t>
          </a:r>
        </a:p>
      </dsp:txBody>
      <dsp:txXfrm>
        <a:off x="2046688" y="4335809"/>
        <a:ext cx="1090356" cy="677001"/>
      </dsp:txXfrm>
    </dsp:sp>
    <dsp:sp modelId="{CFB9AAAA-C8AC-4B71-BCC3-B9B03E9C8D08}">
      <dsp:nvSpPr>
        <dsp:cNvPr id="0" name=""/>
        <dsp:cNvSpPr/>
      </dsp:nvSpPr>
      <dsp:spPr>
        <a:xfrm>
          <a:off x="3283937" y="4195208"/>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D9B70-C23B-4241-9867-5ED218598FDA}">
      <dsp:nvSpPr>
        <dsp:cNvPr id="0" name=""/>
        <dsp:cNvSpPr/>
      </dsp:nvSpPr>
      <dsp:spPr>
        <a:xfrm>
          <a:off x="3409768" y="4314747"/>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NGU GU_410120 </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APTG</a:t>
          </a:r>
        </a:p>
      </dsp:txBody>
      <dsp:txXfrm>
        <a:off x="3430830" y="4335809"/>
        <a:ext cx="1090356" cy="677001"/>
      </dsp:txXfrm>
    </dsp:sp>
    <dsp:sp modelId="{C2DBC30D-257C-4184-9255-0F2C6A7C8DA7}">
      <dsp:nvSpPr>
        <dsp:cNvPr id="0" name=""/>
        <dsp:cNvSpPr/>
      </dsp:nvSpPr>
      <dsp:spPr>
        <a:xfrm>
          <a:off x="4759426" y="3146719"/>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B76266-C49E-475D-B2A9-4BC455154273}">
      <dsp:nvSpPr>
        <dsp:cNvPr id="0" name=""/>
        <dsp:cNvSpPr/>
      </dsp:nvSpPr>
      <dsp:spPr>
        <a:xfrm>
          <a:off x="4885257" y="3266259"/>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Supply A/C PT_400047</a:t>
          </a:r>
        </a:p>
      </dsp:txBody>
      <dsp:txXfrm>
        <a:off x="4906319" y="3287321"/>
        <a:ext cx="1090356" cy="677001"/>
      </dsp:txXfrm>
    </dsp:sp>
    <dsp:sp modelId="{C96E402F-6274-4DD3-9837-5B9F712F4370}">
      <dsp:nvSpPr>
        <dsp:cNvPr id="0" name=""/>
        <dsp:cNvSpPr/>
      </dsp:nvSpPr>
      <dsp:spPr>
        <a:xfrm>
          <a:off x="4668080" y="4195208"/>
          <a:ext cx="1315172"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A5CA9-65B3-417B-925F-19AF422F1F8D}">
      <dsp:nvSpPr>
        <dsp:cNvPr id="0" name=""/>
        <dsp:cNvSpPr/>
      </dsp:nvSpPr>
      <dsp:spPr>
        <a:xfrm>
          <a:off x="4793911" y="4314747"/>
          <a:ext cx="1315172"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TSSU</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SU_400030</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 (if QMv&gt;QMu)</a:t>
          </a:r>
        </a:p>
      </dsp:txBody>
      <dsp:txXfrm>
        <a:off x="4814973" y="4335809"/>
        <a:ext cx="1273048" cy="677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9A4E4-E385-477A-9E3A-F80CBB690C17}">
      <dsp:nvSpPr>
        <dsp:cNvPr id="0" name=""/>
        <dsp:cNvSpPr/>
      </dsp:nvSpPr>
      <dsp:spPr>
        <a:xfrm>
          <a:off x="5239851" y="3865844"/>
          <a:ext cx="91440" cy="329363"/>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B50FDC0-5F82-4D50-B05C-3EE71C9CFBEE}">
      <dsp:nvSpPr>
        <dsp:cNvPr id="0" name=""/>
        <dsp:cNvSpPr/>
      </dsp:nvSpPr>
      <dsp:spPr>
        <a:xfrm>
          <a:off x="3855755" y="2817356"/>
          <a:ext cx="1429815" cy="329363"/>
        </a:xfrm>
        <a:custGeom>
          <a:avLst/>
          <a:gdLst/>
          <a:ahLst/>
          <a:cxnLst/>
          <a:rect l="0" t="0" r="0" b="0"/>
          <a:pathLst>
            <a:path>
              <a:moveTo>
                <a:pt x="0" y="0"/>
              </a:moveTo>
              <a:lnTo>
                <a:pt x="0" y="166947"/>
              </a:lnTo>
              <a:lnTo>
                <a:pt x="1063501" y="166947"/>
              </a:lnTo>
              <a:lnTo>
                <a:pt x="1063501"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CA4FD0D-5DF2-4960-A58B-C6F95BF109AB}">
      <dsp:nvSpPr>
        <dsp:cNvPr id="0" name=""/>
        <dsp:cNvSpPr/>
      </dsp:nvSpPr>
      <dsp:spPr>
        <a:xfrm>
          <a:off x="2425939" y="3865844"/>
          <a:ext cx="1384142" cy="329363"/>
        </a:xfrm>
        <a:custGeom>
          <a:avLst/>
          <a:gdLst/>
          <a:ahLst/>
          <a:cxnLst/>
          <a:rect l="0" t="0" r="0" b="0"/>
          <a:pathLst>
            <a:path>
              <a:moveTo>
                <a:pt x="0" y="0"/>
              </a:moveTo>
              <a:lnTo>
                <a:pt x="0" y="166947"/>
              </a:lnTo>
              <a:lnTo>
                <a:pt x="1029529" y="166947"/>
              </a:lnTo>
              <a:lnTo>
                <a:pt x="1029529"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0FB367E-56CE-4BB5-91A9-D4676F29B626}">
      <dsp:nvSpPr>
        <dsp:cNvPr id="0" name=""/>
        <dsp:cNvSpPr/>
      </dsp:nvSpPr>
      <dsp:spPr>
        <a:xfrm>
          <a:off x="2380219" y="3865844"/>
          <a:ext cx="91440" cy="329363"/>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8CA3BB8-1824-40E5-9E53-86C19B5BBAF0}">
      <dsp:nvSpPr>
        <dsp:cNvPr id="0" name=""/>
        <dsp:cNvSpPr/>
      </dsp:nvSpPr>
      <dsp:spPr>
        <a:xfrm>
          <a:off x="1041796" y="3865844"/>
          <a:ext cx="1384142" cy="329363"/>
        </a:xfrm>
        <a:custGeom>
          <a:avLst/>
          <a:gdLst/>
          <a:ahLst/>
          <a:cxnLst/>
          <a:rect l="0" t="0" r="0" b="0"/>
          <a:pathLst>
            <a:path>
              <a:moveTo>
                <a:pt x="1029529" y="0"/>
              </a:moveTo>
              <a:lnTo>
                <a:pt x="1029529" y="166947"/>
              </a:lnTo>
              <a:lnTo>
                <a:pt x="0" y="166947"/>
              </a:lnTo>
              <a:lnTo>
                <a:pt x="0"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1B7EF09-137A-4D02-950C-E97E439751AE}">
      <dsp:nvSpPr>
        <dsp:cNvPr id="0" name=""/>
        <dsp:cNvSpPr/>
      </dsp:nvSpPr>
      <dsp:spPr>
        <a:xfrm>
          <a:off x="2425939" y="2817356"/>
          <a:ext cx="1429815" cy="329363"/>
        </a:xfrm>
        <a:custGeom>
          <a:avLst/>
          <a:gdLst/>
          <a:ahLst/>
          <a:cxnLst/>
          <a:rect l="0" t="0" r="0" b="0"/>
          <a:pathLst>
            <a:path>
              <a:moveTo>
                <a:pt x="1063501" y="0"/>
              </a:moveTo>
              <a:lnTo>
                <a:pt x="1063501" y="166947"/>
              </a:lnTo>
              <a:lnTo>
                <a:pt x="0" y="166947"/>
              </a:lnTo>
              <a:lnTo>
                <a:pt x="0"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2588671-FB2F-473D-8477-A6452A0BC59F}">
      <dsp:nvSpPr>
        <dsp:cNvPr id="0" name=""/>
        <dsp:cNvSpPr/>
      </dsp:nvSpPr>
      <dsp:spPr>
        <a:xfrm>
          <a:off x="3810035" y="1768868"/>
          <a:ext cx="91440" cy="329363"/>
        </a:xfrm>
        <a:custGeom>
          <a:avLst/>
          <a:gdLst/>
          <a:ahLst/>
          <a:cxnLst/>
          <a:rect l="0" t="0" r="0" b="0"/>
          <a:pathLst>
            <a:path>
              <a:moveTo>
                <a:pt x="45720" y="0"/>
              </a:moveTo>
              <a:lnTo>
                <a:pt x="45720" y="24498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366FC00-3823-4260-8C3B-67E24FCB0114}">
      <dsp:nvSpPr>
        <dsp:cNvPr id="0" name=""/>
        <dsp:cNvSpPr/>
      </dsp:nvSpPr>
      <dsp:spPr>
        <a:xfrm>
          <a:off x="3810035" y="720380"/>
          <a:ext cx="91440" cy="329363"/>
        </a:xfrm>
        <a:custGeom>
          <a:avLst/>
          <a:gdLst/>
          <a:ahLst/>
          <a:cxnLst/>
          <a:rect l="0" t="0" r="0" b="0"/>
          <a:pathLst>
            <a:path>
              <a:moveTo>
                <a:pt x="45720" y="0"/>
              </a:moveTo>
              <a:lnTo>
                <a:pt x="45720" y="244981"/>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79D4EF0-4822-45F3-9057-56A0EECC9F73}">
      <dsp:nvSpPr>
        <dsp:cNvPr id="0" name=""/>
        <dsp:cNvSpPr/>
      </dsp:nvSpPr>
      <dsp:spPr>
        <a:xfrm>
          <a:off x="3289515" y="1255"/>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09A336-0B89-440D-AE4C-B0E6CE4AA715}">
      <dsp:nvSpPr>
        <dsp:cNvPr id="0" name=""/>
        <dsp:cNvSpPr/>
      </dsp:nvSpPr>
      <dsp:spPr>
        <a:xfrm>
          <a:off x="3415346" y="120794"/>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Party PY_000024 Aughinish Alumina ltd</a:t>
          </a:r>
        </a:p>
      </dsp:txBody>
      <dsp:txXfrm>
        <a:off x="3436408" y="141856"/>
        <a:ext cx="1090356" cy="677001"/>
      </dsp:txXfrm>
    </dsp:sp>
    <dsp:sp modelId="{9107686A-BB20-4CBB-BDBC-EAF8BF1B6605}">
      <dsp:nvSpPr>
        <dsp:cNvPr id="0" name=""/>
        <dsp:cNvSpPr/>
      </dsp:nvSpPr>
      <dsp:spPr>
        <a:xfrm>
          <a:off x="3289515" y="1049743"/>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3CC922-9C56-4939-93E8-153B6E186569}">
      <dsp:nvSpPr>
        <dsp:cNvPr id="0" name=""/>
        <dsp:cNvSpPr/>
      </dsp:nvSpPr>
      <dsp:spPr>
        <a:xfrm>
          <a:off x="3415346" y="1169283"/>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Participant</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CP_400024</a:t>
          </a:r>
        </a:p>
      </dsp:txBody>
      <dsp:txXfrm>
        <a:off x="3436408" y="1190345"/>
        <a:ext cx="1090356" cy="677001"/>
      </dsp:txXfrm>
    </dsp:sp>
    <dsp:sp modelId="{CB764F6F-05DB-47CA-88B8-813A92DCFB37}">
      <dsp:nvSpPr>
        <dsp:cNvPr id="0" name=""/>
        <dsp:cNvSpPr/>
      </dsp:nvSpPr>
      <dsp:spPr>
        <a:xfrm>
          <a:off x="3180910" y="2098231"/>
          <a:ext cx="134969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30DB9-7A8E-4B04-BCA5-8ECC07C5BF8C}">
      <dsp:nvSpPr>
        <dsp:cNvPr id="0" name=""/>
        <dsp:cNvSpPr/>
      </dsp:nvSpPr>
      <dsp:spPr>
        <a:xfrm>
          <a:off x="3306741" y="2217771"/>
          <a:ext cx="134969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hueOff val="0"/>
                  <a:satOff val="0"/>
                  <a:lumOff val="0"/>
                  <a:alphaOff val="0"/>
                </a:sysClr>
              </a:solidFill>
              <a:latin typeface="Calibri" panose="020F0502020204030204"/>
              <a:ea typeface="+mn-ea"/>
              <a:cs typeface="+mn-cs"/>
            </a:rPr>
            <a:t>TS_400031 (Trading Site Account)</a:t>
          </a:r>
        </a:p>
      </dsp:txBody>
      <dsp:txXfrm>
        <a:off x="3327803" y="2238833"/>
        <a:ext cx="1307566" cy="677001"/>
      </dsp:txXfrm>
    </dsp:sp>
    <dsp:sp modelId="{4DCDE890-AAC0-4329-B173-A681F198C462}">
      <dsp:nvSpPr>
        <dsp:cNvPr id="0" name=""/>
        <dsp:cNvSpPr/>
      </dsp:nvSpPr>
      <dsp:spPr>
        <a:xfrm>
          <a:off x="1859699" y="3146719"/>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693778-BDF3-4D6A-8672-429007BE8C08}">
      <dsp:nvSpPr>
        <dsp:cNvPr id="0" name=""/>
        <dsp:cNvSpPr/>
      </dsp:nvSpPr>
      <dsp:spPr>
        <a:xfrm>
          <a:off x="1985530" y="3266259"/>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Generation A/C PT_400024</a:t>
          </a:r>
        </a:p>
      </dsp:txBody>
      <dsp:txXfrm>
        <a:off x="2006592" y="3287321"/>
        <a:ext cx="1090356" cy="677001"/>
      </dsp:txXfrm>
    </dsp:sp>
    <dsp:sp modelId="{28E31775-5444-490C-8ECF-7AE63F479295}">
      <dsp:nvSpPr>
        <dsp:cNvPr id="0" name=""/>
        <dsp:cNvSpPr/>
      </dsp:nvSpPr>
      <dsp:spPr>
        <a:xfrm>
          <a:off x="475556" y="4195208"/>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EADFC-5B26-4352-B64E-F92F2C5B16A2}">
      <dsp:nvSpPr>
        <dsp:cNvPr id="0" name=""/>
        <dsp:cNvSpPr/>
      </dsp:nvSpPr>
      <dsp:spPr>
        <a:xfrm>
          <a:off x="601387" y="4314747"/>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SK3 GU_400120</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PPTG </a:t>
          </a:r>
        </a:p>
      </dsp:txBody>
      <dsp:txXfrm>
        <a:off x="622449" y="4335809"/>
        <a:ext cx="1090356" cy="677001"/>
      </dsp:txXfrm>
    </dsp:sp>
    <dsp:sp modelId="{E3892D19-0E72-4F35-BF70-0B1E916C2202}">
      <dsp:nvSpPr>
        <dsp:cNvPr id="0" name=""/>
        <dsp:cNvSpPr/>
      </dsp:nvSpPr>
      <dsp:spPr>
        <a:xfrm>
          <a:off x="1859699" y="4195208"/>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CB540-D652-4733-A0B2-44848F703397}">
      <dsp:nvSpPr>
        <dsp:cNvPr id="0" name=""/>
        <dsp:cNvSpPr/>
      </dsp:nvSpPr>
      <dsp:spPr>
        <a:xfrm>
          <a:off x="1985530" y="4314747"/>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SK4 GU_400121</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PPTG</a:t>
          </a:r>
        </a:p>
      </dsp:txBody>
      <dsp:txXfrm>
        <a:off x="2006592" y="4335809"/>
        <a:ext cx="1090356" cy="677001"/>
      </dsp:txXfrm>
    </dsp:sp>
    <dsp:sp modelId="{CFB9AAAA-C8AC-4B71-BCC3-B9B03E9C8D08}">
      <dsp:nvSpPr>
        <dsp:cNvPr id="0" name=""/>
        <dsp:cNvSpPr/>
      </dsp:nvSpPr>
      <dsp:spPr>
        <a:xfrm>
          <a:off x="3243842" y="4195208"/>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D9B70-C23B-4241-9867-5ED218598FDA}">
      <dsp:nvSpPr>
        <dsp:cNvPr id="0" name=""/>
        <dsp:cNvSpPr/>
      </dsp:nvSpPr>
      <dsp:spPr>
        <a:xfrm>
          <a:off x="3369673" y="4314747"/>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NGU GU_410120 </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APTG</a:t>
          </a:r>
        </a:p>
      </dsp:txBody>
      <dsp:txXfrm>
        <a:off x="3390735" y="4335809"/>
        <a:ext cx="1090356" cy="677001"/>
      </dsp:txXfrm>
    </dsp:sp>
    <dsp:sp modelId="{C2DBC30D-257C-4184-9255-0F2C6A7C8DA7}">
      <dsp:nvSpPr>
        <dsp:cNvPr id="0" name=""/>
        <dsp:cNvSpPr/>
      </dsp:nvSpPr>
      <dsp:spPr>
        <a:xfrm>
          <a:off x="4719330" y="3146719"/>
          <a:ext cx="1132480"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B76266-C49E-475D-B2A9-4BC455154273}">
      <dsp:nvSpPr>
        <dsp:cNvPr id="0" name=""/>
        <dsp:cNvSpPr/>
      </dsp:nvSpPr>
      <dsp:spPr>
        <a:xfrm>
          <a:off x="4845162" y="3266259"/>
          <a:ext cx="1132480"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Supply A/C PT_400047</a:t>
          </a:r>
        </a:p>
      </dsp:txBody>
      <dsp:txXfrm>
        <a:off x="4866224" y="3287321"/>
        <a:ext cx="1090356" cy="677001"/>
      </dsp:txXfrm>
    </dsp:sp>
    <dsp:sp modelId="{C96E402F-6274-4DD3-9837-5B9F712F4370}">
      <dsp:nvSpPr>
        <dsp:cNvPr id="0" name=""/>
        <dsp:cNvSpPr/>
      </dsp:nvSpPr>
      <dsp:spPr>
        <a:xfrm>
          <a:off x="4627985" y="4195208"/>
          <a:ext cx="1315172" cy="71912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A5CA9-65B3-417B-925F-19AF422F1F8D}">
      <dsp:nvSpPr>
        <dsp:cNvPr id="0" name=""/>
        <dsp:cNvSpPr/>
      </dsp:nvSpPr>
      <dsp:spPr>
        <a:xfrm>
          <a:off x="4753816" y="4314747"/>
          <a:ext cx="1315172" cy="719125"/>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TSSU</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SU_400030</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 (if QMv&gt;QMu)</a:t>
          </a:r>
        </a:p>
      </dsp:txBody>
      <dsp:txXfrm>
        <a:off x="4774878" y="4335809"/>
        <a:ext cx="1273048" cy="677001"/>
      </dsp:txXfrm>
    </dsp:sp>
    <dsp:sp modelId="{656341BC-188F-4191-8158-44053C0946A3}">
      <dsp:nvSpPr>
        <dsp:cNvPr id="0" name=""/>
        <dsp:cNvSpPr/>
      </dsp:nvSpPr>
      <dsp:spPr>
        <a:xfrm>
          <a:off x="441974" y="1282721"/>
          <a:ext cx="1349690" cy="7191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1EF55-E418-4CE5-84A1-599D14B75918}">
      <dsp:nvSpPr>
        <dsp:cNvPr id="0" name=""/>
        <dsp:cNvSpPr/>
      </dsp:nvSpPr>
      <dsp:spPr>
        <a:xfrm>
          <a:off x="567805" y="1402261"/>
          <a:ext cx="1349690" cy="719125"/>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err="1" smtClean="0">
              <a:solidFill>
                <a:sysClr val="windowText" lastClr="000000">
                  <a:hueOff val="0"/>
                  <a:satOff val="0"/>
                  <a:lumOff val="0"/>
                  <a:alphaOff val="0"/>
                </a:sysClr>
              </a:solidFill>
              <a:latin typeface="Calibri" panose="020F0502020204030204"/>
              <a:ea typeface="+mn-ea"/>
              <a:cs typeface="+mn-cs"/>
            </a:rPr>
            <a:t>TU_xxxxxx</a:t>
          </a:r>
          <a:r>
            <a:rPr lang="en-US" sz="1100" kern="1200" dirty="0" smtClean="0">
              <a:solidFill>
                <a:sysClr val="windowText" lastClr="000000">
                  <a:hueOff val="0"/>
                  <a:satOff val="0"/>
                  <a:lumOff val="0"/>
                  <a:alphaOff val="0"/>
                </a:sysClr>
              </a:solidFill>
              <a:latin typeface="Calibri" panose="020F0502020204030204"/>
              <a:ea typeface="+mn-ea"/>
              <a:cs typeface="+mn-cs"/>
            </a:rPr>
            <a:t> Trading Unit</a:t>
          </a:r>
        </a:p>
      </dsp:txBody>
      <dsp:txXfrm>
        <a:off x="588867" y="1423323"/>
        <a:ext cx="1307566" cy="6770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3AC07-95D0-406F-A29B-B86FEEF9CC31}">
      <dsp:nvSpPr>
        <dsp:cNvPr id="0" name=""/>
        <dsp:cNvSpPr/>
      </dsp:nvSpPr>
      <dsp:spPr>
        <a:xfrm>
          <a:off x="2669278" y="3349466"/>
          <a:ext cx="2096032" cy="332506"/>
        </a:xfrm>
        <a:custGeom>
          <a:avLst/>
          <a:gdLst/>
          <a:ahLst/>
          <a:cxnLst/>
          <a:rect l="0" t="0" r="0" b="0"/>
          <a:pathLst>
            <a:path>
              <a:moveTo>
                <a:pt x="0" y="0"/>
              </a:moveTo>
              <a:lnTo>
                <a:pt x="0" y="172566"/>
              </a:lnTo>
              <a:lnTo>
                <a:pt x="1596273" y="172566"/>
              </a:lnTo>
              <a:lnTo>
                <a:pt x="1596273" y="253227"/>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CA4FD0D-5DF2-4960-A58B-C6F95BF109AB}">
      <dsp:nvSpPr>
        <dsp:cNvPr id="0" name=""/>
        <dsp:cNvSpPr/>
      </dsp:nvSpPr>
      <dsp:spPr>
        <a:xfrm>
          <a:off x="2669278" y="3349466"/>
          <a:ext cx="698677" cy="332506"/>
        </a:xfrm>
        <a:custGeom>
          <a:avLst/>
          <a:gdLst/>
          <a:ahLst/>
          <a:cxnLst/>
          <a:rect l="0" t="0" r="0" b="0"/>
          <a:pathLst>
            <a:path>
              <a:moveTo>
                <a:pt x="0" y="0"/>
              </a:moveTo>
              <a:lnTo>
                <a:pt x="0" y="172566"/>
              </a:lnTo>
              <a:lnTo>
                <a:pt x="532091" y="172566"/>
              </a:lnTo>
              <a:lnTo>
                <a:pt x="532091" y="253227"/>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0FB367E-56CE-4BB5-91A9-D4676F29B626}">
      <dsp:nvSpPr>
        <dsp:cNvPr id="0" name=""/>
        <dsp:cNvSpPr/>
      </dsp:nvSpPr>
      <dsp:spPr>
        <a:xfrm>
          <a:off x="1970601" y="3349466"/>
          <a:ext cx="698677" cy="332506"/>
        </a:xfrm>
        <a:custGeom>
          <a:avLst/>
          <a:gdLst/>
          <a:ahLst/>
          <a:cxnLst/>
          <a:rect l="0" t="0" r="0" b="0"/>
          <a:pathLst>
            <a:path>
              <a:moveTo>
                <a:pt x="532091" y="0"/>
              </a:moveTo>
              <a:lnTo>
                <a:pt x="532091" y="172566"/>
              </a:lnTo>
              <a:lnTo>
                <a:pt x="0" y="172566"/>
              </a:lnTo>
              <a:lnTo>
                <a:pt x="0" y="253227"/>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8CA3BB8-1824-40E5-9E53-86C19B5BBAF0}">
      <dsp:nvSpPr>
        <dsp:cNvPr id="0" name=""/>
        <dsp:cNvSpPr/>
      </dsp:nvSpPr>
      <dsp:spPr>
        <a:xfrm>
          <a:off x="573246" y="3349466"/>
          <a:ext cx="2096032" cy="332506"/>
        </a:xfrm>
        <a:custGeom>
          <a:avLst/>
          <a:gdLst/>
          <a:ahLst/>
          <a:cxnLst/>
          <a:rect l="0" t="0" r="0" b="0"/>
          <a:pathLst>
            <a:path>
              <a:moveTo>
                <a:pt x="1596273" y="0"/>
              </a:moveTo>
              <a:lnTo>
                <a:pt x="1596273" y="172566"/>
              </a:lnTo>
              <a:lnTo>
                <a:pt x="0" y="172566"/>
              </a:lnTo>
              <a:lnTo>
                <a:pt x="0" y="253227"/>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2588671-FB2F-473D-8477-A6452A0BC59F}">
      <dsp:nvSpPr>
        <dsp:cNvPr id="0" name=""/>
        <dsp:cNvSpPr/>
      </dsp:nvSpPr>
      <dsp:spPr>
        <a:xfrm>
          <a:off x="2623558" y="2290970"/>
          <a:ext cx="91440" cy="332506"/>
        </a:xfrm>
        <a:custGeom>
          <a:avLst/>
          <a:gdLst/>
          <a:ahLst/>
          <a:cxnLst/>
          <a:rect l="0" t="0" r="0" b="0"/>
          <a:pathLst>
            <a:path>
              <a:moveTo>
                <a:pt x="45720" y="0"/>
              </a:moveTo>
              <a:lnTo>
                <a:pt x="45720" y="253227"/>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366FC00-3823-4260-8C3B-67E24FCB0114}">
      <dsp:nvSpPr>
        <dsp:cNvPr id="0" name=""/>
        <dsp:cNvSpPr/>
      </dsp:nvSpPr>
      <dsp:spPr>
        <a:xfrm>
          <a:off x="2623558" y="1232474"/>
          <a:ext cx="91440" cy="332506"/>
        </a:xfrm>
        <a:custGeom>
          <a:avLst/>
          <a:gdLst/>
          <a:ahLst/>
          <a:cxnLst/>
          <a:rect l="0" t="0" r="0" b="0"/>
          <a:pathLst>
            <a:path>
              <a:moveTo>
                <a:pt x="45720" y="0"/>
              </a:moveTo>
              <a:lnTo>
                <a:pt x="45720" y="253227"/>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79D4EF0-4822-45F3-9057-56A0EECC9F73}">
      <dsp:nvSpPr>
        <dsp:cNvPr id="0" name=""/>
        <dsp:cNvSpPr/>
      </dsp:nvSpPr>
      <dsp:spPr>
        <a:xfrm>
          <a:off x="2097633" y="506484"/>
          <a:ext cx="1143290" cy="72598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09A336-0B89-440D-AE4C-B0E6CE4AA715}">
      <dsp:nvSpPr>
        <dsp:cNvPr id="0" name=""/>
        <dsp:cNvSpPr/>
      </dsp:nvSpPr>
      <dsp:spPr>
        <a:xfrm>
          <a:off x="2224665" y="627165"/>
          <a:ext cx="1143290"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hueOff val="0"/>
                  <a:satOff val="0"/>
                  <a:lumOff val="0"/>
                  <a:alphaOff val="0"/>
                </a:sysClr>
              </a:solidFill>
              <a:latin typeface="Calibri" panose="020F0502020204030204"/>
              <a:ea typeface="+mn-ea"/>
              <a:cs typeface="+mn-cs"/>
            </a:rPr>
            <a:t>Party PY_000024 Aughinish Alumina ltd</a:t>
          </a:r>
        </a:p>
      </dsp:txBody>
      <dsp:txXfrm>
        <a:off x="2245928" y="648428"/>
        <a:ext cx="1100764" cy="683463"/>
      </dsp:txXfrm>
    </dsp:sp>
    <dsp:sp modelId="{9107686A-BB20-4CBB-BDBC-EAF8BF1B6605}">
      <dsp:nvSpPr>
        <dsp:cNvPr id="0" name=""/>
        <dsp:cNvSpPr/>
      </dsp:nvSpPr>
      <dsp:spPr>
        <a:xfrm>
          <a:off x="2097633" y="1564980"/>
          <a:ext cx="1143290" cy="72598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3CC922-9C56-4939-93E8-153B6E186569}">
      <dsp:nvSpPr>
        <dsp:cNvPr id="0" name=""/>
        <dsp:cNvSpPr/>
      </dsp:nvSpPr>
      <dsp:spPr>
        <a:xfrm>
          <a:off x="2224665" y="1685661"/>
          <a:ext cx="1143290"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Participant</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PT_400024</a:t>
          </a:r>
        </a:p>
      </dsp:txBody>
      <dsp:txXfrm>
        <a:off x="2245928" y="1706924"/>
        <a:ext cx="1100764" cy="683463"/>
      </dsp:txXfrm>
    </dsp:sp>
    <dsp:sp modelId="{CB764F6F-05DB-47CA-88B8-813A92DCFB37}">
      <dsp:nvSpPr>
        <dsp:cNvPr id="0" name=""/>
        <dsp:cNvSpPr/>
      </dsp:nvSpPr>
      <dsp:spPr>
        <a:xfrm>
          <a:off x="1987991" y="2623477"/>
          <a:ext cx="1362573" cy="72598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30DB9-7A8E-4B04-BCA5-8ECC07C5BF8C}">
      <dsp:nvSpPr>
        <dsp:cNvPr id="0" name=""/>
        <dsp:cNvSpPr/>
      </dsp:nvSpPr>
      <dsp:spPr>
        <a:xfrm>
          <a:off x="2115023" y="2744157"/>
          <a:ext cx="1362573"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TS_400031 (Trading Site Account)</a:t>
          </a:r>
        </a:p>
      </dsp:txBody>
      <dsp:txXfrm>
        <a:off x="2136286" y="2765420"/>
        <a:ext cx="1320047" cy="683463"/>
      </dsp:txXfrm>
    </dsp:sp>
    <dsp:sp modelId="{28E31775-5444-490C-8ECF-7AE63F479295}">
      <dsp:nvSpPr>
        <dsp:cNvPr id="0" name=""/>
        <dsp:cNvSpPr/>
      </dsp:nvSpPr>
      <dsp:spPr>
        <a:xfrm>
          <a:off x="1601" y="3681973"/>
          <a:ext cx="1143290" cy="72598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EADFC-5B26-4352-B64E-F92F2C5B16A2}">
      <dsp:nvSpPr>
        <dsp:cNvPr id="0" name=""/>
        <dsp:cNvSpPr/>
      </dsp:nvSpPr>
      <dsp:spPr>
        <a:xfrm>
          <a:off x="128633" y="3802653"/>
          <a:ext cx="1143290"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SK3 GU_400120</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PPTG </a:t>
          </a:r>
        </a:p>
      </dsp:txBody>
      <dsp:txXfrm>
        <a:off x="149896" y="3823916"/>
        <a:ext cx="1100764" cy="683463"/>
      </dsp:txXfrm>
    </dsp:sp>
    <dsp:sp modelId="{E3892D19-0E72-4F35-BF70-0B1E916C2202}">
      <dsp:nvSpPr>
        <dsp:cNvPr id="0" name=""/>
        <dsp:cNvSpPr/>
      </dsp:nvSpPr>
      <dsp:spPr>
        <a:xfrm>
          <a:off x="1398955" y="3681973"/>
          <a:ext cx="1143290" cy="72598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CB540-D652-4733-A0B2-44848F703397}">
      <dsp:nvSpPr>
        <dsp:cNvPr id="0" name=""/>
        <dsp:cNvSpPr/>
      </dsp:nvSpPr>
      <dsp:spPr>
        <a:xfrm>
          <a:off x="1525988" y="3802653"/>
          <a:ext cx="1143290"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SK4 GU_400121</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PPTG</a:t>
          </a:r>
        </a:p>
      </dsp:txBody>
      <dsp:txXfrm>
        <a:off x="1547251" y="3823916"/>
        <a:ext cx="1100764" cy="683463"/>
      </dsp:txXfrm>
    </dsp:sp>
    <dsp:sp modelId="{CFB9AAAA-C8AC-4B71-BCC3-B9B03E9C8D08}">
      <dsp:nvSpPr>
        <dsp:cNvPr id="0" name=""/>
        <dsp:cNvSpPr/>
      </dsp:nvSpPr>
      <dsp:spPr>
        <a:xfrm>
          <a:off x="2796310" y="3681973"/>
          <a:ext cx="1143290" cy="725989"/>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headEnd type="none" w="med" len="med"/>
          <a:tailEnd type="none" w="med" len="me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82ED9B70-C23B-4241-9867-5ED218598FDA}">
      <dsp:nvSpPr>
        <dsp:cNvPr id="0" name=""/>
        <dsp:cNvSpPr/>
      </dsp:nvSpPr>
      <dsp:spPr>
        <a:xfrm>
          <a:off x="2923342" y="3802653"/>
          <a:ext cx="1143290"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err="1">
              <a:solidFill>
                <a:schemeClr val="accent4">
                  <a:lumMod val="60000"/>
                  <a:lumOff val="40000"/>
                </a:schemeClr>
              </a:solidFill>
              <a:latin typeface="Calibri" panose="020F0502020204030204"/>
              <a:ea typeface="+mn-ea"/>
              <a:cs typeface="+mn-cs"/>
            </a:rPr>
            <a:t>TU_xxxxxx</a:t>
          </a:r>
          <a:r>
            <a:rPr lang="en-US" sz="1100" kern="1200" dirty="0">
              <a:solidFill>
                <a:schemeClr val="accent4">
                  <a:lumMod val="60000"/>
                  <a:lumOff val="40000"/>
                </a:schemeClr>
              </a:solidFill>
              <a:latin typeface="Calibri" panose="020F0502020204030204"/>
              <a:ea typeface="+mn-ea"/>
              <a:cs typeface="+mn-cs"/>
            </a:rPr>
            <a:t> Trading Unit</a:t>
          </a:r>
        </a:p>
      </dsp:txBody>
      <dsp:txXfrm>
        <a:off x="2944605" y="3823916"/>
        <a:ext cx="1100764" cy="683463"/>
      </dsp:txXfrm>
    </dsp:sp>
    <dsp:sp modelId="{BC4FB312-64F2-4999-B729-A1A2541069DB}">
      <dsp:nvSpPr>
        <dsp:cNvPr id="0" name=""/>
        <dsp:cNvSpPr/>
      </dsp:nvSpPr>
      <dsp:spPr>
        <a:xfrm>
          <a:off x="4193665" y="3681973"/>
          <a:ext cx="1143290" cy="72598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64868C-FF3B-4B60-8F2E-48A7C6361390}">
      <dsp:nvSpPr>
        <dsp:cNvPr id="0" name=""/>
        <dsp:cNvSpPr/>
      </dsp:nvSpPr>
      <dsp:spPr>
        <a:xfrm>
          <a:off x="4320697" y="3802653"/>
          <a:ext cx="1143290"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TSSU SU_400030</a:t>
          </a:r>
        </a:p>
      </dsp:txBody>
      <dsp:txXfrm>
        <a:off x="4341960" y="3823916"/>
        <a:ext cx="1100764" cy="6834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3AC07-95D0-406F-A29B-B86FEEF9CC31}">
      <dsp:nvSpPr>
        <dsp:cNvPr id="0" name=""/>
        <dsp:cNvSpPr/>
      </dsp:nvSpPr>
      <dsp:spPr>
        <a:xfrm>
          <a:off x="2669278" y="3349466"/>
          <a:ext cx="2096032" cy="332506"/>
        </a:xfrm>
        <a:custGeom>
          <a:avLst/>
          <a:gdLst/>
          <a:ahLst/>
          <a:cxnLst/>
          <a:rect l="0" t="0" r="0" b="0"/>
          <a:pathLst>
            <a:path>
              <a:moveTo>
                <a:pt x="0" y="0"/>
              </a:moveTo>
              <a:lnTo>
                <a:pt x="0" y="172566"/>
              </a:lnTo>
              <a:lnTo>
                <a:pt x="1596273" y="172566"/>
              </a:lnTo>
              <a:lnTo>
                <a:pt x="1596273" y="253227"/>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CA4FD0D-5DF2-4960-A58B-C6F95BF109AB}">
      <dsp:nvSpPr>
        <dsp:cNvPr id="0" name=""/>
        <dsp:cNvSpPr/>
      </dsp:nvSpPr>
      <dsp:spPr>
        <a:xfrm>
          <a:off x="2669278" y="3349466"/>
          <a:ext cx="698677" cy="332506"/>
        </a:xfrm>
        <a:custGeom>
          <a:avLst/>
          <a:gdLst/>
          <a:ahLst/>
          <a:cxnLst/>
          <a:rect l="0" t="0" r="0" b="0"/>
          <a:pathLst>
            <a:path>
              <a:moveTo>
                <a:pt x="0" y="0"/>
              </a:moveTo>
              <a:lnTo>
                <a:pt x="0" y="172566"/>
              </a:lnTo>
              <a:lnTo>
                <a:pt x="532091" y="172566"/>
              </a:lnTo>
              <a:lnTo>
                <a:pt x="532091" y="253227"/>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0FB367E-56CE-4BB5-91A9-D4676F29B626}">
      <dsp:nvSpPr>
        <dsp:cNvPr id="0" name=""/>
        <dsp:cNvSpPr/>
      </dsp:nvSpPr>
      <dsp:spPr>
        <a:xfrm>
          <a:off x="1970601" y="3349466"/>
          <a:ext cx="698677" cy="332506"/>
        </a:xfrm>
        <a:custGeom>
          <a:avLst/>
          <a:gdLst/>
          <a:ahLst/>
          <a:cxnLst/>
          <a:rect l="0" t="0" r="0" b="0"/>
          <a:pathLst>
            <a:path>
              <a:moveTo>
                <a:pt x="532091" y="0"/>
              </a:moveTo>
              <a:lnTo>
                <a:pt x="532091" y="172566"/>
              </a:lnTo>
              <a:lnTo>
                <a:pt x="0" y="172566"/>
              </a:lnTo>
              <a:lnTo>
                <a:pt x="0" y="253227"/>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8CA3BB8-1824-40E5-9E53-86C19B5BBAF0}">
      <dsp:nvSpPr>
        <dsp:cNvPr id="0" name=""/>
        <dsp:cNvSpPr/>
      </dsp:nvSpPr>
      <dsp:spPr>
        <a:xfrm>
          <a:off x="573246" y="3349466"/>
          <a:ext cx="2096032" cy="332506"/>
        </a:xfrm>
        <a:custGeom>
          <a:avLst/>
          <a:gdLst/>
          <a:ahLst/>
          <a:cxnLst/>
          <a:rect l="0" t="0" r="0" b="0"/>
          <a:pathLst>
            <a:path>
              <a:moveTo>
                <a:pt x="1596273" y="0"/>
              </a:moveTo>
              <a:lnTo>
                <a:pt x="1596273" y="172566"/>
              </a:lnTo>
              <a:lnTo>
                <a:pt x="0" y="172566"/>
              </a:lnTo>
              <a:lnTo>
                <a:pt x="0" y="253227"/>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2588671-FB2F-473D-8477-A6452A0BC59F}">
      <dsp:nvSpPr>
        <dsp:cNvPr id="0" name=""/>
        <dsp:cNvSpPr/>
      </dsp:nvSpPr>
      <dsp:spPr>
        <a:xfrm>
          <a:off x="2623558" y="2290970"/>
          <a:ext cx="91440" cy="332506"/>
        </a:xfrm>
        <a:custGeom>
          <a:avLst/>
          <a:gdLst/>
          <a:ahLst/>
          <a:cxnLst/>
          <a:rect l="0" t="0" r="0" b="0"/>
          <a:pathLst>
            <a:path>
              <a:moveTo>
                <a:pt x="45720" y="0"/>
              </a:moveTo>
              <a:lnTo>
                <a:pt x="45720" y="253227"/>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366FC00-3823-4260-8C3B-67E24FCB0114}">
      <dsp:nvSpPr>
        <dsp:cNvPr id="0" name=""/>
        <dsp:cNvSpPr/>
      </dsp:nvSpPr>
      <dsp:spPr>
        <a:xfrm>
          <a:off x="2623558" y="1232474"/>
          <a:ext cx="91440" cy="332506"/>
        </a:xfrm>
        <a:custGeom>
          <a:avLst/>
          <a:gdLst/>
          <a:ahLst/>
          <a:cxnLst/>
          <a:rect l="0" t="0" r="0" b="0"/>
          <a:pathLst>
            <a:path>
              <a:moveTo>
                <a:pt x="45720" y="0"/>
              </a:moveTo>
              <a:lnTo>
                <a:pt x="45720" y="253227"/>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79D4EF0-4822-45F3-9057-56A0EECC9F73}">
      <dsp:nvSpPr>
        <dsp:cNvPr id="0" name=""/>
        <dsp:cNvSpPr/>
      </dsp:nvSpPr>
      <dsp:spPr>
        <a:xfrm>
          <a:off x="2097633" y="506484"/>
          <a:ext cx="1143290" cy="72598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09A336-0B89-440D-AE4C-B0E6CE4AA715}">
      <dsp:nvSpPr>
        <dsp:cNvPr id="0" name=""/>
        <dsp:cNvSpPr/>
      </dsp:nvSpPr>
      <dsp:spPr>
        <a:xfrm>
          <a:off x="2224665" y="627165"/>
          <a:ext cx="1143290"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hueOff val="0"/>
                  <a:satOff val="0"/>
                  <a:lumOff val="0"/>
                  <a:alphaOff val="0"/>
                </a:sysClr>
              </a:solidFill>
              <a:latin typeface="Calibri" panose="020F0502020204030204"/>
              <a:ea typeface="+mn-ea"/>
              <a:cs typeface="+mn-cs"/>
            </a:rPr>
            <a:t>Party PY_000024 Aughinish Alumina ltd</a:t>
          </a:r>
        </a:p>
      </dsp:txBody>
      <dsp:txXfrm>
        <a:off x="2245928" y="648428"/>
        <a:ext cx="1100764" cy="683463"/>
      </dsp:txXfrm>
    </dsp:sp>
    <dsp:sp modelId="{9107686A-BB20-4CBB-BDBC-EAF8BF1B6605}">
      <dsp:nvSpPr>
        <dsp:cNvPr id="0" name=""/>
        <dsp:cNvSpPr/>
      </dsp:nvSpPr>
      <dsp:spPr>
        <a:xfrm>
          <a:off x="2097633" y="1564980"/>
          <a:ext cx="1143290" cy="72598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3CC922-9C56-4939-93E8-153B6E186569}">
      <dsp:nvSpPr>
        <dsp:cNvPr id="0" name=""/>
        <dsp:cNvSpPr/>
      </dsp:nvSpPr>
      <dsp:spPr>
        <a:xfrm>
          <a:off x="2224665" y="1685661"/>
          <a:ext cx="1143290"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Participant</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PT_400024</a:t>
          </a:r>
        </a:p>
      </dsp:txBody>
      <dsp:txXfrm>
        <a:off x="2245928" y="1706924"/>
        <a:ext cx="1100764" cy="683463"/>
      </dsp:txXfrm>
    </dsp:sp>
    <dsp:sp modelId="{CB764F6F-05DB-47CA-88B8-813A92DCFB37}">
      <dsp:nvSpPr>
        <dsp:cNvPr id="0" name=""/>
        <dsp:cNvSpPr/>
      </dsp:nvSpPr>
      <dsp:spPr>
        <a:xfrm>
          <a:off x="1987991" y="2623477"/>
          <a:ext cx="1362573" cy="72598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30DB9-7A8E-4B04-BCA5-8ECC07C5BF8C}">
      <dsp:nvSpPr>
        <dsp:cNvPr id="0" name=""/>
        <dsp:cNvSpPr/>
      </dsp:nvSpPr>
      <dsp:spPr>
        <a:xfrm>
          <a:off x="2115023" y="2744157"/>
          <a:ext cx="1362573"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TS_400031 (Trading Site Account)</a:t>
          </a:r>
        </a:p>
      </dsp:txBody>
      <dsp:txXfrm>
        <a:off x="2136286" y="2765420"/>
        <a:ext cx="1320047" cy="683463"/>
      </dsp:txXfrm>
    </dsp:sp>
    <dsp:sp modelId="{28E31775-5444-490C-8ECF-7AE63F479295}">
      <dsp:nvSpPr>
        <dsp:cNvPr id="0" name=""/>
        <dsp:cNvSpPr/>
      </dsp:nvSpPr>
      <dsp:spPr>
        <a:xfrm>
          <a:off x="1601" y="3681973"/>
          <a:ext cx="1143290" cy="72598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EADFC-5B26-4352-B64E-F92F2C5B16A2}">
      <dsp:nvSpPr>
        <dsp:cNvPr id="0" name=""/>
        <dsp:cNvSpPr/>
      </dsp:nvSpPr>
      <dsp:spPr>
        <a:xfrm>
          <a:off x="128633" y="3802653"/>
          <a:ext cx="1143290"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SK3 GU_400120</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PPTG </a:t>
          </a:r>
        </a:p>
      </dsp:txBody>
      <dsp:txXfrm>
        <a:off x="149896" y="3823916"/>
        <a:ext cx="1100764" cy="683463"/>
      </dsp:txXfrm>
    </dsp:sp>
    <dsp:sp modelId="{E3892D19-0E72-4F35-BF70-0B1E916C2202}">
      <dsp:nvSpPr>
        <dsp:cNvPr id="0" name=""/>
        <dsp:cNvSpPr/>
      </dsp:nvSpPr>
      <dsp:spPr>
        <a:xfrm>
          <a:off x="1398955" y="3681973"/>
          <a:ext cx="1143290" cy="72598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CB540-D652-4733-A0B2-44848F703397}">
      <dsp:nvSpPr>
        <dsp:cNvPr id="0" name=""/>
        <dsp:cNvSpPr/>
      </dsp:nvSpPr>
      <dsp:spPr>
        <a:xfrm>
          <a:off x="1525988" y="3802653"/>
          <a:ext cx="1143290"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SK4 GU_400121</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PPTG</a:t>
          </a:r>
        </a:p>
      </dsp:txBody>
      <dsp:txXfrm>
        <a:off x="1547251" y="3823916"/>
        <a:ext cx="1100764" cy="683463"/>
      </dsp:txXfrm>
    </dsp:sp>
    <dsp:sp modelId="{CFB9AAAA-C8AC-4B71-BCC3-B9B03E9C8D08}">
      <dsp:nvSpPr>
        <dsp:cNvPr id="0" name=""/>
        <dsp:cNvSpPr/>
      </dsp:nvSpPr>
      <dsp:spPr>
        <a:xfrm>
          <a:off x="2796310" y="3681973"/>
          <a:ext cx="1143290" cy="725989"/>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82ED9B70-C23B-4241-9867-5ED218598FDA}">
      <dsp:nvSpPr>
        <dsp:cNvPr id="0" name=""/>
        <dsp:cNvSpPr/>
      </dsp:nvSpPr>
      <dsp:spPr>
        <a:xfrm>
          <a:off x="2923342" y="3802653"/>
          <a:ext cx="1143290"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err="1">
              <a:solidFill>
                <a:schemeClr val="accent4">
                  <a:lumMod val="60000"/>
                  <a:lumOff val="40000"/>
                </a:schemeClr>
              </a:solidFill>
              <a:latin typeface="Calibri" panose="020F0502020204030204"/>
              <a:ea typeface="+mn-ea"/>
              <a:cs typeface="+mn-cs"/>
            </a:rPr>
            <a:t>TU_xxxxxx</a:t>
          </a:r>
          <a:r>
            <a:rPr lang="en-US" sz="1100" kern="1200" dirty="0">
              <a:solidFill>
                <a:schemeClr val="accent4">
                  <a:lumMod val="60000"/>
                  <a:lumOff val="40000"/>
                </a:schemeClr>
              </a:solidFill>
              <a:latin typeface="Calibri" panose="020F0502020204030204"/>
              <a:ea typeface="+mn-ea"/>
              <a:cs typeface="+mn-cs"/>
            </a:rPr>
            <a:t> Trading Unit</a:t>
          </a:r>
        </a:p>
      </dsp:txBody>
      <dsp:txXfrm>
        <a:off x="2944605" y="3823916"/>
        <a:ext cx="1100764" cy="683463"/>
      </dsp:txXfrm>
    </dsp:sp>
    <dsp:sp modelId="{BC4FB312-64F2-4999-B729-A1A2541069DB}">
      <dsp:nvSpPr>
        <dsp:cNvPr id="0" name=""/>
        <dsp:cNvSpPr/>
      </dsp:nvSpPr>
      <dsp:spPr>
        <a:xfrm>
          <a:off x="4193665" y="3681973"/>
          <a:ext cx="1143290" cy="72598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64868C-FF3B-4B60-8F2E-48A7C6361390}">
      <dsp:nvSpPr>
        <dsp:cNvPr id="0" name=""/>
        <dsp:cNvSpPr/>
      </dsp:nvSpPr>
      <dsp:spPr>
        <a:xfrm>
          <a:off x="4320697" y="3802653"/>
          <a:ext cx="1143290"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TSSU SU_400030</a:t>
          </a:r>
        </a:p>
      </dsp:txBody>
      <dsp:txXfrm>
        <a:off x="4341960" y="3823916"/>
        <a:ext cx="1100764" cy="6834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3AC07-95D0-406F-A29B-B86FEEF9CC31}">
      <dsp:nvSpPr>
        <dsp:cNvPr id="0" name=""/>
        <dsp:cNvSpPr/>
      </dsp:nvSpPr>
      <dsp:spPr>
        <a:xfrm>
          <a:off x="2669278" y="3349466"/>
          <a:ext cx="2096032" cy="332506"/>
        </a:xfrm>
        <a:custGeom>
          <a:avLst/>
          <a:gdLst/>
          <a:ahLst/>
          <a:cxnLst/>
          <a:rect l="0" t="0" r="0" b="0"/>
          <a:pathLst>
            <a:path>
              <a:moveTo>
                <a:pt x="0" y="0"/>
              </a:moveTo>
              <a:lnTo>
                <a:pt x="0" y="172566"/>
              </a:lnTo>
              <a:lnTo>
                <a:pt x="1596273" y="172566"/>
              </a:lnTo>
              <a:lnTo>
                <a:pt x="1596273" y="253227"/>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CA4FD0D-5DF2-4960-A58B-C6F95BF109AB}">
      <dsp:nvSpPr>
        <dsp:cNvPr id="0" name=""/>
        <dsp:cNvSpPr/>
      </dsp:nvSpPr>
      <dsp:spPr>
        <a:xfrm>
          <a:off x="2669278" y="3349466"/>
          <a:ext cx="698677" cy="332506"/>
        </a:xfrm>
        <a:custGeom>
          <a:avLst/>
          <a:gdLst/>
          <a:ahLst/>
          <a:cxnLst/>
          <a:rect l="0" t="0" r="0" b="0"/>
          <a:pathLst>
            <a:path>
              <a:moveTo>
                <a:pt x="0" y="0"/>
              </a:moveTo>
              <a:lnTo>
                <a:pt x="0" y="172566"/>
              </a:lnTo>
              <a:lnTo>
                <a:pt x="532091" y="172566"/>
              </a:lnTo>
              <a:lnTo>
                <a:pt x="532091" y="253227"/>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0FB367E-56CE-4BB5-91A9-D4676F29B626}">
      <dsp:nvSpPr>
        <dsp:cNvPr id="0" name=""/>
        <dsp:cNvSpPr/>
      </dsp:nvSpPr>
      <dsp:spPr>
        <a:xfrm>
          <a:off x="1970601" y="3349466"/>
          <a:ext cx="698677" cy="332506"/>
        </a:xfrm>
        <a:custGeom>
          <a:avLst/>
          <a:gdLst/>
          <a:ahLst/>
          <a:cxnLst/>
          <a:rect l="0" t="0" r="0" b="0"/>
          <a:pathLst>
            <a:path>
              <a:moveTo>
                <a:pt x="532091" y="0"/>
              </a:moveTo>
              <a:lnTo>
                <a:pt x="532091" y="172566"/>
              </a:lnTo>
              <a:lnTo>
                <a:pt x="0" y="172566"/>
              </a:lnTo>
              <a:lnTo>
                <a:pt x="0" y="253227"/>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8CA3BB8-1824-40E5-9E53-86C19B5BBAF0}">
      <dsp:nvSpPr>
        <dsp:cNvPr id="0" name=""/>
        <dsp:cNvSpPr/>
      </dsp:nvSpPr>
      <dsp:spPr>
        <a:xfrm>
          <a:off x="573246" y="3349466"/>
          <a:ext cx="2096032" cy="332506"/>
        </a:xfrm>
        <a:custGeom>
          <a:avLst/>
          <a:gdLst/>
          <a:ahLst/>
          <a:cxnLst/>
          <a:rect l="0" t="0" r="0" b="0"/>
          <a:pathLst>
            <a:path>
              <a:moveTo>
                <a:pt x="1596273" y="0"/>
              </a:moveTo>
              <a:lnTo>
                <a:pt x="1596273" y="172566"/>
              </a:lnTo>
              <a:lnTo>
                <a:pt x="0" y="172566"/>
              </a:lnTo>
              <a:lnTo>
                <a:pt x="0" y="253227"/>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2588671-FB2F-473D-8477-A6452A0BC59F}">
      <dsp:nvSpPr>
        <dsp:cNvPr id="0" name=""/>
        <dsp:cNvSpPr/>
      </dsp:nvSpPr>
      <dsp:spPr>
        <a:xfrm>
          <a:off x="2623558" y="2290970"/>
          <a:ext cx="91440" cy="332506"/>
        </a:xfrm>
        <a:custGeom>
          <a:avLst/>
          <a:gdLst/>
          <a:ahLst/>
          <a:cxnLst/>
          <a:rect l="0" t="0" r="0" b="0"/>
          <a:pathLst>
            <a:path>
              <a:moveTo>
                <a:pt x="45720" y="0"/>
              </a:moveTo>
              <a:lnTo>
                <a:pt x="45720" y="253227"/>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366FC00-3823-4260-8C3B-67E24FCB0114}">
      <dsp:nvSpPr>
        <dsp:cNvPr id="0" name=""/>
        <dsp:cNvSpPr/>
      </dsp:nvSpPr>
      <dsp:spPr>
        <a:xfrm>
          <a:off x="2623558" y="1232474"/>
          <a:ext cx="91440" cy="332506"/>
        </a:xfrm>
        <a:custGeom>
          <a:avLst/>
          <a:gdLst/>
          <a:ahLst/>
          <a:cxnLst/>
          <a:rect l="0" t="0" r="0" b="0"/>
          <a:pathLst>
            <a:path>
              <a:moveTo>
                <a:pt x="45720" y="0"/>
              </a:moveTo>
              <a:lnTo>
                <a:pt x="45720" y="253227"/>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79D4EF0-4822-45F3-9057-56A0EECC9F73}">
      <dsp:nvSpPr>
        <dsp:cNvPr id="0" name=""/>
        <dsp:cNvSpPr/>
      </dsp:nvSpPr>
      <dsp:spPr>
        <a:xfrm>
          <a:off x="2097633" y="506484"/>
          <a:ext cx="1143290" cy="72598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09A336-0B89-440D-AE4C-B0E6CE4AA715}">
      <dsp:nvSpPr>
        <dsp:cNvPr id="0" name=""/>
        <dsp:cNvSpPr/>
      </dsp:nvSpPr>
      <dsp:spPr>
        <a:xfrm>
          <a:off x="2224665" y="627165"/>
          <a:ext cx="1143290"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hueOff val="0"/>
                  <a:satOff val="0"/>
                  <a:lumOff val="0"/>
                  <a:alphaOff val="0"/>
                </a:sysClr>
              </a:solidFill>
              <a:latin typeface="Calibri" panose="020F0502020204030204"/>
              <a:ea typeface="+mn-ea"/>
              <a:cs typeface="+mn-cs"/>
            </a:rPr>
            <a:t>Party PY_000024 Aughinish Alumina ltd</a:t>
          </a:r>
        </a:p>
      </dsp:txBody>
      <dsp:txXfrm>
        <a:off x="2245928" y="648428"/>
        <a:ext cx="1100764" cy="683463"/>
      </dsp:txXfrm>
    </dsp:sp>
    <dsp:sp modelId="{9107686A-BB20-4CBB-BDBC-EAF8BF1B6605}">
      <dsp:nvSpPr>
        <dsp:cNvPr id="0" name=""/>
        <dsp:cNvSpPr/>
      </dsp:nvSpPr>
      <dsp:spPr>
        <a:xfrm>
          <a:off x="2097633" y="1564980"/>
          <a:ext cx="1143290" cy="72598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3CC922-9C56-4939-93E8-153B6E186569}">
      <dsp:nvSpPr>
        <dsp:cNvPr id="0" name=""/>
        <dsp:cNvSpPr/>
      </dsp:nvSpPr>
      <dsp:spPr>
        <a:xfrm>
          <a:off x="2224665" y="1685661"/>
          <a:ext cx="1143290"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Participant</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PT_400024</a:t>
          </a:r>
        </a:p>
      </dsp:txBody>
      <dsp:txXfrm>
        <a:off x="2245928" y="1706924"/>
        <a:ext cx="1100764" cy="683463"/>
      </dsp:txXfrm>
    </dsp:sp>
    <dsp:sp modelId="{CB764F6F-05DB-47CA-88B8-813A92DCFB37}">
      <dsp:nvSpPr>
        <dsp:cNvPr id="0" name=""/>
        <dsp:cNvSpPr/>
      </dsp:nvSpPr>
      <dsp:spPr>
        <a:xfrm>
          <a:off x="1987991" y="2623477"/>
          <a:ext cx="1362573" cy="72598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30DB9-7A8E-4B04-BCA5-8ECC07C5BF8C}">
      <dsp:nvSpPr>
        <dsp:cNvPr id="0" name=""/>
        <dsp:cNvSpPr/>
      </dsp:nvSpPr>
      <dsp:spPr>
        <a:xfrm>
          <a:off x="2115023" y="2744157"/>
          <a:ext cx="1362573"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TS_400031 (Trading Site Account)</a:t>
          </a:r>
        </a:p>
      </dsp:txBody>
      <dsp:txXfrm>
        <a:off x="2136286" y="2765420"/>
        <a:ext cx="1320047" cy="683463"/>
      </dsp:txXfrm>
    </dsp:sp>
    <dsp:sp modelId="{28E31775-5444-490C-8ECF-7AE63F479295}">
      <dsp:nvSpPr>
        <dsp:cNvPr id="0" name=""/>
        <dsp:cNvSpPr/>
      </dsp:nvSpPr>
      <dsp:spPr>
        <a:xfrm>
          <a:off x="1601" y="3681973"/>
          <a:ext cx="1143290" cy="72598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EADFC-5B26-4352-B64E-F92F2C5B16A2}">
      <dsp:nvSpPr>
        <dsp:cNvPr id="0" name=""/>
        <dsp:cNvSpPr/>
      </dsp:nvSpPr>
      <dsp:spPr>
        <a:xfrm>
          <a:off x="128633" y="3802653"/>
          <a:ext cx="1143290"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SK3 GU_400120</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PPTG </a:t>
          </a:r>
        </a:p>
      </dsp:txBody>
      <dsp:txXfrm>
        <a:off x="149896" y="3823916"/>
        <a:ext cx="1100764" cy="683463"/>
      </dsp:txXfrm>
    </dsp:sp>
    <dsp:sp modelId="{E3892D19-0E72-4F35-BF70-0B1E916C2202}">
      <dsp:nvSpPr>
        <dsp:cNvPr id="0" name=""/>
        <dsp:cNvSpPr/>
      </dsp:nvSpPr>
      <dsp:spPr>
        <a:xfrm>
          <a:off x="1398955" y="3681973"/>
          <a:ext cx="1143290" cy="72598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CB540-D652-4733-A0B2-44848F703397}">
      <dsp:nvSpPr>
        <dsp:cNvPr id="0" name=""/>
        <dsp:cNvSpPr/>
      </dsp:nvSpPr>
      <dsp:spPr>
        <a:xfrm>
          <a:off x="1525988" y="3802653"/>
          <a:ext cx="1143290"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SK4 GU_400121</a:t>
          </a:r>
        </a:p>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PPTG</a:t>
          </a:r>
        </a:p>
      </dsp:txBody>
      <dsp:txXfrm>
        <a:off x="1547251" y="3823916"/>
        <a:ext cx="1100764" cy="683463"/>
      </dsp:txXfrm>
    </dsp:sp>
    <dsp:sp modelId="{CFB9AAAA-C8AC-4B71-BCC3-B9B03E9C8D08}">
      <dsp:nvSpPr>
        <dsp:cNvPr id="0" name=""/>
        <dsp:cNvSpPr/>
      </dsp:nvSpPr>
      <dsp:spPr>
        <a:xfrm>
          <a:off x="2796310" y="3681973"/>
          <a:ext cx="1143290" cy="725989"/>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82ED9B70-C23B-4241-9867-5ED218598FDA}">
      <dsp:nvSpPr>
        <dsp:cNvPr id="0" name=""/>
        <dsp:cNvSpPr/>
      </dsp:nvSpPr>
      <dsp:spPr>
        <a:xfrm>
          <a:off x="2923342" y="3802653"/>
          <a:ext cx="1143290"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err="1">
              <a:solidFill>
                <a:schemeClr val="accent4">
                  <a:lumMod val="60000"/>
                  <a:lumOff val="40000"/>
                </a:schemeClr>
              </a:solidFill>
              <a:latin typeface="Calibri" panose="020F0502020204030204"/>
              <a:ea typeface="+mn-ea"/>
              <a:cs typeface="+mn-cs"/>
            </a:rPr>
            <a:t>TU_xxxxxx</a:t>
          </a:r>
          <a:r>
            <a:rPr lang="en-US" sz="1100" kern="1200" dirty="0">
              <a:solidFill>
                <a:schemeClr val="accent4">
                  <a:lumMod val="60000"/>
                  <a:lumOff val="40000"/>
                </a:schemeClr>
              </a:solidFill>
              <a:latin typeface="Calibri" panose="020F0502020204030204"/>
              <a:ea typeface="+mn-ea"/>
              <a:cs typeface="+mn-cs"/>
            </a:rPr>
            <a:t> Trading Unit</a:t>
          </a:r>
        </a:p>
      </dsp:txBody>
      <dsp:txXfrm>
        <a:off x="2944605" y="3823916"/>
        <a:ext cx="1100764" cy="683463"/>
      </dsp:txXfrm>
    </dsp:sp>
    <dsp:sp modelId="{BC4FB312-64F2-4999-B729-A1A2541069DB}">
      <dsp:nvSpPr>
        <dsp:cNvPr id="0" name=""/>
        <dsp:cNvSpPr/>
      </dsp:nvSpPr>
      <dsp:spPr>
        <a:xfrm>
          <a:off x="4193665" y="3681973"/>
          <a:ext cx="1143290" cy="72598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64868C-FF3B-4B60-8F2E-48A7C6361390}">
      <dsp:nvSpPr>
        <dsp:cNvPr id="0" name=""/>
        <dsp:cNvSpPr/>
      </dsp:nvSpPr>
      <dsp:spPr>
        <a:xfrm>
          <a:off x="4320697" y="3802653"/>
          <a:ext cx="1143290" cy="7259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panose="020F0502020204030204"/>
              <a:ea typeface="+mn-ea"/>
              <a:cs typeface="+mn-cs"/>
            </a:rPr>
            <a:t>TSSU SU_400030</a:t>
          </a:r>
        </a:p>
      </dsp:txBody>
      <dsp:txXfrm>
        <a:off x="4341960" y="3823916"/>
        <a:ext cx="1100764" cy="6834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52FEF145-0AA1-4272-B04E-71E064452ED8}" type="datetimeFigureOut">
              <a:rPr lang="ru-RU" smtClean="0"/>
              <a:pPr/>
              <a:t>08.06.2017</a:t>
            </a:fld>
            <a:endParaRPr lang="ru-RU"/>
          </a:p>
        </p:txBody>
      </p:sp>
      <p:sp>
        <p:nvSpPr>
          <p:cNvPr id="4" name="Нижний колонтитул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A20F5F50-232D-4BE7-BEC3-5C2858069370}" type="slidenum">
              <a:rPr lang="ru-RU" smtClean="0"/>
              <a:pPr/>
              <a:t>‹#›</a:t>
            </a:fld>
            <a:endParaRPr lang="ru-RU"/>
          </a:p>
        </p:txBody>
      </p:sp>
    </p:spTree>
    <p:extLst>
      <p:ext uri="{BB962C8B-B14F-4D97-AF65-F5344CB8AC3E}">
        <p14:creationId xmlns:p14="http://schemas.microsoft.com/office/powerpoint/2010/main" val="18397997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1E3E20F0-1DE1-4AA2-A0AE-2780F3B7FC49}" type="datetimeFigureOut">
              <a:rPr lang="ru-RU" smtClean="0"/>
              <a:pPr/>
              <a:t>08.06.2017</a:t>
            </a:fld>
            <a:endParaRPr lang="ru-RU"/>
          </a:p>
        </p:txBody>
      </p:sp>
      <p:sp>
        <p:nvSpPr>
          <p:cNvPr id="4" name="Образ слайда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38B16B4D-52B8-409D-971C-D94EB341D665}" type="slidenum">
              <a:rPr lang="ru-RU" smtClean="0"/>
              <a:pPr/>
              <a:t>‹#›</a:t>
            </a:fld>
            <a:endParaRPr lang="ru-RU"/>
          </a:p>
        </p:txBody>
      </p:sp>
    </p:spTree>
    <p:extLst>
      <p:ext uri="{BB962C8B-B14F-4D97-AF65-F5344CB8AC3E}">
        <p14:creationId xmlns:p14="http://schemas.microsoft.com/office/powerpoint/2010/main" val="36848228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8B16B4D-52B8-409D-971C-D94EB341D665}" type="slidenum">
              <a:rPr lang="ru-RU" smtClean="0"/>
              <a:pPr/>
              <a:t>1</a:t>
            </a:fld>
            <a:endParaRPr lang="ru-RU"/>
          </a:p>
        </p:txBody>
      </p:sp>
    </p:spTree>
    <p:extLst>
      <p:ext uri="{BB962C8B-B14F-4D97-AF65-F5344CB8AC3E}">
        <p14:creationId xmlns:p14="http://schemas.microsoft.com/office/powerpoint/2010/main" val="333363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8B16B4D-52B8-409D-971C-D94EB341D665}" type="slidenum">
              <a:rPr lang="ru-RU" smtClean="0"/>
              <a:pPr/>
              <a:t>11</a:t>
            </a:fld>
            <a:endParaRPr lang="ru-RU"/>
          </a:p>
        </p:txBody>
      </p:sp>
    </p:spTree>
    <p:extLst>
      <p:ext uri="{BB962C8B-B14F-4D97-AF65-F5344CB8AC3E}">
        <p14:creationId xmlns:p14="http://schemas.microsoft.com/office/powerpoint/2010/main" val="1552821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8B16B4D-52B8-409D-971C-D94EB341D665}" type="slidenum">
              <a:rPr lang="ru-RU" smtClean="0"/>
              <a:pPr/>
              <a:t>12</a:t>
            </a:fld>
            <a:endParaRPr lang="ru-RU"/>
          </a:p>
        </p:txBody>
      </p:sp>
    </p:spTree>
    <p:extLst>
      <p:ext uri="{BB962C8B-B14F-4D97-AF65-F5344CB8AC3E}">
        <p14:creationId xmlns:p14="http://schemas.microsoft.com/office/powerpoint/2010/main" val="3583493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8B16B4D-52B8-409D-971C-D94EB341D665}" type="slidenum">
              <a:rPr lang="ru-RU" smtClean="0"/>
              <a:pPr/>
              <a:t>15</a:t>
            </a:fld>
            <a:endParaRPr lang="ru-RU"/>
          </a:p>
        </p:txBody>
      </p:sp>
    </p:spTree>
    <p:extLst>
      <p:ext uri="{BB962C8B-B14F-4D97-AF65-F5344CB8AC3E}">
        <p14:creationId xmlns:p14="http://schemas.microsoft.com/office/powerpoint/2010/main" val="2538146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8B16B4D-52B8-409D-971C-D94EB341D665}" type="slidenum">
              <a:rPr lang="ru-RU" smtClean="0"/>
              <a:pPr/>
              <a:t>16</a:t>
            </a:fld>
            <a:endParaRPr lang="ru-RU"/>
          </a:p>
        </p:txBody>
      </p:sp>
    </p:spTree>
    <p:extLst>
      <p:ext uri="{BB962C8B-B14F-4D97-AF65-F5344CB8AC3E}">
        <p14:creationId xmlns:p14="http://schemas.microsoft.com/office/powerpoint/2010/main" val="167415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8B16B4D-52B8-409D-971C-D94EB341D665}" type="slidenum">
              <a:rPr lang="ru-RU" smtClean="0"/>
              <a:pPr/>
              <a:t>18</a:t>
            </a:fld>
            <a:endParaRPr lang="ru-RU"/>
          </a:p>
        </p:txBody>
      </p:sp>
    </p:spTree>
    <p:extLst>
      <p:ext uri="{BB962C8B-B14F-4D97-AF65-F5344CB8AC3E}">
        <p14:creationId xmlns:p14="http://schemas.microsoft.com/office/powerpoint/2010/main" val="1548118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8B16B4D-52B8-409D-971C-D94EB341D665}" type="slidenum">
              <a:rPr lang="ru-RU" smtClean="0"/>
              <a:pPr/>
              <a:t>19</a:t>
            </a:fld>
            <a:endParaRPr lang="ru-RU"/>
          </a:p>
        </p:txBody>
      </p:sp>
    </p:spTree>
    <p:extLst>
      <p:ext uri="{BB962C8B-B14F-4D97-AF65-F5344CB8AC3E}">
        <p14:creationId xmlns:p14="http://schemas.microsoft.com/office/powerpoint/2010/main" val="2393389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8B16B4D-52B8-409D-971C-D94EB341D665}" type="slidenum">
              <a:rPr lang="ru-RU" smtClean="0"/>
              <a:pPr/>
              <a:t>20</a:t>
            </a:fld>
            <a:endParaRPr lang="ru-RU"/>
          </a:p>
        </p:txBody>
      </p:sp>
    </p:spTree>
    <p:extLst>
      <p:ext uri="{BB962C8B-B14F-4D97-AF65-F5344CB8AC3E}">
        <p14:creationId xmlns:p14="http://schemas.microsoft.com/office/powerpoint/2010/main" val="763723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8B16B4D-52B8-409D-971C-D94EB341D665}" type="slidenum">
              <a:rPr lang="ru-RU" smtClean="0"/>
              <a:pPr/>
              <a:t>21</a:t>
            </a:fld>
            <a:endParaRPr lang="ru-RU"/>
          </a:p>
        </p:txBody>
      </p:sp>
    </p:spTree>
    <p:extLst>
      <p:ext uri="{BB962C8B-B14F-4D97-AF65-F5344CB8AC3E}">
        <p14:creationId xmlns:p14="http://schemas.microsoft.com/office/powerpoint/2010/main" val="311540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8B16B4D-52B8-409D-971C-D94EB341D665}" type="slidenum">
              <a:rPr lang="ru-RU" smtClean="0"/>
              <a:pPr/>
              <a:t>3</a:t>
            </a:fld>
            <a:endParaRPr lang="ru-RU"/>
          </a:p>
        </p:txBody>
      </p:sp>
    </p:spTree>
    <p:extLst>
      <p:ext uri="{BB962C8B-B14F-4D97-AF65-F5344CB8AC3E}">
        <p14:creationId xmlns:p14="http://schemas.microsoft.com/office/powerpoint/2010/main" val="203703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8B16B4D-52B8-409D-971C-D94EB341D665}" type="slidenum">
              <a:rPr lang="ru-RU" smtClean="0"/>
              <a:pPr/>
              <a:t>4</a:t>
            </a:fld>
            <a:endParaRPr lang="ru-RU"/>
          </a:p>
        </p:txBody>
      </p:sp>
    </p:spTree>
    <p:extLst>
      <p:ext uri="{BB962C8B-B14F-4D97-AF65-F5344CB8AC3E}">
        <p14:creationId xmlns:p14="http://schemas.microsoft.com/office/powerpoint/2010/main" val="340221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8B16B4D-52B8-409D-971C-D94EB341D665}" type="slidenum">
              <a:rPr lang="ru-RU" smtClean="0"/>
              <a:pPr/>
              <a:t>5</a:t>
            </a:fld>
            <a:endParaRPr lang="ru-RU"/>
          </a:p>
        </p:txBody>
      </p:sp>
    </p:spTree>
    <p:extLst>
      <p:ext uri="{BB962C8B-B14F-4D97-AF65-F5344CB8AC3E}">
        <p14:creationId xmlns:p14="http://schemas.microsoft.com/office/powerpoint/2010/main" val="1426853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8B16B4D-52B8-409D-971C-D94EB341D665}" type="slidenum">
              <a:rPr lang="ru-RU" smtClean="0"/>
              <a:pPr/>
              <a:t>6</a:t>
            </a:fld>
            <a:endParaRPr lang="ru-RU"/>
          </a:p>
        </p:txBody>
      </p:sp>
    </p:spTree>
    <p:extLst>
      <p:ext uri="{BB962C8B-B14F-4D97-AF65-F5344CB8AC3E}">
        <p14:creationId xmlns:p14="http://schemas.microsoft.com/office/powerpoint/2010/main" val="4179629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8B16B4D-52B8-409D-971C-D94EB341D665}" type="slidenum">
              <a:rPr lang="ru-RU" smtClean="0"/>
              <a:pPr/>
              <a:t>7</a:t>
            </a:fld>
            <a:endParaRPr lang="ru-RU"/>
          </a:p>
        </p:txBody>
      </p:sp>
    </p:spTree>
    <p:extLst>
      <p:ext uri="{BB962C8B-B14F-4D97-AF65-F5344CB8AC3E}">
        <p14:creationId xmlns:p14="http://schemas.microsoft.com/office/powerpoint/2010/main" val="228178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8B16B4D-52B8-409D-971C-D94EB341D665}" type="slidenum">
              <a:rPr lang="ru-RU" smtClean="0"/>
              <a:pPr/>
              <a:t>8</a:t>
            </a:fld>
            <a:endParaRPr lang="ru-RU"/>
          </a:p>
        </p:txBody>
      </p:sp>
    </p:spTree>
    <p:extLst>
      <p:ext uri="{BB962C8B-B14F-4D97-AF65-F5344CB8AC3E}">
        <p14:creationId xmlns:p14="http://schemas.microsoft.com/office/powerpoint/2010/main" val="266344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8B16B4D-52B8-409D-971C-D94EB341D665}" type="slidenum">
              <a:rPr lang="ru-RU" smtClean="0"/>
              <a:pPr/>
              <a:t>9</a:t>
            </a:fld>
            <a:endParaRPr lang="ru-RU"/>
          </a:p>
        </p:txBody>
      </p:sp>
    </p:spTree>
    <p:extLst>
      <p:ext uri="{BB962C8B-B14F-4D97-AF65-F5344CB8AC3E}">
        <p14:creationId xmlns:p14="http://schemas.microsoft.com/office/powerpoint/2010/main" val="2508086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8B16B4D-52B8-409D-971C-D94EB341D665}" type="slidenum">
              <a:rPr lang="ru-RU" smtClean="0"/>
              <a:pPr/>
              <a:t>10</a:t>
            </a:fld>
            <a:endParaRPr lang="ru-RU"/>
          </a:p>
        </p:txBody>
      </p:sp>
    </p:spTree>
    <p:extLst>
      <p:ext uri="{BB962C8B-B14F-4D97-AF65-F5344CB8AC3E}">
        <p14:creationId xmlns:p14="http://schemas.microsoft.com/office/powerpoint/2010/main" val="3520316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ли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268760"/>
            <a:ext cx="7772400" cy="5040560"/>
          </a:xfrm>
        </p:spPr>
        <p:txBody>
          <a:bodyPr anchor="t">
            <a:noAutofit/>
          </a:bodyPr>
          <a:lstStyle>
            <a:lvl1pPr algn="l">
              <a:defRPr sz="7200" b="1" cap="all"/>
            </a:lvl1pPr>
          </a:lstStyle>
          <a:p>
            <a:r>
              <a:rPr lang="ru-RU" smtClean="0"/>
              <a:t>Образец заголовка</a:t>
            </a:r>
            <a:endParaRPr lang="ru-RU"/>
          </a:p>
        </p:txBody>
      </p:sp>
      <p:sp>
        <p:nvSpPr>
          <p:cNvPr id="3" name="Номер слайда 5"/>
          <p:cNvSpPr>
            <a:spLocks noGrp="1"/>
          </p:cNvSpPr>
          <p:nvPr>
            <p:ph type="sldNum" sz="quarter" idx="4"/>
          </p:nvPr>
        </p:nvSpPr>
        <p:spPr>
          <a:xfrm>
            <a:off x="8316416" y="188640"/>
            <a:ext cx="477416" cy="248493"/>
          </a:xfrm>
          <a:prstGeom prst="rect">
            <a:avLst/>
          </a:prstGeom>
        </p:spPr>
        <p:txBody>
          <a:bodyPr vert="horz" lIns="91440" tIns="45720" rIns="91440" bIns="45720" rtlCol="0" anchor="ctr"/>
          <a:lstStyle>
            <a:lvl1pPr algn="r">
              <a:defRPr sz="1000">
                <a:solidFill>
                  <a:schemeClr val="accent3"/>
                </a:solidFill>
              </a:defRPr>
            </a:lvl1pPr>
          </a:lstStyle>
          <a:p>
            <a:fld id="{4B26FC87-4B44-46C4-85B2-84A4434E1DF7}"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текст">
    <p:bg>
      <p:bgPr>
        <a:solidFill>
          <a:srgbClr val="FFFFFF"/>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599804" y="2060848"/>
            <a:ext cx="8148660" cy="4392488"/>
          </a:xfrm>
        </p:spPr>
        <p:txBody>
          <a:bodyPr lIns="0" rIns="0">
            <a:noAutofit/>
          </a:bodyPr>
          <a:lstStyle>
            <a:lvl1pPr marL="0" indent="0">
              <a:lnSpc>
                <a:spcPct val="150000"/>
              </a:lnSpc>
              <a:spcBef>
                <a:spcPts val="0"/>
              </a:spcBef>
              <a:buFont typeface="Arial" pitchFamily="34" charset="0"/>
              <a:buNone/>
              <a:defRPr sz="1200" baseline="0"/>
            </a:lvl1pPr>
          </a:lstStyle>
          <a:p>
            <a:pPr lvl="0"/>
            <a:r>
              <a:rPr lang="ru-RU" smtClean="0"/>
              <a:t>Образец текста</a:t>
            </a:r>
            <a:endParaRPr lang="en-US" smtClean="0"/>
          </a:p>
        </p:txBody>
      </p:sp>
      <p:sp>
        <p:nvSpPr>
          <p:cNvPr id="2" name="Заголовок 1"/>
          <p:cNvSpPr>
            <a:spLocks noGrp="1"/>
          </p:cNvSpPr>
          <p:nvPr>
            <p:ph type="title" hasCustomPrompt="1"/>
          </p:nvPr>
        </p:nvSpPr>
        <p:spPr>
          <a:xfrm>
            <a:off x="611560" y="692696"/>
            <a:ext cx="8136904" cy="1296144"/>
          </a:xfrm>
        </p:spPr>
        <p:txBody>
          <a:bodyPr lIns="0" tIns="180000" anchor="t" anchorCtr="0">
            <a:noAutofit/>
          </a:bodyPr>
          <a:lstStyle>
            <a:lvl1pPr marL="0">
              <a:defRPr sz="3600" baseline="0"/>
            </a:lvl1pPr>
          </a:lstStyle>
          <a:p>
            <a:r>
              <a:rPr lang="ru-RU" smtClean="0"/>
              <a:t>Образец заголовка</a:t>
            </a:r>
            <a:r>
              <a:rPr lang="en-US" smtClean="0"/>
              <a:t/>
            </a:r>
            <a:br>
              <a:rPr lang="en-US" smtClean="0"/>
            </a:br>
            <a:r>
              <a:rPr lang="ru-RU" smtClean="0"/>
              <a:t>заголовка</a:t>
            </a:r>
            <a:r>
              <a:rPr lang="en-US" smtClean="0"/>
              <a:t> </a:t>
            </a:r>
            <a:r>
              <a:rPr lang="ru-RU" smtClean="0"/>
              <a:t>заголовка</a:t>
            </a:r>
            <a:endParaRPr lang="ru-RU"/>
          </a:p>
        </p:txBody>
      </p:sp>
      <p:cxnSp>
        <p:nvCxnSpPr>
          <p:cNvPr id="7" name="Прямая соединительная линия 6"/>
          <p:cNvCxnSpPr/>
          <p:nvPr userDrawn="1"/>
        </p:nvCxnSpPr>
        <p:spPr>
          <a:xfrm>
            <a:off x="1547664" y="440524"/>
            <a:ext cx="7200800" cy="0"/>
          </a:xfrm>
          <a:prstGeom prst="line">
            <a:avLst/>
          </a:prstGeom>
          <a:ln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userDrawn="1"/>
        </p:nvCxnSpPr>
        <p:spPr>
          <a:xfrm>
            <a:off x="467544" y="6566517"/>
            <a:ext cx="8280920" cy="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Рисунок 5" descr="RUSAL_logo.png"/>
          <p:cNvPicPr>
            <a:picLocks noChangeAspect="1"/>
          </p:cNvPicPr>
          <p:nvPr userDrawn="1"/>
        </p:nvPicPr>
        <p:blipFill>
          <a:blip r:embed="rId2" cstate="screen"/>
          <a:stretch>
            <a:fillRect/>
          </a:stretch>
        </p:blipFill>
        <p:spPr>
          <a:xfrm>
            <a:off x="467544" y="260648"/>
            <a:ext cx="924291" cy="431932"/>
          </a:xfrm>
          <a:prstGeom prst="rect">
            <a:avLst/>
          </a:prstGeom>
        </p:spPr>
      </p:pic>
      <p:sp>
        <p:nvSpPr>
          <p:cNvPr id="22" name="TextBox 21"/>
          <p:cNvSpPr txBox="1"/>
          <p:nvPr userDrawn="1"/>
        </p:nvSpPr>
        <p:spPr>
          <a:xfrm>
            <a:off x="467544" y="6566517"/>
            <a:ext cx="3456384" cy="174851"/>
          </a:xfrm>
          <a:prstGeom prst="rect">
            <a:avLst/>
          </a:prstGeom>
          <a:noFill/>
          <a:ln>
            <a:noFill/>
            <a:prstDash val="sysDash"/>
          </a:ln>
        </p:spPr>
        <p:txBody>
          <a:bodyPr wrap="square" lIns="0" tIns="3600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err="1" smtClean="0">
                <a:solidFill>
                  <a:schemeClr val="accent1"/>
                </a:solidFill>
              </a:rPr>
              <a:t>Aughinish</a:t>
            </a:r>
            <a:r>
              <a:rPr lang="en-US" sz="900" baseline="0" dirty="0" smtClean="0">
                <a:solidFill>
                  <a:schemeClr val="accent1"/>
                </a:solidFill>
              </a:rPr>
              <a:t> Alumina </a:t>
            </a:r>
            <a:r>
              <a:rPr lang="en-US" sz="900" dirty="0" smtClean="0">
                <a:solidFill>
                  <a:schemeClr val="accent1"/>
                </a:solidFill>
              </a:rPr>
              <a:t>2017</a:t>
            </a:r>
            <a:endParaRPr lang="ru-RU" sz="900" dirty="0" smtClean="0">
              <a:solidFill>
                <a:schemeClr val="accent1"/>
              </a:solidFill>
            </a:endParaRPr>
          </a:p>
        </p:txBody>
      </p:sp>
      <p:sp>
        <p:nvSpPr>
          <p:cNvPr id="26" name="Прямоугольник 25"/>
          <p:cNvSpPr/>
          <p:nvPr userDrawn="1"/>
        </p:nvSpPr>
        <p:spPr>
          <a:xfrm>
            <a:off x="0" y="980728"/>
            <a:ext cx="4675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userDrawn="1"/>
        </p:nvSpPr>
        <p:spPr>
          <a:xfrm>
            <a:off x="0" y="0"/>
            <a:ext cx="1795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3"/>
          <p:cNvSpPr/>
          <p:nvPr userDrawn="1"/>
        </p:nvSpPr>
        <p:spPr>
          <a:xfrm>
            <a:off x="8271955" y="148514"/>
            <a:ext cx="486030" cy="369332"/>
          </a:xfrm>
          <a:prstGeom prst="rect">
            <a:avLst/>
          </a:prstGeom>
        </p:spPr>
        <p:txBody>
          <a:bodyPr wrap="none">
            <a:spAutoFit/>
          </a:bodyPr>
          <a:lstStyle/>
          <a:p>
            <a:fld id="{88F705D0-A0EC-49BD-A1C1-11E4ED95B9BA}" type="slidenum">
              <a:rPr lang="en-US" sz="1000" smtClean="0">
                <a:solidFill>
                  <a:srgbClr val="626261"/>
                </a:solidFill>
              </a:rPr>
              <a:pPr/>
              <a:t>‹#›</a:t>
            </a:fld>
            <a:r>
              <a:rPr lang="en-US" sz="1800" dirty="0" smtClean="0">
                <a:solidFill>
                  <a:schemeClr val="accent1"/>
                </a:solidFill>
              </a:rPr>
              <a:t> </a:t>
            </a:r>
            <a:endParaRPr lang="en-IE" dirty="0"/>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cписок">
    <p:bg>
      <p:bgPr>
        <a:solidFill>
          <a:srgbClr val="FFFFFF"/>
        </a:solidFill>
        <a:effectLst/>
      </p:bgPr>
    </p:bg>
    <p:spTree>
      <p:nvGrpSpPr>
        <p:cNvPr id="1" name=""/>
        <p:cNvGrpSpPr/>
        <p:nvPr/>
      </p:nvGrpSpPr>
      <p:grpSpPr>
        <a:xfrm>
          <a:off x="0" y="0"/>
          <a:ext cx="0" cy="0"/>
          <a:chOff x="0" y="0"/>
          <a:chExt cx="0" cy="0"/>
        </a:xfrm>
      </p:grpSpPr>
      <p:sp>
        <p:nvSpPr>
          <p:cNvPr id="16" name="Содержимое 2"/>
          <p:cNvSpPr>
            <a:spLocks noGrp="1"/>
          </p:cNvSpPr>
          <p:nvPr>
            <p:ph idx="11"/>
          </p:nvPr>
        </p:nvSpPr>
        <p:spPr>
          <a:xfrm>
            <a:off x="599804" y="2060848"/>
            <a:ext cx="5484364" cy="4392488"/>
          </a:xfrm>
        </p:spPr>
        <p:txBody>
          <a:bodyPr lIns="0" rIns="0">
            <a:noAutofit/>
          </a:bodyPr>
          <a:lstStyle>
            <a:lvl1pPr marL="0" indent="0">
              <a:lnSpc>
                <a:spcPct val="150000"/>
              </a:lnSpc>
              <a:spcBef>
                <a:spcPts val="0"/>
              </a:spcBef>
              <a:buFont typeface="Arial" pitchFamily="34" charset="0"/>
              <a:buNone/>
              <a:defRPr sz="1200" baseline="0"/>
            </a:lvl1pPr>
          </a:lstStyle>
          <a:p>
            <a:pPr lvl="0"/>
            <a:r>
              <a:rPr lang="ru-RU" smtClean="0"/>
              <a:t>Образец текста</a:t>
            </a:r>
            <a:endParaRPr lang="en-US" smtClean="0"/>
          </a:p>
        </p:txBody>
      </p:sp>
      <p:sp>
        <p:nvSpPr>
          <p:cNvPr id="11" name="Заголовок 1"/>
          <p:cNvSpPr>
            <a:spLocks noGrp="1"/>
          </p:cNvSpPr>
          <p:nvPr>
            <p:ph type="title" hasCustomPrompt="1"/>
          </p:nvPr>
        </p:nvSpPr>
        <p:spPr>
          <a:xfrm>
            <a:off x="611560" y="692696"/>
            <a:ext cx="8136904" cy="1296144"/>
          </a:xfrm>
        </p:spPr>
        <p:txBody>
          <a:bodyPr lIns="0" tIns="180000" anchor="t" anchorCtr="0">
            <a:noAutofit/>
          </a:bodyPr>
          <a:lstStyle>
            <a:lvl1pPr marL="0">
              <a:defRPr sz="3600" baseline="0"/>
            </a:lvl1pPr>
          </a:lstStyle>
          <a:p>
            <a:r>
              <a:rPr lang="ru-RU" smtClean="0"/>
              <a:t>Образец заголовка</a:t>
            </a:r>
            <a:r>
              <a:rPr lang="en-US" smtClean="0"/>
              <a:t/>
            </a:r>
            <a:br>
              <a:rPr lang="en-US" smtClean="0"/>
            </a:br>
            <a:r>
              <a:rPr lang="ru-RU" smtClean="0"/>
              <a:t>заголовка</a:t>
            </a:r>
            <a:r>
              <a:rPr lang="en-US" smtClean="0"/>
              <a:t> </a:t>
            </a:r>
            <a:r>
              <a:rPr lang="ru-RU" smtClean="0"/>
              <a:t>заголовка</a:t>
            </a:r>
            <a:endParaRPr lang="ru-RU"/>
          </a:p>
        </p:txBody>
      </p:sp>
      <p:cxnSp>
        <p:nvCxnSpPr>
          <p:cNvPr id="12" name="Прямая соединительная линия 11"/>
          <p:cNvCxnSpPr/>
          <p:nvPr userDrawn="1"/>
        </p:nvCxnSpPr>
        <p:spPr>
          <a:xfrm>
            <a:off x="1547664" y="440524"/>
            <a:ext cx="7200800" cy="0"/>
          </a:xfrm>
          <a:prstGeom prst="line">
            <a:avLst/>
          </a:prstGeom>
          <a:ln cmpd="sng">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userDrawn="1"/>
        </p:nvCxnSpPr>
        <p:spPr>
          <a:xfrm>
            <a:off x="467544" y="6566517"/>
            <a:ext cx="8280920" cy="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Рисунок 13" descr="RUSAL_logo.png"/>
          <p:cNvPicPr>
            <a:picLocks noChangeAspect="1"/>
          </p:cNvPicPr>
          <p:nvPr userDrawn="1"/>
        </p:nvPicPr>
        <p:blipFill>
          <a:blip r:embed="rId2" cstate="screen"/>
          <a:stretch>
            <a:fillRect/>
          </a:stretch>
        </p:blipFill>
        <p:spPr>
          <a:xfrm>
            <a:off x="467544" y="260648"/>
            <a:ext cx="924291" cy="431932"/>
          </a:xfrm>
          <a:prstGeom prst="rect">
            <a:avLst/>
          </a:prstGeom>
        </p:spPr>
      </p:pic>
      <p:sp>
        <p:nvSpPr>
          <p:cNvPr id="15" name="TextBox 14"/>
          <p:cNvSpPr txBox="1"/>
          <p:nvPr userDrawn="1"/>
        </p:nvSpPr>
        <p:spPr>
          <a:xfrm>
            <a:off x="467544" y="6566517"/>
            <a:ext cx="3456384" cy="174851"/>
          </a:xfrm>
          <a:prstGeom prst="rect">
            <a:avLst/>
          </a:prstGeom>
          <a:noFill/>
          <a:ln>
            <a:noFill/>
            <a:prstDash val="sysDash"/>
          </a:ln>
        </p:spPr>
        <p:txBody>
          <a:bodyPr wrap="square" lIns="0" tIns="3600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err="1" smtClean="0">
                <a:solidFill>
                  <a:schemeClr val="accent1"/>
                </a:solidFill>
              </a:rPr>
              <a:t>Aughinish</a:t>
            </a:r>
            <a:r>
              <a:rPr lang="en-US" sz="900" baseline="0" dirty="0" smtClean="0">
                <a:solidFill>
                  <a:schemeClr val="accent1"/>
                </a:solidFill>
              </a:rPr>
              <a:t> Alumina </a:t>
            </a:r>
            <a:r>
              <a:rPr lang="en-US" sz="900" dirty="0" smtClean="0">
                <a:solidFill>
                  <a:schemeClr val="accent1"/>
                </a:solidFill>
              </a:rPr>
              <a:t>2017</a:t>
            </a:r>
            <a:endParaRPr lang="ru-RU" sz="900" dirty="0" smtClean="0">
              <a:solidFill>
                <a:schemeClr val="accent1"/>
              </a:solidFill>
            </a:endParaRPr>
          </a:p>
        </p:txBody>
      </p:sp>
      <p:sp>
        <p:nvSpPr>
          <p:cNvPr id="22" name="Содержимое 2"/>
          <p:cNvSpPr>
            <a:spLocks noGrp="1"/>
          </p:cNvSpPr>
          <p:nvPr>
            <p:ph idx="10"/>
          </p:nvPr>
        </p:nvSpPr>
        <p:spPr>
          <a:xfrm>
            <a:off x="6228184" y="2060848"/>
            <a:ext cx="2520280" cy="4392488"/>
          </a:xfrm>
        </p:spPr>
        <p:txBody>
          <a:bodyPr lIns="0" rIns="0">
            <a:noAutofit/>
          </a:bodyPr>
          <a:lstStyle>
            <a:lvl1pPr marL="0" indent="0">
              <a:lnSpc>
                <a:spcPct val="150000"/>
              </a:lnSpc>
              <a:spcBef>
                <a:spcPts val="0"/>
              </a:spcBef>
              <a:buFont typeface="Arial" pitchFamily="34" charset="0"/>
              <a:buNone/>
              <a:defRPr sz="1000"/>
            </a:lvl1pPr>
          </a:lstStyle>
          <a:p>
            <a:pPr lvl="0"/>
            <a:r>
              <a:rPr lang="ru-RU" smtClean="0"/>
              <a:t>Образец текста</a:t>
            </a:r>
            <a:endParaRPr lang="en-US" smtClean="0"/>
          </a:p>
        </p:txBody>
      </p:sp>
      <p:sp>
        <p:nvSpPr>
          <p:cNvPr id="19" name="Номер слайда 5"/>
          <p:cNvSpPr>
            <a:spLocks noGrp="1"/>
          </p:cNvSpPr>
          <p:nvPr>
            <p:ph type="sldNum" sz="quarter" idx="4"/>
          </p:nvPr>
        </p:nvSpPr>
        <p:spPr>
          <a:xfrm>
            <a:off x="8316416" y="188640"/>
            <a:ext cx="477416" cy="248493"/>
          </a:xfrm>
          <a:prstGeom prst="rect">
            <a:avLst/>
          </a:prstGeom>
        </p:spPr>
        <p:txBody>
          <a:bodyPr vert="horz" lIns="91440" tIns="45720" rIns="91440" bIns="45720" rtlCol="0" anchor="ctr"/>
          <a:lstStyle>
            <a:lvl1pPr algn="r">
              <a:defRPr sz="1000" b="0">
                <a:solidFill>
                  <a:schemeClr val="accent3"/>
                </a:solidFill>
              </a:defRPr>
            </a:lvl1pPr>
          </a:lstStyle>
          <a:p>
            <a:fld id="{4B26FC87-4B44-46C4-85B2-84A4434E1DF7}" type="slidenum">
              <a:rPr lang="ru-RU" smtClean="0"/>
              <a:pPr/>
              <a:t>‹#›</a:t>
            </a:fld>
            <a:endParaRPr lang="ru-RU" dirty="0"/>
          </a:p>
        </p:txBody>
      </p:sp>
      <p:sp>
        <p:nvSpPr>
          <p:cNvPr id="35" name="Прямоугольник 34"/>
          <p:cNvSpPr/>
          <p:nvPr userDrawn="1"/>
        </p:nvSpPr>
        <p:spPr>
          <a:xfrm>
            <a:off x="0" y="980728"/>
            <a:ext cx="4675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userDrawn="1"/>
        </p:nvSpPr>
        <p:spPr>
          <a:xfrm>
            <a:off x="0" y="0"/>
            <a:ext cx="1795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Заголовок и cписок">
    <p:bg>
      <p:bgPr>
        <a:solidFill>
          <a:srgbClr val="FFFFFF"/>
        </a:solidFill>
        <a:effectLst/>
      </p:bgPr>
    </p:bg>
    <p:spTree>
      <p:nvGrpSpPr>
        <p:cNvPr id="1" name=""/>
        <p:cNvGrpSpPr/>
        <p:nvPr/>
      </p:nvGrpSpPr>
      <p:grpSpPr>
        <a:xfrm>
          <a:off x="0" y="0"/>
          <a:ext cx="0" cy="0"/>
          <a:chOff x="0" y="0"/>
          <a:chExt cx="0" cy="0"/>
        </a:xfrm>
      </p:grpSpPr>
      <p:sp>
        <p:nvSpPr>
          <p:cNvPr id="16" name="Содержимое 2"/>
          <p:cNvSpPr>
            <a:spLocks noGrp="1"/>
          </p:cNvSpPr>
          <p:nvPr>
            <p:ph idx="12"/>
          </p:nvPr>
        </p:nvSpPr>
        <p:spPr>
          <a:xfrm>
            <a:off x="599804" y="2060848"/>
            <a:ext cx="5268340" cy="4392488"/>
          </a:xfrm>
        </p:spPr>
        <p:txBody>
          <a:bodyPr lIns="0" rIns="0">
            <a:noAutofit/>
          </a:bodyPr>
          <a:lstStyle>
            <a:lvl1pPr marL="0" indent="0">
              <a:lnSpc>
                <a:spcPct val="150000"/>
              </a:lnSpc>
              <a:spcBef>
                <a:spcPts val="0"/>
              </a:spcBef>
              <a:buFont typeface="Arial" pitchFamily="34" charset="0"/>
              <a:buNone/>
              <a:defRPr sz="1200" baseline="0"/>
            </a:lvl1pPr>
          </a:lstStyle>
          <a:p>
            <a:pPr lvl="0"/>
            <a:r>
              <a:rPr lang="ru-RU" smtClean="0"/>
              <a:t>Образец текста</a:t>
            </a:r>
            <a:endParaRPr lang="en-US" smtClean="0"/>
          </a:p>
        </p:txBody>
      </p:sp>
      <p:sp>
        <p:nvSpPr>
          <p:cNvPr id="11" name="Заголовок 1"/>
          <p:cNvSpPr>
            <a:spLocks noGrp="1"/>
          </p:cNvSpPr>
          <p:nvPr>
            <p:ph type="title" hasCustomPrompt="1"/>
          </p:nvPr>
        </p:nvSpPr>
        <p:spPr>
          <a:xfrm>
            <a:off x="611560" y="692696"/>
            <a:ext cx="8136904" cy="1296144"/>
          </a:xfrm>
        </p:spPr>
        <p:txBody>
          <a:bodyPr lIns="0" tIns="180000" anchor="t" anchorCtr="0">
            <a:noAutofit/>
          </a:bodyPr>
          <a:lstStyle>
            <a:lvl1pPr marL="0">
              <a:defRPr sz="3600" baseline="0"/>
            </a:lvl1pPr>
          </a:lstStyle>
          <a:p>
            <a:r>
              <a:rPr lang="ru-RU" smtClean="0"/>
              <a:t>Образец заголовка</a:t>
            </a:r>
            <a:r>
              <a:rPr lang="en-US" smtClean="0"/>
              <a:t/>
            </a:r>
            <a:br>
              <a:rPr lang="en-US" smtClean="0"/>
            </a:br>
            <a:r>
              <a:rPr lang="ru-RU" smtClean="0"/>
              <a:t>заголовка</a:t>
            </a:r>
            <a:r>
              <a:rPr lang="en-US" smtClean="0"/>
              <a:t> </a:t>
            </a:r>
            <a:r>
              <a:rPr lang="ru-RU" smtClean="0"/>
              <a:t>заголовка</a:t>
            </a:r>
            <a:endParaRPr lang="ru-RU"/>
          </a:p>
        </p:txBody>
      </p:sp>
      <p:cxnSp>
        <p:nvCxnSpPr>
          <p:cNvPr id="12" name="Прямая соединительная линия 11"/>
          <p:cNvCxnSpPr/>
          <p:nvPr userDrawn="1"/>
        </p:nvCxnSpPr>
        <p:spPr>
          <a:xfrm>
            <a:off x="1547664" y="440524"/>
            <a:ext cx="7200800" cy="0"/>
          </a:xfrm>
          <a:prstGeom prst="line">
            <a:avLst/>
          </a:prstGeom>
          <a:ln cmpd="sng">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userDrawn="1"/>
        </p:nvCxnSpPr>
        <p:spPr>
          <a:xfrm>
            <a:off x="467544" y="6566517"/>
            <a:ext cx="8280920" cy="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Рисунок 13" descr="RUSAL_logo.png"/>
          <p:cNvPicPr>
            <a:picLocks noChangeAspect="1"/>
          </p:cNvPicPr>
          <p:nvPr userDrawn="1"/>
        </p:nvPicPr>
        <p:blipFill>
          <a:blip r:embed="rId2" cstate="screen"/>
          <a:stretch>
            <a:fillRect/>
          </a:stretch>
        </p:blipFill>
        <p:spPr>
          <a:xfrm>
            <a:off x="467544" y="260648"/>
            <a:ext cx="924291" cy="431932"/>
          </a:xfrm>
          <a:prstGeom prst="rect">
            <a:avLst/>
          </a:prstGeom>
        </p:spPr>
      </p:pic>
      <p:sp>
        <p:nvSpPr>
          <p:cNvPr id="15" name="TextBox 14"/>
          <p:cNvSpPr txBox="1"/>
          <p:nvPr userDrawn="1"/>
        </p:nvSpPr>
        <p:spPr>
          <a:xfrm>
            <a:off x="467544" y="6566517"/>
            <a:ext cx="3456384" cy="174851"/>
          </a:xfrm>
          <a:prstGeom prst="rect">
            <a:avLst/>
          </a:prstGeom>
          <a:noFill/>
          <a:ln>
            <a:noFill/>
            <a:prstDash val="sysDash"/>
          </a:ln>
        </p:spPr>
        <p:txBody>
          <a:bodyPr wrap="square" lIns="0" tIns="3600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err="1" smtClean="0">
                <a:solidFill>
                  <a:schemeClr val="accent1"/>
                </a:solidFill>
              </a:rPr>
              <a:t>Aughinish</a:t>
            </a:r>
            <a:r>
              <a:rPr lang="en-US" sz="900" baseline="0" dirty="0" smtClean="0">
                <a:solidFill>
                  <a:schemeClr val="accent1"/>
                </a:solidFill>
              </a:rPr>
              <a:t> Alumina 2017</a:t>
            </a:r>
            <a:endParaRPr lang="ru-RU" sz="900" dirty="0" smtClean="0">
              <a:solidFill>
                <a:schemeClr val="accent1"/>
              </a:solidFill>
            </a:endParaRPr>
          </a:p>
        </p:txBody>
      </p:sp>
      <p:sp>
        <p:nvSpPr>
          <p:cNvPr id="22" name="Содержимое 2"/>
          <p:cNvSpPr>
            <a:spLocks noGrp="1"/>
          </p:cNvSpPr>
          <p:nvPr>
            <p:ph idx="10"/>
          </p:nvPr>
        </p:nvSpPr>
        <p:spPr>
          <a:xfrm>
            <a:off x="6228184" y="2060848"/>
            <a:ext cx="2520280" cy="3960440"/>
          </a:xfrm>
        </p:spPr>
        <p:txBody>
          <a:bodyPr lIns="0" rIns="0">
            <a:noAutofit/>
          </a:bodyPr>
          <a:lstStyle>
            <a:lvl1pPr marL="0" indent="0">
              <a:lnSpc>
                <a:spcPct val="150000"/>
              </a:lnSpc>
              <a:spcBef>
                <a:spcPts val="0"/>
              </a:spcBef>
              <a:buFont typeface="Arial" pitchFamily="34" charset="0"/>
              <a:buNone/>
              <a:defRPr sz="1000"/>
            </a:lvl1pPr>
          </a:lstStyle>
          <a:p>
            <a:pPr lvl="0"/>
            <a:r>
              <a:rPr lang="ru-RU" smtClean="0"/>
              <a:t>Образец текста</a:t>
            </a:r>
            <a:endParaRPr lang="en-US" smtClean="0"/>
          </a:p>
        </p:txBody>
      </p:sp>
      <p:sp>
        <p:nvSpPr>
          <p:cNvPr id="19" name="Содержимое 2"/>
          <p:cNvSpPr>
            <a:spLocks noGrp="1"/>
          </p:cNvSpPr>
          <p:nvPr>
            <p:ph idx="11"/>
          </p:nvPr>
        </p:nvSpPr>
        <p:spPr>
          <a:xfrm>
            <a:off x="6228184" y="6021288"/>
            <a:ext cx="2520280" cy="360040"/>
          </a:xfrm>
          <a:solidFill>
            <a:srgbClr val="FFFFFF"/>
          </a:solidFill>
          <a:ln>
            <a:noFill/>
          </a:ln>
        </p:spPr>
        <p:txBody>
          <a:bodyPr lIns="0" r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000" i="1">
                <a:solidFill>
                  <a:schemeClr val="accent1"/>
                </a:solidFill>
              </a:defRPr>
            </a:lvl1pPr>
          </a:lstStyle>
          <a:p>
            <a:pPr lvl="0"/>
            <a:r>
              <a:rPr lang="ru-RU" smtClean="0"/>
              <a:t>Образец текста</a:t>
            </a:r>
            <a:endParaRPr lang="en-US" smtClean="0"/>
          </a:p>
          <a:p>
            <a:pPr marL="0" marR="0" lvl="0" indent="0" algn="l" defTabSz="914400" rtl="0" eaLnBrk="1" fontAlgn="auto" latinLnBrk="0" hangingPunct="1">
              <a:lnSpc>
                <a:spcPct val="150000"/>
              </a:lnSpc>
              <a:spcBef>
                <a:spcPts val="0"/>
              </a:spcBef>
              <a:spcAft>
                <a:spcPts val="0"/>
              </a:spcAft>
              <a:buClrTx/>
              <a:buSzTx/>
              <a:buFont typeface="Arial" pitchFamily="34" charset="0"/>
              <a:buNone/>
              <a:tabLst/>
              <a:defRPr/>
            </a:pPr>
            <a:r>
              <a:rPr lang="ru-RU" smtClean="0"/>
              <a:t>Образец текста</a:t>
            </a:r>
            <a:endParaRPr lang="en-US" smtClean="0"/>
          </a:p>
          <a:p>
            <a:pPr lvl="0"/>
            <a:endParaRPr lang="en-US" smtClean="0"/>
          </a:p>
        </p:txBody>
      </p:sp>
      <p:sp>
        <p:nvSpPr>
          <p:cNvPr id="20" name="Номер слайда 5"/>
          <p:cNvSpPr>
            <a:spLocks noGrp="1"/>
          </p:cNvSpPr>
          <p:nvPr>
            <p:ph type="sldNum" sz="quarter" idx="4"/>
          </p:nvPr>
        </p:nvSpPr>
        <p:spPr>
          <a:xfrm>
            <a:off x="8316416" y="188640"/>
            <a:ext cx="477416" cy="248493"/>
          </a:xfrm>
          <a:prstGeom prst="rect">
            <a:avLst/>
          </a:prstGeom>
        </p:spPr>
        <p:txBody>
          <a:bodyPr vert="horz" lIns="91440" tIns="45720" rIns="91440" bIns="45720" rtlCol="0" anchor="ctr"/>
          <a:lstStyle>
            <a:lvl1pPr algn="r">
              <a:defRPr sz="1000">
                <a:solidFill>
                  <a:schemeClr val="accent3"/>
                </a:solidFill>
              </a:defRPr>
            </a:lvl1pPr>
          </a:lstStyle>
          <a:p>
            <a:fld id="{4B26FC87-4B44-46C4-85B2-84A4434E1DF7}" type="slidenum">
              <a:rPr lang="ru-RU" smtClean="0"/>
              <a:pPr/>
              <a:t>‹#›</a:t>
            </a:fld>
            <a:endParaRPr lang="ru-RU"/>
          </a:p>
        </p:txBody>
      </p:sp>
      <p:sp>
        <p:nvSpPr>
          <p:cNvPr id="36" name="Прямоугольник 35"/>
          <p:cNvSpPr/>
          <p:nvPr userDrawn="1"/>
        </p:nvSpPr>
        <p:spPr>
          <a:xfrm>
            <a:off x="0" y="980728"/>
            <a:ext cx="4675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userDrawn="1"/>
        </p:nvSpPr>
        <p:spPr>
          <a:xfrm>
            <a:off x="0" y="0"/>
            <a:ext cx="1795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Заголовок и cписок">
    <p:bg>
      <p:bgPr>
        <a:solidFill>
          <a:srgbClr val="FFFFFF"/>
        </a:solidFill>
        <a:effectLst/>
      </p:bgPr>
    </p:bg>
    <p:spTree>
      <p:nvGrpSpPr>
        <p:cNvPr id="1" name=""/>
        <p:cNvGrpSpPr/>
        <p:nvPr/>
      </p:nvGrpSpPr>
      <p:grpSpPr>
        <a:xfrm>
          <a:off x="0" y="0"/>
          <a:ext cx="0" cy="0"/>
          <a:chOff x="0" y="0"/>
          <a:chExt cx="0" cy="0"/>
        </a:xfrm>
      </p:grpSpPr>
      <p:sp>
        <p:nvSpPr>
          <p:cNvPr id="16" name="Содержимое 2"/>
          <p:cNvSpPr>
            <a:spLocks noGrp="1"/>
          </p:cNvSpPr>
          <p:nvPr>
            <p:ph idx="11"/>
          </p:nvPr>
        </p:nvSpPr>
        <p:spPr>
          <a:xfrm>
            <a:off x="599804" y="2060848"/>
            <a:ext cx="8148660" cy="3960440"/>
          </a:xfrm>
        </p:spPr>
        <p:txBody>
          <a:bodyPr lIns="0" rIns="0">
            <a:noAutofit/>
          </a:bodyPr>
          <a:lstStyle>
            <a:lvl1pPr marL="0" indent="0" algn="l">
              <a:lnSpc>
                <a:spcPct val="150000"/>
              </a:lnSpc>
              <a:spcBef>
                <a:spcPts val="0"/>
              </a:spcBef>
              <a:buFont typeface="Arial" pitchFamily="34" charset="0"/>
              <a:buNone/>
              <a:defRPr sz="1200" baseline="0"/>
            </a:lvl1pPr>
          </a:lstStyle>
          <a:p>
            <a:pPr lvl="0"/>
            <a:r>
              <a:rPr lang="ru-RU" smtClean="0"/>
              <a:t>Образец текста</a:t>
            </a:r>
            <a:endParaRPr lang="en-US" smtClean="0"/>
          </a:p>
        </p:txBody>
      </p:sp>
      <p:sp>
        <p:nvSpPr>
          <p:cNvPr id="11" name="Заголовок 1"/>
          <p:cNvSpPr>
            <a:spLocks noGrp="1"/>
          </p:cNvSpPr>
          <p:nvPr>
            <p:ph type="title" hasCustomPrompt="1"/>
          </p:nvPr>
        </p:nvSpPr>
        <p:spPr>
          <a:xfrm>
            <a:off x="611560" y="692696"/>
            <a:ext cx="8136904" cy="1296144"/>
          </a:xfrm>
        </p:spPr>
        <p:txBody>
          <a:bodyPr lIns="0" tIns="180000" anchor="t" anchorCtr="0">
            <a:noAutofit/>
          </a:bodyPr>
          <a:lstStyle>
            <a:lvl1pPr marL="0">
              <a:defRPr sz="3600" baseline="0"/>
            </a:lvl1pPr>
          </a:lstStyle>
          <a:p>
            <a:r>
              <a:rPr lang="ru-RU" smtClean="0"/>
              <a:t>Образец заголовка</a:t>
            </a:r>
            <a:r>
              <a:rPr lang="en-US" smtClean="0"/>
              <a:t/>
            </a:r>
            <a:br>
              <a:rPr lang="en-US" smtClean="0"/>
            </a:br>
            <a:r>
              <a:rPr lang="ru-RU" smtClean="0"/>
              <a:t>заголовка</a:t>
            </a:r>
            <a:r>
              <a:rPr lang="en-US" smtClean="0"/>
              <a:t> </a:t>
            </a:r>
            <a:r>
              <a:rPr lang="ru-RU" smtClean="0"/>
              <a:t>заголовка</a:t>
            </a:r>
            <a:endParaRPr lang="ru-RU"/>
          </a:p>
        </p:txBody>
      </p:sp>
      <p:cxnSp>
        <p:nvCxnSpPr>
          <p:cNvPr id="12" name="Прямая соединительная линия 11"/>
          <p:cNvCxnSpPr/>
          <p:nvPr userDrawn="1"/>
        </p:nvCxnSpPr>
        <p:spPr>
          <a:xfrm>
            <a:off x="1547664" y="440524"/>
            <a:ext cx="7200800" cy="0"/>
          </a:xfrm>
          <a:prstGeom prst="line">
            <a:avLst/>
          </a:prstGeom>
          <a:ln cmpd="sng">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userDrawn="1"/>
        </p:nvCxnSpPr>
        <p:spPr>
          <a:xfrm>
            <a:off x="467544" y="6566517"/>
            <a:ext cx="8280920" cy="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Рисунок 13" descr="RUSAL_logo.png"/>
          <p:cNvPicPr>
            <a:picLocks noChangeAspect="1"/>
          </p:cNvPicPr>
          <p:nvPr userDrawn="1"/>
        </p:nvPicPr>
        <p:blipFill>
          <a:blip r:embed="rId2" cstate="screen"/>
          <a:stretch>
            <a:fillRect/>
          </a:stretch>
        </p:blipFill>
        <p:spPr>
          <a:xfrm>
            <a:off x="467544" y="260648"/>
            <a:ext cx="924291" cy="431932"/>
          </a:xfrm>
          <a:prstGeom prst="rect">
            <a:avLst/>
          </a:prstGeom>
        </p:spPr>
      </p:pic>
      <p:sp>
        <p:nvSpPr>
          <p:cNvPr id="15" name="TextBox 14"/>
          <p:cNvSpPr txBox="1"/>
          <p:nvPr userDrawn="1"/>
        </p:nvSpPr>
        <p:spPr>
          <a:xfrm>
            <a:off x="467544" y="6566517"/>
            <a:ext cx="3456384" cy="174851"/>
          </a:xfrm>
          <a:prstGeom prst="rect">
            <a:avLst/>
          </a:prstGeom>
          <a:noFill/>
          <a:ln>
            <a:noFill/>
            <a:prstDash val="sysDash"/>
          </a:ln>
        </p:spPr>
        <p:txBody>
          <a:bodyPr wrap="square" lIns="0" tIns="3600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err="1" smtClean="0">
                <a:solidFill>
                  <a:schemeClr val="accent1"/>
                </a:solidFill>
              </a:rPr>
              <a:t>Aughinish</a:t>
            </a:r>
            <a:r>
              <a:rPr lang="en-US" sz="900" baseline="0" dirty="0" smtClean="0">
                <a:solidFill>
                  <a:schemeClr val="accent1"/>
                </a:solidFill>
              </a:rPr>
              <a:t> Alumina 2017</a:t>
            </a:r>
            <a:endParaRPr lang="ru-RU" sz="900" dirty="0" smtClean="0">
              <a:solidFill>
                <a:schemeClr val="accent1"/>
              </a:solidFill>
            </a:endParaRPr>
          </a:p>
        </p:txBody>
      </p:sp>
      <p:sp>
        <p:nvSpPr>
          <p:cNvPr id="19" name="Содержимое 2"/>
          <p:cNvSpPr>
            <a:spLocks noGrp="1"/>
          </p:cNvSpPr>
          <p:nvPr>
            <p:ph idx="10"/>
          </p:nvPr>
        </p:nvSpPr>
        <p:spPr>
          <a:xfrm>
            <a:off x="599804" y="6093296"/>
            <a:ext cx="8148660" cy="360040"/>
          </a:xfrm>
          <a:solidFill>
            <a:srgbClr val="FFFFFF"/>
          </a:solidFill>
          <a:ln>
            <a:noFill/>
          </a:ln>
        </p:spPr>
        <p:txBody>
          <a:bodyPr lIns="0" rIns="0">
            <a:noAutofit/>
          </a:bodyPr>
          <a:lstStyle>
            <a:lvl1pPr marL="0" indent="0">
              <a:lnSpc>
                <a:spcPct val="100000"/>
              </a:lnSpc>
              <a:spcBef>
                <a:spcPts val="0"/>
              </a:spcBef>
              <a:buFont typeface="Arial" pitchFamily="34" charset="0"/>
              <a:buNone/>
              <a:defRPr sz="1000" i="1">
                <a:solidFill>
                  <a:schemeClr val="accent1"/>
                </a:solidFill>
              </a:defRPr>
            </a:lvl1pPr>
          </a:lstStyle>
          <a:p>
            <a:pPr lvl="0"/>
            <a:r>
              <a:rPr lang="ru-RU" smtClean="0"/>
              <a:t>Образец текста</a:t>
            </a:r>
            <a:endParaRPr lang="en-US" smtClean="0"/>
          </a:p>
        </p:txBody>
      </p:sp>
      <p:sp>
        <p:nvSpPr>
          <p:cNvPr id="20" name="Номер слайда 5"/>
          <p:cNvSpPr>
            <a:spLocks noGrp="1"/>
          </p:cNvSpPr>
          <p:nvPr>
            <p:ph type="sldNum" sz="quarter" idx="4"/>
          </p:nvPr>
        </p:nvSpPr>
        <p:spPr>
          <a:xfrm>
            <a:off x="8316416" y="188640"/>
            <a:ext cx="477416" cy="248493"/>
          </a:xfrm>
          <a:prstGeom prst="rect">
            <a:avLst/>
          </a:prstGeom>
        </p:spPr>
        <p:txBody>
          <a:bodyPr vert="horz" lIns="91440" tIns="45720" rIns="91440" bIns="45720" rtlCol="0" anchor="ctr"/>
          <a:lstStyle>
            <a:lvl1pPr algn="r">
              <a:defRPr sz="1000">
                <a:solidFill>
                  <a:schemeClr val="accent3"/>
                </a:solidFill>
              </a:defRPr>
            </a:lvl1pPr>
          </a:lstStyle>
          <a:p>
            <a:fld id="{4B26FC87-4B44-46C4-85B2-84A4434E1DF7}" type="slidenum">
              <a:rPr lang="ru-RU" smtClean="0"/>
              <a:pPr/>
              <a:t>‹#›</a:t>
            </a:fld>
            <a:endParaRPr lang="ru-RU"/>
          </a:p>
        </p:txBody>
      </p:sp>
      <p:sp>
        <p:nvSpPr>
          <p:cNvPr id="35" name="Прямоугольник 34"/>
          <p:cNvSpPr/>
          <p:nvPr userDrawn="1"/>
        </p:nvSpPr>
        <p:spPr>
          <a:xfrm>
            <a:off x="0" y="980728"/>
            <a:ext cx="4675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userDrawn="1"/>
        </p:nvSpPr>
        <p:spPr>
          <a:xfrm>
            <a:off x="0" y="0"/>
            <a:ext cx="1795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Заголовок и cписок">
    <p:bg>
      <p:bgPr>
        <a:solidFill>
          <a:srgbClr val="FFFFFF"/>
        </a:solidFill>
        <a:effectLst/>
      </p:bgPr>
    </p:bg>
    <p:spTree>
      <p:nvGrpSpPr>
        <p:cNvPr id="1" name=""/>
        <p:cNvGrpSpPr/>
        <p:nvPr/>
      </p:nvGrpSpPr>
      <p:grpSpPr>
        <a:xfrm>
          <a:off x="0" y="0"/>
          <a:ext cx="0" cy="0"/>
          <a:chOff x="0" y="0"/>
          <a:chExt cx="0" cy="0"/>
        </a:xfrm>
      </p:grpSpPr>
      <p:sp>
        <p:nvSpPr>
          <p:cNvPr id="52" name="Содержимое 2"/>
          <p:cNvSpPr>
            <a:spLocks noGrp="1"/>
          </p:cNvSpPr>
          <p:nvPr>
            <p:ph idx="27"/>
          </p:nvPr>
        </p:nvSpPr>
        <p:spPr>
          <a:xfrm>
            <a:off x="611560" y="2060848"/>
            <a:ext cx="2474458" cy="1512168"/>
          </a:xfrm>
        </p:spPr>
        <p:txBody>
          <a:bodyPr lIns="0" rIns="0">
            <a:noAutofit/>
          </a:bodyPr>
          <a:lstStyle>
            <a:lvl1pPr marL="0" indent="0">
              <a:lnSpc>
                <a:spcPct val="150000"/>
              </a:lnSpc>
              <a:spcBef>
                <a:spcPts val="0"/>
              </a:spcBef>
              <a:buFont typeface="Arial" pitchFamily="34" charset="0"/>
              <a:buNone/>
              <a:defRPr sz="1200"/>
            </a:lvl1pPr>
          </a:lstStyle>
          <a:p>
            <a:pPr lvl="0"/>
            <a:r>
              <a:rPr lang="ru-RU" smtClean="0"/>
              <a:t>Образец текста</a:t>
            </a:r>
            <a:endParaRPr lang="en-US" smtClean="0"/>
          </a:p>
        </p:txBody>
      </p:sp>
      <p:sp>
        <p:nvSpPr>
          <p:cNvPr id="11" name="Заголовок 1"/>
          <p:cNvSpPr>
            <a:spLocks noGrp="1"/>
          </p:cNvSpPr>
          <p:nvPr>
            <p:ph type="title" hasCustomPrompt="1"/>
          </p:nvPr>
        </p:nvSpPr>
        <p:spPr>
          <a:xfrm>
            <a:off x="611560" y="692696"/>
            <a:ext cx="8136904" cy="1296144"/>
          </a:xfrm>
        </p:spPr>
        <p:txBody>
          <a:bodyPr lIns="0" tIns="180000" anchor="t" anchorCtr="0">
            <a:noAutofit/>
          </a:bodyPr>
          <a:lstStyle>
            <a:lvl1pPr marL="0">
              <a:defRPr sz="3600" baseline="0"/>
            </a:lvl1pPr>
          </a:lstStyle>
          <a:p>
            <a:r>
              <a:rPr lang="ru-RU" smtClean="0"/>
              <a:t>Образец заголовка</a:t>
            </a:r>
            <a:r>
              <a:rPr lang="en-US" smtClean="0"/>
              <a:t/>
            </a:r>
            <a:br>
              <a:rPr lang="en-US" smtClean="0"/>
            </a:br>
            <a:r>
              <a:rPr lang="ru-RU" smtClean="0"/>
              <a:t>заголовка</a:t>
            </a:r>
            <a:r>
              <a:rPr lang="en-US" smtClean="0"/>
              <a:t> </a:t>
            </a:r>
            <a:r>
              <a:rPr lang="ru-RU" smtClean="0"/>
              <a:t>заголовка</a:t>
            </a:r>
            <a:endParaRPr lang="ru-RU"/>
          </a:p>
        </p:txBody>
      </p:sp>
      <p:cxnSp>
        <p:nvCxnSpPr>
          <p:cNvPr id="12" name="Прямая соединительная линия 11"/>
          <p:cNvCxnSpPr/>
          <p:nvPr userDrawn="1"/>
        </p:nvCxnSpPr>
        <p:spPr>
          <a:xfrm>
            <a:off x="1547664" y="440524"/>
            <a:ext cx="7200800" cy="0"/>
          </a:xfrm>
          <a:prstGeom prst="line">
            <a:avLst/>
          </a:prstGeom>
          <a:ln cmpd="sng">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userDrawn="1"/>
        </p:nvCxnSpPr>
        <p:spPr>
          <a:xfrm>
            <a:off x="467544" y="6566517"/>
            <a:ext cx="8280920" cy="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Рисунок 13" descr="RUSAL_logo.png"/>
          <p:cNvPicPr>
            <a:picLocks noChangeAspect="1"/>
          </p:cNvPicPr>
          <p:nvPr userDrawn="1"/>
        </p:nvPicPr>
        <p:blipFill>
          <a:blip r:embed="rId2" cstate="screen"/>
          <a:stretch>
            <a:fillRect/>
          </a:stretch>
        </p:blipFill>
        <p:spPr>
          <a:xfrm>
            <a:off x="467544" y="260648"/>
            <a:ext cx="924291" cy="431932"/>
          </a:xfrm>
          <a:prstGeom prst="rect">
            <a:avLst/>
          </a:prstGeom>
        </p:spPr>
      </p:pic>
      <p:sp>
        <p:nvSpPr>
          <p:cNvPr id="15" name="TextBox 14"/>
          <p:cNvSpPr txBox="1"/>
          <p:nvPr userDrawn="1"/>
        </p:nvSpPr>
        <p:spPr>
          <a:xfrm>
            <a:off x="467544" y="6566517"/>
            <a:ext cx="3456384" cy="174851"/>
          </a:xfrm>
          <a:prstGeom prst="rect">
            <a:avLst/>
          </a:prstGeom>
          <a:noFill/>
          <a:ln>
            <a:noFill/>
            <a:prstDash val="sysDash"/>
          </a:ln>
        </p:spPr>
        <p:txBody>
          <a:bodyPr wrap="square" lIns="0" tIns="3600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err="1" smtClean="0">
                <a:solidFill>
                  <a:schemeClr val="accent1"/>
                </a:solidFill>
              </a:rPr>
              <a:t>Aughinish</a:t>
            </a:r>
            <a:r>
              <a:rPr lang="en-US" sz="900" baseline="0" dirty="0" smtClean="0">
                <a:solidFill>
                  <a:schemeClr val="accent1"/>
                </a:solidFill>
              </a:rPr>
              <a:t> Alumina 2017</a:t>
            </a:r>
            <a:endParaRPr lang="ru-RU" sz="900" dirty="0" smtClean="0">
              <a:solidFill>
                <a:schemeClr val="accent1"/>
              </a:solidFill>
            </a:endParaRPr>
          </a:p>
        </p:txBody>
      </p:sp>
      <p:sp>
        <p:nvSpPr>
          <p:cNvPr id="19" name="Содержимое 2"/>
          <p:cNvSpPr>
            <a:spLocks noGrp="1"/>
          </p:cNvSpPr>
          <p:nvPr>
            <p:ph idx="10"/>
          </p:nvPr>
        </p:nvSpPr>
        <p:spPr>
          <a:xfrm>
            <a:off x="599804" y="3717032"/>
            <a:ext cx="2388020" cy="290033"/>
          </a:xfrm>
          <a:solidFill>
            <a:srgbClr val="FFFFFF"/>
          </a:solidFill>
          <a:ln>
            <a:noFill/>
          </a:ln>
        </p:spPr>
        <p:txBody>
          <a:bodyPr lIns="0" rIns="0">
            <a:noAutofit/>
          </a:bodyPr>
          <a:lstStyle>
            <a:lvl1pPr marL="0" indent="0">
              <a:lnSpc>
                <a:spcPct val="100000"/>
              </a:lnSpc>
              <a:spcBef>
                <a:spcPts val="0"/>
              </a:spcBef>
              <a:buFont typeface="Arial" pitchFamily="34" charset="0"/>
              <a:buNone/>
              <a:defRPr sz="1000" i="1">
                <a:solidFill>
                  <a:schemeClr val="accent1"/>
                </a:solidFill>
              </a:defRPr>
            </a:lvl1pPr>
          </a:lstStyle>
          <a:p>
            <a:pPr lvl="0"/>
            <a:r>
              <a:rPr lang="ru-RU" smtClean="0"/>
              <a:t>Образец текста</a:t>
            </a:r>
            <a:endParaRPr lang="en-US" smtClean="0"/>
          </a:p>
        </p:txBody>
      </p:sp>
      <p:sp>
        <p:nvSpPr>
          <p:cNvPr id="31" name="Содержимое 2"/>
          <p:cNvSpPr>
            <a:spLocks noGrp="1"/>
          </p:cNvSpPr>
          <p:nvPr>
            <p:ph idx="12"/>
          </p:nvPr>
        </p:nvSpPr>
        <p:spPr>
          <a:xfrm>
            <a:off x="3180936" y="3717032"/>
            <a:ext cx="2327167" cy="290033"/>
          </a:xfrm>
          <a:solidFill>
            <a:srgbClr val="FFFFFF"/>
          </a:solidFill>
          <a:ln>
            <a:noFill/>
          </a:ln>
        </p:spPr>
        <p:txBody>
          <a:bodyPr lIns="0" rIns="0">
            <a:noAutofit/>
          </a:bodyPr>
          <a:lstStyle>
            <a:lvl1pPr marL="0" indent="0">
              <a:lnSpc>
                <a:spcPct val="100000"/>
              </a:lnSpc>
              <a:spcBef>
                <a:spcPts val="0"/>
              </a:spcBef>
              <a:buFont typeface="Arial" pitchFamily="34" charset="0"/>
              <a:buNone/>
              <a:defRPr sz="1000" i="1">
                <a:solidFill>
                  <a:schemeClr val="accent1"/>
                </a:solidFill>
              </a:defRPr>
            </a:lvl1pPr>
          </a:lstStyle>
          <a:p>
            <a:pPr lvl="0"/>
            <a:r>
              <a:rPr lang="ru-RU" smtClean="0"/>
              <a:t>Образец текста</a:t>
            </a:r>
            <a:endParaRPr lang="en-US" smtClean="0"/>
          </a:p>
        </p:txBody>
      </p:sp>
      <p:sp>
        <p:nvSpPr>
          <p:cNvPr id="33" name="Содержимое 2"/>
          <p:cNvSpPr>
            <a:spLocks noGrp="1"/>
          </p:cNvSpPr>
          <p:nvPr>
            <p:ph idx="14"/>
          </p:nvPr>
        </p:nvSpPr>
        <p:spPr>
          <a:xfrm>
            <a:off x="5750314" y="3717032"/>
            <a:ext cx="2494094" cy="290033"/>
          </a:xfrm>
          <a:solidFill>
            <a:srgbClr val="FFFFFF"/>
          </a:solidFill>
          <a:ln>
            <a:noFill/>
          </a:ln>
        </p:spPr>
        <p:txBody>
          <a:bodyPr lIns="0" rIns="0">
            <a:noAutofit/>
          </a:bodyPr>
          <a:lstStyle>
            <a:lvl1pPr marL="0" indent="0">
              <a:lnSpc>
                <a:spcPct val="100000"/>
              </a:lnSpc>
              <a:spcBef>
                <a:spcPts val="0"/>
              </a:spcBef>
              <a:buFont typeface="Arial" pitchFamily="34" charset="0"/>
              <a:buNone/>
              <a:defRPr sz="1000" i="1">
                <a:solidFill>
                  <a:schemeClr val="accent1"/>
                </a:solidFill>
              </a:defRPr>
            </a:lvl1pPr>
          </a:lstStyle>
          <a:p>
            <a:pPr lvl="0"/>
            <a:r>
              <a:rPr lang="ru-RU" smtClean="0"/>
              <a:t>Образец текста</a:t>
            </a:r>
            <a:endParaRPr lang="en-US" smtClean="0"/>
          </a:p>
        </p:txBody>
      </p:sp>
      <p:sp>
        <p:nvSpPr>
          <p:cNvPr id="35" name="Содержимое 2"/>
          <p:cNvSpPr>
            <a:spLocks noGrp="1"/>
          </p:cNvSpPr>
          <p:nvPr>
            <p:ph idx="16"/>
          </p:nvPr>
        </p:nvSpPr>
        <p:spPr>
          <a:xfrm>
            <a:off x="599804" y="5877272"/>
            <a:ext cx="2388020" cy="290033"/>
          </a:xfrm>
          <a:solidFill>
            <a:srgbClr val="FFFFFF"/>
          </a:solidFill>
          <a:ln>
            <a:noFill/>
          </a:ln>
        </p:spPr>
        <p:txBody>
          <a:bodyPr lIns="0" rIns="0">
            <a:noAutofit/>
          </a:bodyPr>
          <a:lstStyle>
            <a:lvl1pPr marL="0" indent="0">
              <a:lnSpc>
                <a:spcPct val="100000"/>
              </a:lnSpc>
              <a:spcBef>
                <a:spcPts val="0"/>
              </a:spcBef>
              <a:buFont typeface="Arial" pitchFamily="34" charset="0"/>
              <a:buNone/>
              <a:defRPr sz="1000" i="1">
                <a:solidFill>
                  <a:schemeClr val="accent1"/>
                </a:solidFill>
              </a:defRPr>
            </a:lvl1pPr>
          </a:lstStyle>
          <a:p>
            <a:pPr lvl="0"/>
            <a:r>
              <a:rPr lang="ru-RU" smtClean="0"/>
              <a:t>Образец текста</a:t>
            </a:r>
            <a:endParaRPr lang="en-US" smtClean="0"/>
          </a:p>
        </p:txBody>
      </p:sp>
      <p:sp>
        <p:nvSpPr>
          <p:cNvPr id="37" name="Содержимое 2"/>
          <p:cNvSpPr>
            <a:spLocks noGrp="1"/>
          </p:cNvSpPr>
          <p:nvPr>
            <p:ph idx="18"/>
          </p:nvPr>
        </p:nvSpPr>
        <p:spPr>
          <a:xfrm>
            <a:off x="3180936" y="5877272"/>
            <a:ext cx="2327167" cy="290033"/>
          </a:xfrm>
          <a:solidFill>
            <a:srgbClr val="FFFFFF"/>
          </a:solidFill>
          <a:ln>
            <a:noFill/>
          </a:ln>
        </p:spPr>
        <p:txBody>
          <a:bodyPr lIns="0" rIns="0">
            <a:noAutofit/>
          </a:bodyPr>
          <a:lstStyle>
            <a:lvl1pPr marL="0" indent="0">
              <a:lnSpc>
                <a:spcPct val="100000"/>
              </a:lnSpc>
              <a:spcBef>
                <a:spcPts val="0"/>
              </a:spcBef>
              <a:buFont typeface="Arial" pitchFamily="34" charset="0"/>
              <a:buNone/>
              <a:defRPr sz="1000" i="1">
                <a:solidFill>
                  <a:schemeClr val="accent1"/>
                </a:solidFill>
              </a:defRPr>
            </a:lvl1pPr>
          </a:lstStyle>
          <a:p>
            <a:pPr lvl="0"/>
            <a:r>
              <a:rPr lang="ru-RU" smtClean="0"/>
              <a:t>Образец текста</a:t>
            </a:r>
            <a:endParaRPr lang="en-US" smtClean="0"/>
          </a:p>
        </p:txBody>
      </p:sp>
      <p:sp>
        <p:nvSpPr>
          <p:cNvPr id="39" name="Содержимое 2"/>
          <p:cNvSpPr>
            <a:spLocks noGrp="1"/>
          </p:cNvSpPr>
          <p:nvPr>
            <p:ph idx="20"/>
          </p:nvPr>
        </p:nvSpPr>
        <p:spPr>
          <a:xfrm>
            <a:off x="5750314" y="5877272"/>
            <a:ext cx="2494094" cy="290033"/>
          </a:xfrm>
          <a:solidFill>
            <a:srgbClr val="FFFFFF"/>
          </a:solidFill>
          <a:ln>
            <a:noFill/>
          </a:ln>
        </p:spPr>
        <p:txBody>
          <a:bodyPr lIns="0" rIns="0">
            <a:noAutofit/>
          </a:bodyPr>
          <a:lstStyle>
            <a:lvl1pPr marL="0" indent="0">
              <a:lnSpc>
                <a:spcPct val="100000"/>
              </a:lnSpc>
              <a:spcBef>
                <a:spcPts val="0"/>
              </a:spcBef>
              <a:buFont typeface="Arial" pitchFamily="34" charset="0"/>
              <a:buNone/>
              <a:defRPr sz="1000" i="1">
                <a:solidFill>
                  <a:schemeClr val="accent1"/>
                </a:solidFill>
              </a:defRPr>
            </a:lvl1pPr>
          </a:lstStyle>
          <a:p>
            <a:pPr lvl="0"/>
            <a:r>
              <a:rPr lang="ru-RU" smtClean="0"/>
              <a:t>Образец текста</a:t>
            </a:r>
            <a:endParaRPr lang="en-US" smtClean="0"/>
          </a:p>
        </p:txBody>
      </p:sp>
      <p:sp>
        <p:nvSpPr>
          <p:cNvPr id="21" name="Номер слайда 5"/>
          <p:cNvSpPr>
            <a:spLocks noGrp="1"/>
          </p:cNvSpPr>
          <p:nvPr>
            <p:ph type="sldNum" sz="quarter" idx="4"/>
          </p:nvPr>
        </p:nvSpPr>
        <p:spPr>
          <a:xfrm>
            <a:off x="8316416" y="188640"/>
            <a:ext cx="477416" cy="248493"/>
          </a:xfrm>
          <a:prstGeom prst="rect">
            <a:avLst/>
          </a:prstGeom>
        </p:spPr>
        <p:txBody>
          <a:bodyPr vert="horz" lIns="91440" tIns="45720" rIns="91440" bIns="45720" rtlCol="0" anchor="ctr"/>
          <a:lstStyle>
            <a:lvl1pPr algn="r">
              <a:defRPr sz="1000">
                <a:solidFill>
                  <a:schemeClr val="accent3"/>
                </a:solidFill>
              </a:defRPr>
            </a:lvl1pPr>
          </a:lstStyle>
          <a:p>
            <a:fld id="{4B26FC87-4B44-46C4-85B2-84A4434E1DF7}" type="slidenum">
              <a:rPr lang="ru-RU" smtClean="0"/>
              <a:pPr/>
              <a:t>‹#›</a:t>
            </a:fld>
            <a:endParaRPr lang="ru-RU"/>
          </a:p>
        </p:txBody>
      </p:sp>
      <p:sp>
        <p:nvSpPr>
          <p:cNvPr id="49" name="Содержимое 2"/>
          <p:cNvSpPr>
            <a:spLocks noGrp="1"/>
          </p:cNvSpPr>
          <p:nvPr>
            <p:ph idx="24"/>
          </p:nvPr>
        </p:nvSpPr>
        <p:spPr>
          <a:xfrm>
            <a:off x="5750314" y="4221088"/>
            <a:ext cx="2474458" cy="1512168"/>
          </a:xfrm>
        </p:spPr>
        <p:txBody>
          <a:bodyPr lIns="0" rIns="0">
            <a:noAutofit/>
          </a:bodyPr>
          <a:lstStyle>
            <a:lvl1pPr marL="0" indent="0">
              <a:lnSpc>
                <a:spcPct val="150000"/>
              </a:lnSpc>
              <a:spcBef>
                <a:spcPts val="0"/>
              </a:spcBef>
              <a:buFont typeface="Arial" pitchFamily="34" charset="0"/>
              <a:buNone/>
              <a:defRPr sz="1200"/>
            </a:lvl1pPr>
          </a:lstStyle>
          <a:p>
            <a:pPr lvl="0"/>
            <a:r>
              <a:rPr lang="ru-RU" smtClean="0"/>
              <a:t>Образец текста</a:t>
            </a:r>
            <a:endParaRPr lang="en-US" smtClean="0"/>
          </a:p>
        </p:txBody>
      </p:sp>
      <p:sp>
        <p:nvSpPr>
          <p:cNvPr id="50" name="Содержимое 2"/>
          <p:cNvSpPr>
            <a:spLocks noGrp="1"/>
          </p:cNvSpPr>
          <p:nvPr>
            <p:ph idx="25"/>
          </p:nvPr>
        </p:nvSpPr>
        <p:spPr>
          <a:xfrm>
            <a:off x="3180937" y="4221088"/>
            <a:ext cx="2474458" cy="1512168"/>
          </a:xfrm>
        </p:spPr>
        <p:txBody>
          <a:bodyPr lIns="0" rIns="0">
            <a:noAutofit/>
          </a:bodyPr>
          <a:lstStyle>
            <a:lvl1pPr marL="0" indent="0">
              <a:lnSpc>
                <a:spcPct val="150000"/>
              </a:lnSpc>
              <a:spcBef>
                <a:spcPts val="0"/>
              </a:spcBef>
              <a:buFont typeface="Arial" pitchFamily="34" charset="0"/>
              <a:buNone/>
              <a:defRPr sz="1200"/>
            </a:lvl1pPr>
          </a:lstStyle>
          <a:p>
            <a:pPr lvl="0"/>
            <a:r>
              <a:rPr lang="ru-RU" smtClean="0"/>
              <a:t>Образец текста</a:t>
            </a:r>
            <a:endParaRPr lang="en-US" smtClean="0"/>
          </a:p>
        </p:txBody>
      </p:sp>
      <p:sp>
        <p:nvSpPr>
          <p:cNvPr id="51" name="Содержимое 2"/>
          <p:cNvSpPr>
            <a:spLocks noGrp="1"/>
          </p:cNvSpPr>
          <p:nvPr>
            <p:ph idx="26"/>
          </p:nvPr>
        </p:nvSpPr>
        <p:spPr>
          <a:xfrm>
            <a:off x="611560" y="4221088"/>
            <a:ext cx="2474458" cy="1512168"/>
          </a:xfrm>
        </p:spPr>
        <p:txBody>
          <a:bodyPr lIns="0" rIns="0">
            <a:noAutofit/>
          </a:bodyPr>
          <a:lstStyle>
            <a:lvl1pPr marL="0" indent="0">
              <a:lnSpc>
                <a:spcPct val="150000"/>
              </a:lnSpc>
              <a:spcBef>
                <a:spcPts val="0"/>
              </a:spcBef>
              <a:buFont typeface="Arial" pitchFamily="34" charset="0"/>
              <a:buNone/>
              <a:defRPr sz="1200"/>
            </a:lvl1pPr>
          </a:lstStyle>
          <a:p>
            <a:pPr lvl="0"/>
            <a:r>
              <a:rPr lang="ru-RU" smtClean="0"/>
              <a:t>Образец текста</a:t>
            </a:r>
            <a:endParaRPr lang="en-US" smtClean="0"/>
          </a:p>
        </p:txBody>
      </p:sp>
      <p:sp>
        <p:nvSpPr>
          <p:cNvPr id="53" name="Содержимое 2"/>
          <p:cNvSpPr>
            <a:spLocks noGrp="1"/>
          </p:cNvSpPr>
          <p:nvPr>
            <p:ph idx="28"/>
          </p:nvPr>
        </p:nvSpPr>
        <p:spPr>
          <a:xfrm>
            <a:off x="3180937" y="2060848"/>
            <a:ext cx="2474458" cy="1512168"/>
          </a:xfrm>
        </p:spPr>
        <p:txBody>
          <a:bodyPr lIns="0" rIns="0">
            <a:noAutofit/>
          </a:bodyPr>
          <a:lstStyle>
            <a:lvl1pPr marL="0" indent="0">
              <a:lnSpc>
                <a:spcPct val="150000"/>
              </a:lnSpc>
              <a:spcBef>
                <a:spcPts val="0"/>
              </a:spcBef>
              <a:buFont typeface="Arial" pitchFamily="34" charset="0"/>
              <a:buNone/>
              <a:defRPr sz="1200"/>
            </a:lvl1pPr>
          </a:lstStyle>
          <a:p>
            <a:pPr lvl="0"/>
            <a:r>
              <a:rPr lang="ru-RU" smtClean="0"/>
              <a:t>Образец текста</a:t>
            </a:r>
            <a:endParaRPr lang="en-US" smtClean="0"/>
          </a:p>
        </p:txBody>
      </p:sp>
      <p:sp>
        <p:nvSpPr>
          <p:cNvPr id="54" name="Содержимое 2"/>
          <p:cNvSpPr>
            <a:spLocks noGrp="1"/>
          </p:cNvSpPr>
          <p:nvPr>
            <p:ph idx="29"/>
          </p:nvPr>
        </p:nvSpPr>
        <p:spPr>
          <a:xfrm>
            <a:off x="5750314" y="2060848"/>
            <a:ext cx="2474458" cy="1512168"/>
          </a:xfrm>
        </p:spPr>
        <p:txBody>
          <a:bodyPr lIns="0" rIns="0">
            <a:noAutofit/>
          </a:bodyPr>
          <a:lstStyle>
            <a:lvl1pPr marL="0" indent="0">
              <a:lnSpc>
                <a:spcPct val="150000"/>
              </a:lnSpc>
              <a:spcBef>
                <a:spcPts val="0"/>
              </a:spcBef>
              <a:buFont typeface="Arial" pitchFamily="34" charset="0"/>
              <a:buNone/>
              <a:defRPr sz="1200"/>
            </a:lvl1pPr>
          </a:lstStyle>
          <a:p>
            <a:pPr lvl="0"/>
            <a:r>
              <a:rPr lang="ru-RU" smtClean="0"/>
              <a:t>Образец текста</a:t>
            </a:r>
            <a:endParaRPr lang="en-US" smtClean="0"/>
          </a:p>
        </p:txBody>
      </p:sp>
      <p:sp>
        <p:nvSpPr>
          <p:cNvPr id="34" name="Прямоугольник 33"/>
          <p:cNvSpPr/>
          <p:nvPr userDrawn="1"/>
        </p:nvSpPr>
        <p:spPr>
          <a:xfrm>
            <a:off x="0" y="980728"/>
            <a:ext cx="4675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userDrawn="1"/>
        </p:nvSpPr>
        <p:spPr>
          <a:xfrm>
            <a:off x="0" y="0"/>
            <a:ext cx="1795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27567DF-1C08-4829-B88B-CA460902F412}" type="datetime1">
              <a:rPr lang="en-IE" smtClean="0"/>
              <a:pPr/>
              <a:t>08/06/2017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CD715F4-8812-4B09-B957-E02A56252AEC}" type="slidenum">
              <a:rPr lang="en-IE" smtClean="0"/>
              <a:pPr/>
              <a:t>‹#›</a:t>
            </a:fld>
            <a:endParaRPr lang="en-IE"/>
          </a:p>
        </p:txBody>
      </p:sp>
    </p:spTree>
    <p:extLst>
      <p:ext uri="{BB962C8B-B14F-4D97-AF65-F5344CB8AC3E}">
        <p14:creationId xmlns:p14="http://schemas.microsoft.com/office/powerpoint/2010/main" val="547328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screen">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WHO WE ARE</a:t>
            </a:r>
            <a:endParaRPr lang="ru-RU"/>
          </a:p>
        </p:txBody>
      </p:sp>
      <p:sp>
        <p:nvSpPr>
          <p:cNvPr id="3" name="Текст 2"/>
          <p:cNvSpPr>
            <a:spLocks noGrp="1"/>
          </p:cNvSpPr>
          <p:nvPr>
            <p:ph type="body" idx="1"/>
          </p:nvPr>
        </p:nvSpPr>
        <p:spPr>
          <a:xfrm>
            <a:off x="457200" y="1412776"/>
            <a:ext cx="8229600" cy="4713387"/>
          </a:xfrm>
          <a:prstGeom prst="rect">
            <a:avLst/>
          </a:prstGeom>
        </p:spPr>
        <p:txBody>
          <a:bodyPr vert="horz" lIns="91440" tIns="45720" rIns="91440" bIns="45720" rtlCol="0">
            <a:normAutofit/>
          </a:bodyPr>
          <a:lstStyle/>
          <a:p>
            <a:pPr lvl="0"/>
            <a:r>
              <a:rPr lang="en-US" smtClean="0"/>
              <a:t>Sample</a:t>
            </a:r>
            <a:endParaRPr lang="ru-RU"/>
          </a:p>
        </p:txBody>
      </p:sp>
    </p:spTree>
  </p:cSld>
  <p:clrMap bg1="lt1" tx1="dk1" bg2="lt2" tx2="dk2" accent1="accent1" accent2="accent2" accent3="accent3" accent4="accent4" accent5="accent5" accent6="accent6" hlink="hlink" folHlink="folHlink"/>
  <p:sldLayoutIdLst>
    <p:sldLayoutId id="2147483651" r:id="rId1"/>
    <p:sldLayoutId id="2147483650"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spcBef>
          <a:spcPct val="0"/>
        </a:spcBef>
        <a:buNone/>
        <a:defRPr sz="3600" b="1"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stretch>
            <a:fillRect/>
          </a:stretch>
        </p:blipFill>
        <p:spPr>
          <a:xfrm>
            <a:off x="5940152" y="908720"/>
            <a:ext cx="2054530" cy="2511770"/>
          </a:xfrm>
          <a:prstGeom prst="rect">
            <a:avLst/>
          </a:prstGeom>
        </p:spPr>
      </p:pic>
      <p:sp>
        <p:nvSpPr>
          <p:cNvPr id="5" name="Slide Number Placeholder 4"/>
          <p:cNvSpPr>
            <a:spLocks noGrp="1"/>
          </p:cNvSpPr>
          <p:nvPr>
            <p:ph type="sldNum" sz="quarter" idx="4"/>
          </p:nvPr>
        </p:nvSpPr>
        <p:spPr/>
        <p:txBody>
          <a:bodyPr/>
          <a:lstStyle/>
          <a:p>
            <a:fld id="{4B26FC87-4B44-46C4-85B2-84A4434E1DF7}" type="slidenum">
              <a:rPr lang="ru-RU" smtClean="0"/>
              <a:pPr/>
              <a:t>1</a:t>
            </a:fld>
            <a:endParaRPr lang="ru-RU"/>
          </a:p>
        </p:txBody>
      </p:sp>
      <p:sp>
        <p:nvSpPr>
          <p:cNvPr id="8" name="Oval 7"/>
          <p:cNvSpPr/>
          <p:nvPr/>
        </p:nvSpPr>
        <p:spPr>
          <a:xfrm>
            <a:off x="986945" y="1363673"/>
            <a:ext cx="792088" cy="72008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1000" b="0" i="0" u="none" strike="noStrike" kern="0" cap="none" spc="0" normalizeH="0" baseline="0" noProof="0" dirty="0" smtClean="0">
                <a:ln>
                  <a:noFill/>
                </a:ln>
                <a:solidFill>
                  <a:srgbClr val="FFFFFF"/>
                </a:solidFill>
                <a:effectLst/>
                <a:uLnTx/>
                <a:uFillTx/>
                <a:latin typeface="Arial"/>
                <a:ea typeface="+mn-ea"/>
                <a:cs typeface="+mn-cs"/>
              </a:rPr>
              <a:t>SK3</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1000" b="0" i="0" u="none" strike="noStrike" kern="0" cap="none" spc="0" normalizeH="0" baseline="0" noProof="0" dirty="0" smtClean="0">
                <a:ln>
                  <a:noFill/>
                </a:ln>
                <a:solidFill>
                  <a:srgbClr val="FFFFFF"/>
                </a:solidFill>
                <a:effectLst/>
                <a:uLnTx/>
                <a:uFillTx/>
                <a:latin typeface="Arial"/>
                <a:ea typeface="+mn-ea"/>
                <a:cs typeface="+mn-cs"/>
              </a:rPr>
              <a:t>80</a:t>
            </a:r>
            <a:r>
              <a:rPr kumimoji="0" lang="en-IE" sz="900" b="0" i="0" u="none" strike="noStrike" kern="0" cap="none" spc="0" normalizeH="0" baseline="0" noProof="0" dirty="0" smtClean="0">
                <a:ln>
                  <a:noFill/>
                </a:ln>
                <a:solidFill>
                  <a:srgbClr val="FFFFFF"/>
                </a:solidFill>
                <a:effectLst/>
                <a:uLnTx/>
                <a:uFillTx/>
                <a:latin typeface="Arial"/>
                <a:ea typeface="+mn-ea"/>
                <a:cs typeface="+mn-cs"/>
              </a:rPr>
              <a:t>MW</a:t>
            </a:r>
          </a:p>
        </p:txBody>
      </p:sp>
      <p:sp>
        <p:nvSpPr>
          <p:cNvPr id="9" name="Oval 8"/>
          <p:cNvSpPr/>
          <p:nvPr/>
        </p:nvSpPr>
        <p:spPr>
          <a:xfrm>
            <a:off x="1995057" y="1363673"/>
            <a:ext cx="774614" cy="72008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1000" b="0" i="0" u="none" strike="noStrike" kern="0" cap="none" spc="0" normalizeH="0" baseline="0" noProof="0" dirty="0" smtClean="0">
                <a:ln>
                  <a:noFill/>
                </a:ln>
                <a:solidFill>
                  <a:srgbClr val="FFFFFF"/>
                </a:solidFill>
                <a:effectLst/>
                <a:uLnTx/>
                <a:uFillTx/>
                <a:latin typeface="Arial"/>
                <a:ea typeface="+mn-ea"/>
                <a:cs typeface="+mn-cs"/>
              </a:rPr>
              <a:t>SK4 80</a:t>
            </a:r>
            <a:r>
              <a:rPr kumimoji="0" lang="en-IE" sz="900" b="0" i="0" u="none" strike="noStrike" kern="0" cap="none" spc="0" normalizeH="0" baseline="0" noProof="0" dirty="0" smtClean="0">
                <a:ln>
                  <a:noFill/>
                </a:ln>
                <a:solidFill>
                  <a:srgbClr val="FFFFFF"/>
                </a:solidFill>
                <a:effectLst/>
                <a:uLnTx/>
                <a:uFillTx/>
                <a:latin typeface="Arial"/>
                <a:ea typeface="+mn-ea"/>
                <a:cs typeface="+mn-cs"/>
              </a:rPr>
              <a:t>MW</a:t>
            </a:r>
          </a:p>
        </p:txBody>
      </p:sp>
      <p:grpSp>
        <p:nvGrpSpPr>
          <p:cNvPr id="10" name="Group 9"/>
          <p:cNvGrpSpPr/>
          <p:nvPr/>
        </p:nvGrpSpPr>
        <p:grpSpPr>
          <a:xfrm>
            <a:off x="3003169" y="1317457"/>
            <a:ext cx="792088" cy="766296"/>
            <a:chOff x="3563888" y="1798608"/>
            <a:chExt cx="792088" cy="766296"/>
          </a:xfrm>
        </p:grpSpPr>
        <p:sp>
          <p:nvSpPr>
            <p:cNvPr id="11" name="Rectangle 10"/>
            <p:cNvSpPr/>
            <p:nvPr/>
          </p:nvSpPr>
          <p:spPr>
            <a:xfrm>
              <a:off x="3563888" y="2158648"/>
              <a:ext cx="792088" cy="406256"/>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2" name="Oval 11"/>
            <p:cNvSpPr/>
            <p:nvPr/>
          </p:nvSpPr>
          <p:spPr>
            <a:xfrm>
              <a:off x="3563888" y="1798608"/>
              <a:ext cx="792088" cy="72008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1050" b="0" i="0" u="none" strike="noStrike" kern="0" cap="none" spc="0" normalizeH="0" baseline="0" noProof="0" dirty="0" smtClean="0">
                  <a:ln>
                    <a:noFill/>
                  </a:ln>
                  <a:solidFill>
                    <a:srgbClr val="FFFFFF"/>
                  </a:solidFill>
                  <a:effectLst/>
                  <a:uLnTx/>
                  <a:uFillTx/>
                  <a:latin typeface="Arial"/>
                  <a:ea typeface="+mn-ea"/>
                  <a:cs typeface="+mn-cs"/>
                </a:rPr>
                <a:t>In-house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1000" b="0" i="0" u="none" strike="noStrike" kern="0" cap="none" spc="0" normalizeH="0" baseline="0" noProof="0" dirty="0" smtClean="0">
                  <a:ln>
                    <a:noFill/>
                  </a:ln>
                  <a:solidFill>
                    <a:srgbClr val="FFFFFF"/>
                  </a:solidFill>
                  <a:effectLst/>
                  <a:uLnTx/>
                  <a:uFillTx/>
                  <a:latin typeface="Arial"/>
                  <a:ea typeface="+mn-ea"/>
                  <a:cs typeface="+mn-cs"/>
                </a:rPr>
                <a:t>45MW</a:t>
              </a:r>
            </a:p>
          </p:txBody>
        </p:sp>
      </p:grpSp>
      <p:cxnSp>
        <p:nvCxnSpPr>
          <p:cNvPr id="13" name="Straight Connector 12"/>
          <p:cNvCxnSpPr>
            <a:stCxn id="8" idx="4"/>
          </p:cNvCxnSpPr>
          <p:nvPr/>
        </p:nvCxnSpPr>
        <p:spPr>
          <a:xfrm>
            <a:off x="1382989" y="2083753"/>
            <a:ext cx="0" cy="432048"/>
          </a:xfrm>
          <a:prstGeom prst="line">
            <a:avLst/>
          </a:prstGeom>
          <a:noFill/>
          <a:ln w="38100" cap="flat" cmpd="sng" algn="ctr">
            <a:solidFill>
              <a:srgbClr val="000000"/>
            </a:solidFill>
            <a:prstDash val="solid"/>
          </a:ln>
          <a:effectLst/>
        </p:spPr>
      </p:cxnSp>
      <p:cxnSp>
        <p:nvCxnSpPr>
          <p:cNvPr id="14" name="Straight Connector 13"/>
          <p:cNvCxnSpPr/>
          <p:nvPr/>
        </p:nvCxnSpPr>
        <p:spPr>
          <a:xfrm>
            <a:off x="2391101" y="2058584"/>
            <a:ext cx="8737" cy="457217"/>
          </a:xfrm>
          <a:prstGeom prst="line">
            <a:avLst/>
          </a:prstGeom>
          <a:noFill/>
          <a:ln w="38100" cap="flat" cmpd="sng" algn="ctr">
            <a:solidFill>
              <a:srgbClr val="000000"/>
            </a:solidFill>
            <a:prstDash val="solid"/>
          </a:ln>
          <a:effectLst/>
        </p:spPr>
      </p:cxnSp>
      <p:cxnSp>
        <p:nvCxnSpPr>
          <p:cNvPr id="15" name="Straight Connector 14"/>
          <p:cNvCxnSpPr/>
          <p:nvPr/>
        </p:nvCxnSpPr>
        <p:spPr>
          <a:xfrm>
            <a:off x="3390476" y="2016041"/>
            <a:ext cx="8737" cy="457217"/>
          </a:xfrm>
          <a:prstGeom prst="line">
            <a:avLst/>
          </a:prstGeom>
          <a:noFill/>
          <a:ln w="38100" cap="flat" cmpd="sng" algn="ctr">
            <a:solidFill>
              <a:srgbClr val="000000"/>
            </a:solidFill>
            <a:prstDash val="solid"/>
          </a:ln>
          <a:effectLst/>
        </p:spPr>
      </p:cxnSp>
      <p:cxnSp>
        <p:nvCxnSpPr>
          <p:cNvPr id="16" name="Straight Connector 15"/>
          <p:cNvCxnSpPr/>
          <p:nvPr/>
        </p:nvCxnSpPr>
        <p:spPr>
          <a:xfrm flipV="1">
            <a:off x="1382989" y="2467308"/>
            <a:ext cx="5743421" cy="48497"/>
          </a:xfrm>
          <a:prstGeom prst="line">
            <a:avLst/>
          </a:prstGeom>
          <a:noFill/>
          <a:ln w="38100" cap="flat" cmpd="sng" algn="ctr">
            <a:solidFill>
              <a:srgbClr val="000000"/>
            </a:solidFill>
            <a:prstDash val="solid"/>
          </a:ln>
          <a:effectLst/>
        </p:spPr>
      </p:cxnSp>
      <p:sp>
        <p:nvSpPr>
          <p:cNvPr id="17" name="Up Arrow 16"/>
          <p:cNvSpPr/>
          <p:nvPr/>
        </p:nvSpPr>
        <p:spPr>
          <a:xfrm>
            <a:off x="3282464" y="2144640"/>
            <a:ext cx="216024" cy="241816"/>
          </a:xfrm>
          <a:prstGeom prst="upArrow">
            <a:avLst/>
          </a:prstGeom>
          <a:solidFill>
            <a:srgbClr val="0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solidFill>
                  <a:srgbClr val="C90128">
                    <a:lumMod val="75000"/>
                  </a:srgbClr>
                </a:solidFill>
              </a:ln>
              <a:solidFill>
                <a:srgbClr val="FFFFFF"/>
              </a:solidFill>
              <a:effectLst/>
              <a:uLnTx/>
              <a:uFillTx/>
              <a:latin typeface="Arial"/>
              <a:ea typeface="+mn-ea"/>
              <a:cs typeface="+mn-cs"/>
            </a:endParaRPr>
          </a:p>
        </p:txBody>
      </p:sp>
      <p:sp>
        <p:nvSpPr>
          <p:cNvPr id="18" name="Up Arrow 17"/>
          <p:cNvSpPr/>
          <p:nvPr/>
        </p:nvSpPr>
        <p:spPr>
          <a:xfrm rot="10800000">
            <a:off x="2291826" y="2157597"/>
            <a:ext cx="216024" cy="241816"/>
          </a:xfrm>
          <a:prstGeom prst="upArrow">
            <a:avLst/>
          </a:prstGeom>
          <a:solidFill>
            <a:srgbClr val="0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9" name="Up Arrow 18"/>
          <p:cNvSpPr/>
          <p:nvPr/>
        </p:nvSpPr>
        <p:spPr>
          <a:xfrm rot="10800000">
            <a:off x="1274977" y="2164605"/>
            <a:ext cx="216024" cy="241816"/>
          </a:xfrm>
          <a:prstGeom prst="upArrow">
            <a:avLst/>
          </a:prstGeom>
          <a:solidFill>
            <a:srgbClr val="0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20" name="Block Arc 19"/>
          <p:cNvSpPr/>
          <p:nvPr/>
        </p:nvSpPr>
        <p:spPr>
          <a:xfrm>
            <a:off x="4057078" y="2525912"/>
            <a:ext cx="432048" cy="216024"/>
          </a:xfrm>
          <a:prstGeom prst="blockArc">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000000"/>
              </a:solidFill>
              <a:effectLst/>
              <a:uLnTx/>
              <a:uFillTx/>
              <a:latin typeface="Arial"/>
              <a:ea typeface="+mn-ea"/>
              <a:cs typeface="+mn-cs"/>
            </a:endParaRPr>
          </a:p>
        </p:txBody>
      </p:sp>
      <p:sp>
        <p:nvSpPr>
          <p:cNvPr id="21" name="Block Arc 20"/>
          <p:cNvSpPr/>
          <p:nvPr/>
        </p:nvSpPr>
        <p:spPr>
          <a:xfrm rot="10800000">
            <a:off x="4057078" y="2236272"/>
            <a:ext cx="432048" cy="216024"/>
          </a:xfrm>
          <a:prstGeom prst="blockArc">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000000"/>
              </a:solidFill>
              <a:effectLst/>
              <a:uLnTx/>
              <a:uFillTx/>
              <a:latin typeface="Arial"/>
              <a:ea typeface="+mn-ea"/>
              <a:cs typeface="+mn-cs"/>
            </a:endParaRPr>
          </a:p>
        </p:txBody>
      </p:sp>
      <p:sp>
        <p:nvSpPr>
          <p:cNvPr id="22" name="TextBox 21"/>
          <p:cNvSpPr txBox="1"/>
          <p:nvPr/>
        </p:nvSpPr>
        <p:spPr>
          <a:xfrm>
            <a:off x="3817865" y="1399281"/>
            <a:ext cx="881570" cy="938719"/>
          </a:xfrm>
          <a:prstGeom prst="rect">
            <a:avLst/>
          </a:prstGeom>
          <a:noFill/>
        </p:spPr>
        <p:txBody>
          <a:bodyPr wrap="square" rtlCol="0">
            <a:spAutoFit/>
          </a:bodyPr>
          <a:lstStyle/>
          <a:p>
            <a:pPr algn="ctr" fontAlgn="base">
              <a:spcBef>
                <a:spcPct val="0"/>
              </a:spcBef>
              <a:spcAft>
                <a:spcPct val="0"/>
              </a:spcAft>
            </a:pPr>
            <a:r>
              <a:rPr lang="en-IE" sz="1100" dirty="0">
                <a:solidFill>
                  <a:srgbClr val="000000"/>
                </a:solidFill>
                <a:latin typeface="Arial" charset="0"/>
              </a:rPr>
              <a:t>MEC </a:t>
            </a:r>
            <a:r>
              <a:rPr lang="en-IE" sz="1100" dirty="0" smtClean="0">
                <a:solidFill>
                  <a:srgbClr val="000000"/>
                </a:solidFill>
                <a:latin typeface="Arial" charset="0"/>
              </a:rPr>
              <a:t>130MW</a:t>
            </a:r>
          </a:p>
          <a:p>
            <a:pPr algn="ctr" fontAlgn="base">
              <a:spcBef>
                <a:spcPct val="0"/>
              </a:spcBef>
              <a:spcAft>
                <a:spcPct val="0"/>
              </a:spcAft>
            </a:pPr>
            <a:r>
              <a:rPr lang="en-IE" sz="1100" dirty="0" smtClean="0">
                <a:solidFill>
                  <a:srgbClr val="000000"/>
                </a:solidFill>
                <a:latin typeface="Arial" charset="0"/>
              </a:rPr>
              <a:t>&amp;</a:t>
            </a:r>
            <a:endParaRPr lang="en-IE" sz="1100" dirty="0">
              <a:solidFill>
                <a:srgbClr val="000000"/>
              </a:solidFill>
              <a:latin typeface="Arial" charset="0"/>
            </a:endParaRPr>
          </a:p>
          <a:p>
            <a:pPr algn="ctr" fontAlgn="base">
              <a:spcBef>
                <a:spcPct val="0"/>
              </a:spcBef>
              <a:spcAft>
                <a:spcPct val="0"/>
              </a:spcAft>
            </a:pPr>
            <a:r>
              <a:rPr lang="en-IE" sz="1100" dirty="0" smtClean="0">
                <a:solidFill>
                  <a:srgbClr val="000000"/>
                </a:solidFill>
                <a:latin typeface="Arial" charset="0"/>
              </a:rPr>
              <a:t>MIC</a:t>
            </a:r>
          </a:p>
          <a:p>
            <a:pPr algn="ctr" fontAlgn="base">
              <a:spcBef>
                <a:spcPct val="0"/>
              </a:spcBef>
              <a:spcAft>
                <a:spcPct val="0"/>
              </a:spcAft>
            </a:pPr>
            <a:r>
              <a:rPr lang="en-IE" sz="1100" dirty="0" smtClean="0">
                <a:solidFill>
                  <a:srgbClr val="000000"/>
                </a:solidFill>
                <a:latin typeface="Arial" charset="0"/>
              </a:rPr>
              <a:t>45MW</a:t>
            </a:r>
            <a:endParaRPr lang="en-IE" sz="1100" dirty="0">
              <a:solidFill>
                <a:srgbClr val="000000"/>
              </a:solidFill>
              <a:latin typeface="Arial" charset="0"/>
            </a:endParaRPr>
          </a:p>
        </p:txBody>
      </p:sp>
      <p:sp>
        <p:nvSpPr>
          <p:cNvPr id="23" name="TextBox 22"/>
          <p:cNvSpPr txBox="1"/>
          <p:nvPr/>
        </p:nvSpPr>
        <p:spPr>
          <a:xfrm>
            <a:off x="4956612" y="1495696"/>
            <a:ext cx="881570" cy="830997"/>
          </a:xfrm>
          <a:prstGeom prst="rect">
            <a:avLst/>
          </a:prstGeom>
          <a:noFill/>
        </p:spPr>
        <p:txBody>
          <a:bodyPr wrap="square" rtlCol="0">
            <a:spAutoFit/>
          </a:bodyPr>
          <a:lstStyle/>
          <a:p>
            <a:pPr algn="ctr" fontAlgn="base">
              <a:spcBef>
                <a:spcPct val="0"/>
              </a:spcBef>
              <a:spcAft>
                <a:spcPct val="0"/>
              </a:spcAft>
            </a:pPr>
            <a:r>
              <a:rPr lang="en-IE" sz="1200" dirty="0" smtClean="0">
                <a:solidFill>
                  <a:srgbClr val="000000"/>
                </a:solidFill>
                <a:latin typeface="Arial" charset="0"/>
              </a:rPr>
              <a:t>Station gate Delivery 115MW</a:t>
            </a:r>
            <a:endParaRPr lang="en-IE" sz="1200" dirty="0">
              <a:solidFill>
                <a:srgbClr val="000000"/>
              </a:solidFill>
              <a:latin typeface="Arial" charset="0"/>
            </a:endParaRPr>
          </a:p>
        </p:txBody>
      </p:sp>
      <p:sp>
        <p:nvSpPr>
          <p:cNvPr id="24" name="Up Arrow 23"/>
          <p:cNvSpPr/>
          <p:nvPr/>
        </p:nvSpPr>
        <p:spPr>
          <a:xfrm rot="5400000">
            <a:off x="5330632" y="2360587"/>
            <a:ext cx="216024" cy="241816"/>
          </a:xfrm>
          <a:prstGeom prst="upArrow">
            <a:avLst/>
          </a:prstGeom>
          <a:solidFill>
            <a:srgbClr val="000000"/>
          </a:solidFill>
          <a:ln w="25400" cap="flat" cmpd="sng" algn="ctr">
            <a:solidFill>
              <a:srgbClr val="C8012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26" name="TextBox 25"/>
          <p:cNvSpPr txBox="1"/>
          <p:nvPr/>
        </p:nvSpPr>
        <p:spPr>
          <a:xfrm>
            <a:off x="6521720" y="1648237"/>
            <a:ext cx="120938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fontAlgn="base">
              <a:spcBef>
                <a:spcPct val="0"/>
              </a:spcBef>
              <a:spcAft>
                <a:spcPct val="0"/>
              </a:spcAft>
            </a:pPr>
            <a:r>
              <a:rPr lang="en-IE" sz="1200" dirty="0" smtClean="0">
                <a:solidFill>
                  <a:srgbClr val="000000"/>
                </a:solidFill>
                <a:latin typeface="Arial" charset="0"/>
              </a:rPr>
              <a:t>Trading boundary 115MW*TLAF</a:t>
            </a:r>
            <a:endParaRPr lang="en-IE" sz="1200" dirty="0">
              <a:solidFill>
                <a:srgbClr val="000000"/>
              </a:solidFill>
              <a:latin typeface="Arial" charset="0"/>
            </a:endParaRPr>
          </a:p>
        </p:txBody>
      </p:sp>
      <p:sp>
        <p:nvSpPr>
          <p:cNvPr id="29" name="Up Arrow 28"/>
          <p:cNvSpPr/>
          <p:nvPr/>
        </p:nvSpPr>
        <p:spPr>
          <a:xfrm rot="5400000">
            <a:off x="7082949" y="2331389"/>
            <a:ext cx="216024" cy="241816"/>
          </a:xfrm>
          <a:prstGeom prst="upArrow">
            <a:avLst/>
          </a:prstGeom>
          <a:solidFill>
            <a:srgbClr val="000000"/>
          </a:solidFill>
          <a:ln w="25400" cap="flat" cmpd="sng" algn="ctr">
            <a:solidFill>
              <a:srgbClr val="C8012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27" name="TextBox 26"/>
          <p:cNvSpPr txBox="1"/>
          <p:nvPr/>
        </p:nvSpPr>
        <p:spPr>
          <a:xfrm>
            <a:off x="1661718" y="3223447"/>
            <a:ext cx="4176464" cy="236988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E" dirty="0" smtClean="0"/>
              <a:t>Proposal</a:t>
            </a:r>
          </a:p>
          <a:p>
            <a:pPr algn="ctr"/>
            <a:r>
              <a:rPr lang="en-IE" dirty="0" smtClean="0"/>
              <a:t>let</a:t>
            </a:r>
          </a:p>
          <a:p>
            <a:pPr algn="ctr"/>
            <a:r>
              <a:rPr lang="en-IE" sz="2400" b="1" dirty="0" smtClean="0">
                <a:solidFill>
                  <a:schemeClr val="tx1">
                    <a:lumMod val="75000"/>
                  </a:schemeClr>
                </a:solidFill>
              </a:rPr>
              <a:t>TSSU TLAF</a:t>
            </a:r>
          </a:p>
          <a:p>
            <a:pPr algn="ctr"/>
            <a:r>
              <a:rPr lang="en-IE" sz="2400" b="1" dirty="0" smtClean="0">
                <a:solidFill>
                  <a:schemeClr val="tx1">
                    <a:lumMod val="75000"/>
                  </a:schemeClr>
                </a:solidFill>
              </a:rPr>
              <a:t> = </a:t>
            </a:r>
          </a:p>
          <a:p>
            <a:pPr algn="ctr"/>
            <a:r>
              <a:rPr lang="en-IE" sz="2400" b="1" dirty="0" smtClean="0">
                <a:solidFill>
                  <a:schemeClr val="tx1">
                    <a:lumMod val="75000"/>
                  </a:schemeClr>
                </a:solidFill>
              </a:rPr>
              <a:t>Station node TLAF</a:t>
            </a:r>
          </a:p>
          <a:p>
            <a:pPr algn="ctr"/>
            <a:r>
              <a:rPr lang="en-IE" dirty="0" smtClean="0"/>
              <a:t>only</a:t>
            </a:r>
          </a:p>
          <a:p>
            <a:pPr algn="ctr"/>
            <a:r>
              <a:rPr lang="en-IE" dirty="0" smtClean="0"/>
              <a:t>Under restrictive conditions</a:t>
            </a:r>
            <a:endParaRPr lang="en-IE" dirty="0"/>
          </a:p>
        </p:txBody>
      </p:sp>
    </p:spTree>
    <p:extLst>
      <p:ext uri="{BB962C8B-B14F-4D97-AF65-F5344CB8AC3E}">
        <p14:creationId xmlns:p14="http://schemas.microsoft.com/office/powerpoint/2010/main" val="1854222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692696"/>
            <a:ext cx="8280920" cy="1296144"/>
          </a:xfrm>
        </p:spPr>
        <p:txBody>
          <a:bodyPr/>
          <a:lstStyle/>
          <a:p>
            <a:r>
              <a:rPr lang="en-US" dirty="0">
                <a:solidFill>
                  <a:srgbClr val="0292D2"/>
                </a:solidFill>
              </a:rPr>
              <a:t>Aughinish </a:t>
            </a:r>
            <a:r>
              <a:rPr lang="en-US" sz="1800" dirty="0">
                <a:solidFill>
                  <a:srgbClr val="0292D2"/>
                </a:solidFill>
              </a:rPr>
              <a:t> </a:t>
            </a:r>
            <a:br>
              <a:rPr lang="en-US" sz="1800" dirty="0">
                <a:solidFill>
                  <a:srgbClr val="0292D2"/>
                </a:solidFill>
              </a:rPr>
            </a:br>
            <a:r>
              <a:rPr lang="en-US" sz="1800" dirty="0" smtClean="0">
                <a:solidFill>
                  <a:srgbClr val="0292D2"/>
                </a:solidFill>
              </a:rPr>
              <a:t/>
            </a:r>
            <a:br>
              <a:rPr lang="en-US" sz="1800" dirty="0" smtClean="0">
                <a:solidFill>
                  <a:srgbClr val="0292D2"/>
                </a:solidFill>
              </a:rPr>
            </a:br>
            <a:r>
              <a:rPr lang="en-US" sz="1800" dirty="0" smtClean="0">
                <a:solidFill>
                  <a:srgbClr val="ADC2A9"/>
                </a:solidFill>
              </a:rPr>
              <a:t>Structure </a:t>
            </a:r>
            <a:r>
              <a:rPr lang="en-US" sz="1800" dirty="0">
                <a:solidFill>
                  <a:srgbClr val="ADC2A9"/>
                </a:solidFill>
              </a:rPr>
              <a:t>in the </a:t>
            </a:r>
            <a:r>
              <a:rPr lang="en-US" sz="1800" dirty="0" smtClean="0">
                <a:solidFill>
                  <a:srgbClr val="ADC2A9"/>
                </a:solidFill>
              </a:rPr>
              <a:t/>
            </a:r>
            <a:br>
              <a:rPr lang="en-US" sz="1800" dirty="0" smtClean="0">
                <a:solidFill>
                  <a:srgbClr val="ADC2A9"/>
                </a:solidFill>
              </a:rPr>
            </a:br>
            <a:r>
              <a:rPr lang="en-US" sz="1800" dirty="0" smtClean="0">
                <a:solidFill>
                  <a:srgbClr val="ADC2A9"/>
                </a:solidFill>
              </a:rPr>
              <a:t>I-SEM TSC Part B</a:t>
            </a:r>
            <a:r>
              <a:rPr lang="en-US" dirty="0" smtClean="0">
                <a:solidFill>
                  <a:srgbClr val="0292D2"/>
                </a:solidFill>
              </a:rPr>
              <a:t> </a:t>
            </a:r>
            <a:br>
              <a:rPr lang="en-US" dirty="0" smtClean="0">
                <a:solidFill>
                  <a:srgbClr val="0292D2"/>
                </a:solidFill>
              </a:rPr>
            </a:br>
            <a:r>
              <a:rPr lang="en-US" sz="1800" dirty="0" smtClean="0">
                <a:solidFill>
                  <a:srgbClr val="ADC2A9"/>
                </a:solidFill>
              </a:rPr>
              <a:t> </a:t>
            </a:r>
            <a:endParaRPr lang="en-IE" sz="1800" dirty="0">
              <a:solidFill>
                <a:srgbClr val="ADC2A9"/>
              </a:solidFill>
            </a:endParaRPr>
          </a:p>
        </p:txBody>
      </p:sp>
      <p:sp>
        <p:nvSpPr>
          <p:cNvPr id="5" name="Slide Number Placeholder 4"/>
          <p:cNvSpPr>
            <a:spLocks noGrp="1"/>
          </p:cNvSpPr>
          <p:nvPr>
            <p:ph type="sldNum" sz="quarter" idx="4"/>
          </p:nvPr>
        </p:nvSpPr>
        <p:spPr/>
        <p:txBody>
          <a:bodyPr/>
          <a:lstStyle/>
          <a:p>
            <a:fld id="{4B26FC87-4B44-46C4-85B2-84A4434E1DF7}" type="slidenum">
              <a:rPr lang="ru-RU" smtClean="0"/>
              <a:pPr/>
              <a:t>10</a:t>
            </a:fld>
            <a:endParaRPr lang="ru-RU"/>
          </a:p>
        </p:txBody>
      </p:sp>
      <p:graphicFrame>
        <p:nvGraphicFramePr>
          <p:cNvPr id="6" name="Diagram 5"/>
          <p:cNvGraphicFramePr/>
          <p:nvPr>
            <p:extLst>
              <p:ext uri="{D42A27DB-BD31-4B8C-83A1-F6EECF244321}">
                <p14:modId xmlns:p14="http://schemas.microsoft.com/office/powerpoint/2010/main" val="795887717"/>
              </p:ext>
            </p:extLst>
          </p:nvPr>
        </p:nvGraphicFramePr>
        <p:xfrm>
          <a:off x="2850827" y="908720"/>
          <a:ext cx="5465589" cy="5035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3023828" y="5517233"/>
            <a:ext cx="936104" cy="936104"/>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IE" sz="1400" dirty="0" smtClean="0"/>
              <a:t>TLAF 0.97</a:t>
            </a:r>
            <a:endParaRPr lang="en-IE" sz="1400" dirty="0"/>
          </a:p>
        </p:txBody>
      </p:sp>
      <p:sp>
        <p:nvSpPr>
          <p:cNvPr id="9" name="Oval 8"/>
          <p:cNvSpPr/>
          <p:nvPr/>
        </p:nvSpPr>
        <p:spPr>
          <a:xfrm>
            <a:off x="5832140" y="5517233"/>
            <a:ext cx="936104" cy="936104"/>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IE" sz="1400" dirty="0" smtClean="0">
                <a:solidFill>
                  <a:schemeClr val="accent4">
                    <a:lumMod val="60000"/>
                    <a:lumOff val="40000"/>
                  </a:schemeClr>
                </a:solidFill>
              </a:rPr>
              <a:t>TLAF N/A</a:t>
            </a:r>
            <a:endParaRPr lang="en-IE" sz="1400" dirty="0">
              <a:solidFill>
                <a:schemeClr val="accent4">
                  <a:lumMod val="60000"/>
                  <a:lumOff val="40000"/>
                </a:schemeClr>
              </a:solidFill>
            </a:endParaRPr>
          </a:p>
        </p:txBody>
      </p:sp>
      <p:sp>
        <p:nvSpPr>
          <p:cNvPr id="10" name="Oval 9"/>
          <p:cNvSpPr/>
          <p:nvPr/>
        </p:nvSpPr>
        <p:spPr>
          <a:xfrm>
            <a:off x="4427984" y="5517233"/>
            <a:ext cx="936104" cy="936104"/>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IE" sz="1400" dirty="0" smtClean="0"/>
              <a:t>TLAF 0.97</a:t>
            </a:r>
            <a:endParaRPr lang="en-IE" sz="1400" dirty="0"/>
          </a:p>
        </p:txBody>
      </p:sp>
      <p:sp>
        <p:nvSpPr>
          <p:cNvPr id="11" name="Oval 10"/>
          <p:cNvSpPr/>
          <p:nvPr/>
        </p:nvSpPr>
        <p:spPr>
          <a:xfrm>
            <a:off x="7236296" y="5517233"/>
            <a:ext cx="936104" cy="936104"/>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IE" sz="1400" dirty="0" smtClean="0"/>
              <a:t>TLAF 1.00</a:t>
            </a:r>
            <a:endParaRPr lang="en-IE" sz="1400" dirty="0"/>
          </a:p>
        </p:txBody>
      </p:sp>
      <p:sp>
        <p:nvSpPr>
          <p:cNvPr id="2" name="Oval 1"/>
          <p:cNvSpPr/>
          <p:nvPr/>
        </p:nvSpPr>
        <p:spPr>
          <a:xfrm>
            <a:off x="6696236" y="4293096"/>
            <a:ext cx="2088232" cy="22322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p:cNvSpPr txBox="1"/>
          <p:nvPr/>
        </p:nvSpPr>
        <p:spPr>
          <a:xfrm>
            <a:off x="6373011" y="2108014"/>
            <a:ext cx="2736304" cy="1384995"/>
          </a:xfrm>
          <a:prstGeom prst="rect">
            <a:avLst/>
          </a:prstGeom>
          <a:noFill/>
          <a:ln w="28575">
            <a:solidFill>
              <a:srgbClr val="FF0000"/>
            </a:solidFill>
          </a:ln>
        </p:spPr>
        <p:txBody>
          <a:bodyPr wrap="square" rtlCol="0">
            <a:spAutoFit/>
          </a:bodyPr>
          <a:lstStyle/>
          <a:p>
            <a:pPr algn="ctr"/>
            <a:r>
              <a:rPr lang="en-IE" sz="1200" dirty="0" smtClean="0"/>
              <a:t>Proposal</a:t>
            </a:r>
          </a:p>
          <a:p>
            <a:pPr algn="ctr"/>
            <a:r>
              <a:rPr lang="en-IE" sz="1200" dirty="0" smtClean="0"/>
              <a:t>let</a:t>
            </a:r>
          </a:p>
          <a:p>
            <a:pPr algn="ctr"/>
            <a:r>
              <a:rPr lang="en-IE" sz="1200" dirty="0" smtClean="0"/>
              <a:t>TSSU TLAF</a:t>
            </a:r>
          </a:p>
          <a:p>
            <a:pPr algn="ctr"/>
            <a:r>
              <a:rPr lang="en-IE" sz="1200" dirty="0" smtClean="0"/>
              <a:t> = </a:t>
            </a:r>
          </a:p>
          <a:p>
            <a:pPr algn="ctr"/>
            <a:r>
              <a:rPr lang="en-IE" sz="1200" dirty="0" smtClean="0"/>
              <a:t>Station node TLAF</a:t>
            </a:r>
          </a:p>
          <a:p>
            <a:pPr algn="ctr"/>
            <a:r>
              <a:rPr lang="en-IE" sz="1200" dirty="0" smtClean="0"/>
              <a:t>only</a:t>
            </a:r>
          </a:p>
          <a:p>
            <a:pPr algn="ctr"/>
            <a:r>
              <a:rPr lang="en-IE" sz="1200" dirty="0" smtClean="0"/>
              <a:t>Under restrictive conditions</a:t>
            </a:r>
            <a:endParaRPr lang="en-IE" sz="1200" dirty="0"/>
          </a:p>
        </p:txBody>
      </p:sp>
      <p:sp>
        <p:nvSpPr>
          <p:cNvPr id="7" name="Down Arrow 6"/>
          <p:cNvSpPr/>
          <p:nvPr/>
        </p:nvSpPr>
        <p:spPr>
          <a:xfrm>
            <a:off x="7524328" y="3533012"/>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ounded Rectangle 11"/>
          <p:cNvSpPr/>
          <p:nvPr/>
        </p:nvSpPr>
        <p:spPr>
          <a:xfrm rot="1439703">
            <a:off x="8010005" y="5428335"/>
            <a:ext cx="936858" cy="643581"/>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IE" sz="1100" b="1" dirty="0" smtClean="0">
                <a:solidFill>
                  <a:srgbClr val="C00000"/>
                </a:solidFill>
              </a:rPr>
              <a:t>365 day / </a:t>
            </a:r>
            <a:r>
              <a:rPr lang="en-IE" sz="1100" b="1" dirty="0" err="1" smtClean="0">
                <a:solidFill>
                  <a:srgbClr val="C00000"/>
                </a:solidFill>
              </a:rPr>
              <a:t>yr</a:t>
            </a:r>
            <a:endParaRPr lang="en-IE" sz="1100" b="1" dirty="0">
              <a:solidFill>
                <a:srgbClr val="C00000"/>
              </a:solidFill>
            </a:endParaRPr>
          </a:p>
        </p:txBody>
      </p:sp>
    </p:spTree>
    <p:extLst>
      <p:ext uri="{BB962C8B-B14F-4D97-AF65-F5344CB8AC3E}">
        <p14:creationId xmlns:p14="http://schemas.microsoft.com/office/powerpoint/2010/main" val="1029684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stretch>
            <a:fillRect/>
          </a:stretch>
        </p:blipFill>
        <p:spPr>
          <a:xfrm>
            <a:off x="5430592" y="2015421"/>
            <a:ext cx="2054530" cy="2511770"/>
          </a:xfrm>
          <a:prstGeom prst="rect">
            <a:avLst/>
          </a:prstGeom>
        </p:spPr>
      </p:pic>
      <p:sp>
        <p:nvSpPr>
          <p:cNvPr id="3" name="Title 2"/>
          <p:cNvSpPr>
            <a:spLocks noGrp="1"/>
          </p:cNvSpPr>
          <p:nvPr>
            <p:ph type="title"/>
          </p:nvPr>
        </p:nvSpPr>
        <p:spPr>
          <a:xfrm>
            <a:off x="611560" y="692696"/>
            <a:ext cx="8280920" cy="1296144"/>
          </a:xfrm>
        </p:spPr>
        <p:txBody>
          <a:bodyPr/>
          <a:lstStyle/>
          <a:p>
            <a:r>
              <a:rPr lang="en-US" dirty="0" smtClean="0">
                <a:solidFill>
                  <a:srgbClr val="0292D2"/>
                </a:solidFill>
              </a:rPr>
              <a:t>Real-world in the SEM</a:t>
            </a:r>
            <a:br>
              <a:rPr lang="en-US" dirty="0" smtClean="0">
                <a:solidFill>
                  <a:srgbClr val="0292D2"/>
                </a:solidFill>
              </a:rPr>
            </a:br>
            <a:r>
              <a:rPr lang="en-US" sz="1800" dirty="0" smtClean="0">
                <a:solidFill>
                  <a:srgbClr val="ADC2A9"/>
                </a:solidFill>
              </a:rPr>
              <a:t>Net sale of Power</a:t>
            </a:r>
            <a:endParaRPr lang="en-IE" sz="1800" dirty="0">
              <a:solidFill>
                <a:srgbClr val="ADC2A9"/>
              </a:solidFill>
            </a:endParaRPr>
          </a:p>
        </p:txBody>
      </p:sp>
      <p:sp>
        <p:nvSpPr>
          <p:cNvPr id="5" name="Slide Number Placeholder 4"/>
          <p:cNvSpPr>
            <a:spLocks noGrp="1"/>
          </p:cNvSpPr>
          <p:nvPr>
            <p:ph type="sldNum" sz="quarter" idx="4"/>
          </p:nvPr>
        </p:nvSpPr>
        <p:spPr/>
        <p:txBody>
          <a:bodyPr/>
          <a:lstStyle/>
          <a:p>
            <a:fld id="{4B26FC87-4B44-46C4-85B2-84A4434E1DF7}" type="slidenum">
              <a:rPr lang="ru-RU" smtClean="0"/>
              <a:pPr/>
              <a:t>11</a:t>
            </a:fld>
            <a:endParaRPr lang="ru-RU"/>
          </a:p>
        </p:txBody>
      </p:sp>
      <p:sp>
        <p:nvSpPr>
          <p:cNvPr id="7" name="Content Placeholder 2"/>
          <p:cNvSpPr>
            <a:spLocks noGrp="1"/>
          </p:cNvSpPr>
          <p:nvPr>
            <p:ph idx="4294967295"/>
          </p:nvPr>
        </p:nvSpPr>
        <p:spPr>
          <a:xfrm>
            <a:off x="494185" y="4566961"/>
            <a:ext cx="8398295" cy="1512167"/>
          </a:xfrm>
          <a:prstGeom prst="rect">
            <a:avLst/>
          </a:prstGeom>
        </p:spPr>
        <p:txBody>
          <a:bodyPr>
            <a:noAutofit/>
          </a:bodyPr>
          <a:lstStyle/>
          <a:p>
            <a:pPr>
              <a:buClr>
                <a:srgbClr val="0292D2"/>
              </a:buClr>
              <a:buFont typeface="Wingdings" panose="05000000000000000000" pitchFamily="2" charset="2"/>
              <a:buChar char="q"/>
            </a:pPr>
            <a:r>
              <a:rPr lang="en-IE" sz="1400" dirty="0" smtClean="0"/>
              <a:t>Energy </a:t>
            </a:r>
            <a:r>
              <a:rPr lang="en-IE" sz="1400" dirty="0"/>
              <a:t>payment = (MSQ</a:t>
            </a:r>
            <a:r>
              <a:rPr lang="en-IE" sz="1400" baseline="-25000" dirty="0"/>
              <a:t>SK3</a:t>
            </a:r>
            <a:r>
              <a:rPr lang="en-IE" sz="1400" dirty="0"/>
              <a:t> + MSQ</a:t>
            </a:r>
            <a:r>
              <a:rPr lang="en-IE" sz="1400" baseline="-25000" dirty="0"/>
              <a:t>SK4</a:t>
            </a:r>
            <a:r>
              <a:rPr lang="en-IE" sz="1400" dirty="0"/>
              <a:t> – </a:t>
            </a:r>
            <a:r>
              <a:rPr lang="en-IE" sz="1400" dirty="0" err="1"/>
              <a:t>NGU</a:t>
            </a:r>
            <a:r>
              <a:rPr lang="en-IE" sz="1400" baseline="-25000" dirty="0" err="1"/>
              <a:t>Aughinish</a:t>
            </a:r>
            <a:r>
              <a:rPr lang="en-IE" sz="1400" dirty="0"/>
              <a:t>)*</a:t>
            </a:r>
            <a:r>
              <a:rPr lang="en-IE" sz="1400" dirty="0" err="1" smtClean="0"/>
              <a:t>lossAdjustment</a:t>
            </a:r>
            <a:r>
              <a:rPr lang="en-IE" sz="1400" dirty="0" smtClean="0"/>
              <a:t>	*SMP</a:t>
            </a:r>
            <a:endParaRPr lang="en-IE" sz="800" dirty="0">
              <a:solidFill>
                <a:srgbClr val="646464"/>
              </a:solidFill>
            </a:endParaRPr>
          </a:p>
          <a:p>
            <a:pPr marL="0" indent="0">
              <a:buClr>
                <a:srgbClr val="0292D2"/>
              </a:buClr>
              <a:buNone/>
            </a:pPr>
            <a:r>
              <a:rPr lang="en-US" sz="1400" dirty="0" smtClean="0">
                <a:solidFill>
                  <a:srgbClr val="646464"/>
                </a:solidFill>
                <a:ea typeface="ＭＳ Ｐゴシック" pitchFamily="34" charset="-128"/>
              </a:rPr>
              <a:t>		= </a:t>
            </a:r>
            <a:r>
              <a:rPr lang="en-IE" sz="1400" dirty="0" smtClean="0"/>
              <a:t> (80 </a:t>
            </a:r>
            <a:r>
              <a:rPr lang="en-IE" sz="1400" dirty="0"/>
              <a:t>+ </a:t>
            </a:r>
            <a:r>
              <a:rPr lang="en-IE" sz="1400" dirty="0" smtClean="0"/>
              <a:t>80 </a:t>
            </a:r>
            <a:r>
              <a:rPr lang="en-IE" sz="1400" dirty="0"/>
              <a:t>– </a:t>
            </a:r>
            <a:r>
              <a:rPr lang="en-IE" sz="1400" dirty="0" smtClean="0"/>
              <a:t>45) * 0.973 				*SMP</a:t>
            </a:r>
            <a:endParaRPr lang="en-IE" sz="1400" dirty="0"/>
          </a:p>
          <a:p>
            <a:pPr marL="0" lvl="0" indent="0">
              <a:buClr>
                <a:srgbClr val="0292D2"/>
              </a:buClr>
              <a:buNone/>
            </a:pPr>
            <a:r>
              <a:rPr lang="en-US" sz="1400" dirty="0">
                <a:solidFill>
                  <a:srgbClr val="646464"/>
                </a:solidFill>
                <a:ea typeface="ＭＳ Ｐゴシック" pitchFamily="34" charset="-128"/>
              </a:rPr>
              <a:t>	</a:t>
            </a:r>
            <a:r>
              <a:rPr lang="en-US" sz="1400" dirty="0" smtClean="0">
                <a:solidFill>
                  <a:srgbClr val="646464"/>
                </a:solidFill>
                <a:ea typeface="ＭＳ Ｐゴシック" pitchFamily="34" charset="-128"/>
              </a:rPr>
              <a:t>	= 111.9 MWh					*SMP</a:t>
            </a:r>
          </a:p>
          <a:p>
            <a:pPr>
              <a:spcAft>
                <a:spcPts val="600"/>
              </a:spcAft>
              <a:buClr>
                <a:srgbClr val="0292D2"/>
              </a:buClr>
              <a:buFont typeface="Wingdings" panose="05000000000000000000" pitchFamily="2" charset="2"/>
              <a:buChar char="q"/>
              <a:defRPr/>
            </a:pPr>
            <a:endParaRPr lang="en-US" sz="1400" dirty="0" smtClean="0">
              <a:solidFill>
                <a:srgbClr val="646464"/>
              </a:solidFill>
              <a:ea typeface="ＭＳ Ｐゴシック" pitchFamily="34" charset="-128"/>
            </a:endParaRPr>
          </a:p>
          <a:p>
            <a:pPr>
              <a:spcAft>
                <a:spcPts val="600"/>
              </a:spcAft>
              <a:buClr>
                <a:srgbClr val="0292D2"/>
              </a:buClr>
              <a:buFont typeface="Wingdings" panose="05000000000000000000" pitchFamily="2" charset="2"/>
              <a:buChar char="q"/>
              <a:defRPr/>
            </a:pPr>
            <a:endParaRPr lang="en-US" sz="1400" dirty="0">
              <a:solidFill>
                <a:srgbClr val="646464"/>
              </a:solidFill>
              <a:ea typeface="ＭＳ Ｐゴシック" pitchFamily="34" charset="-128"/>
            </a:endParaRPr>
          </a:p>
          <a:p>
            <a:pPr>
              <a:spcAft>
                <a:spcPts val="600"/>
              </a:spcAft>
              <a:buClr>
                <a:srgbClr val="0292D2"/>
              </a:buClr>
              <a:buFont typeface="Wingdings" panose="05000000000000000000" pitchFamily="2" charset="2"/>
              <a:buChar char="q"/>
              <a:defRPr/>
            </a:pPr>
            <a:endParaRPr lang="en-US" sz="1400" dirty="0" smtClean="0">
              <a:solidFill>
                <a:srgbClr val="646464"/>
              </a:solidFill>
              <a:ea typeface="ＭＳ Ｐゴシック" pitchFamily="34" charset="-128"/>
            </a:endParaRPr>
          </a:p>
        </p:txBody>
      </p:sp>
      <p:sp>
        <p:nvSpPr>
          <p:cNvPr id="8" name="Oval 7"/>
          <p:cNvSpPr/>
          <p:nvPr/>
        </p:nvSpPr>
        <p:spPr>
          <a:xfrm>
            <a:off x="477385" y="2470374"/>
            <a:ext cx="792088" cy="72008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1000" b="0" i="0" u="none" strike="noStrike" kern="0" cap="none" spc="0" normalizeH="0" baseline="0" noProof="0" dirty="0" smtClean="0">
                <a:ln>
                  <a:noFill/>
                </a:ln>
                <a:solidFill>
                  <a:srgbClr val="FFFFFF"/>
                </a:solidFill>
                <a:effectLst/>
                <a:uLnTx/>
                <a:uFillTx/>
                <a:latin typeface="Arial"/>
                <a:ea typeface="+mn-ea"/>
                <a:cs typeface="+mn-cs"/>
              </a:rPr>
              <a:t>SK3</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1000" b="0" i="0" u="none" strike="noStrike" kern="0" cap="none" spc="0" normalizeH="0" baseline="0" noProof="0" dirty="0" smtClean="0">
                <a:ln>
                  <a:noFill/>
                </a:ln>
                <a:solidFill>
                  <a:srgbClr val="FFFFFF"/>
                </a:solidFill>
                <a:effectLst/>
                <a:uLnTx/>
                <a:uFillTx/>
                <a:latin typeface="Arial"/>
                <a:ea typeface="+mn-ea"/>
                <a:cs typeface="+mn-cs"/>
              </a:rPr>
              <a:t>80</a:t>
            </a:r>
            <a:r>
              <a:rPr kumimoji="0" lang="en-IE" sz="900" b="0" i="0" u="none" strike="noStrike" kern="0" cap="none" spc="0" normalizeH="0" baseline="0" noProof="0" dirty="0" smtClean="0">
                <a:ln>
                  <a:noFill/>
                </a:ln>
                <a:solidFill>
                  <a:srgbClr val="FFFFFF"/>
                </a:solidFill>
                <a:effectLst/>
                <a:uLnTx/>
                <a:uFillTx/>
                <a:latin typeface="Arial"/>
                <a:ea typeface="+mn-ea"/>
                <a:cs typeface="+mn-cs"/>
              </a:rPr>
              <a:t>MW</a:t>
            </a:r>
          </a:p>
        </p:txBody>
      </p:sp>
      <p:sp>
        <p:nvSpPr>
          <p:cNvPr id="9" name="Oval 8"/>
          <p:cNvSpPr/>
          <p:nvPr/>
        </p:nvSpPr>
        <p:spPr>
          <a:xfrm>
            <a:off x="1485497" y="2470374"/>
            <a:ext cx="774614" cy="72008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1000" b="0" i="0" u="none" strike="noStrike" kern="0" cap="none" spc="0" normalizeH="0" baseline="0" noProof="0" dirty="0" smtClean="0">
                <a:ln>
                  <a:noFill/>
                </a:ln>
                <a:solidFill>
                  <a:srgbClr val="FFFFFF"/>
                </a:solidFill>
                <a:effectLst/>
                <a:uLnTx/>
                <a:uFillTx/>
                <a:latin typeface="Arial"/>
                <a:ea typeface="+mn-ea"/>
                <a:cs typeface="+mn-cs"/>
              </a:rPr>
              <a:t>SK4 80</a:t>
            </a:r>
            <a:r>
              <a:rPr kumimoji="0" lang="en-IE" sz="900" b="0" i="0" u="none" strike="noStrike" kern="0" cap="none" spc="0" normalizeH="0" baseline="0" noProof="0" dirty="0" smtClean="0">
                <a:ln>
                  <a:noFill/>
                </a:ln>
                <a:solidFill>
                  <a:srgbClr val="FFFFFF"/>
                </a:solidFill>
                <a:effectLst/>
                <a:uLnTx/>
                <a:uFillTx/>
                <a:latin typeface="Arial"/>
                <a:ea typeface="+mn-ea"/>
                <a:cs typeface="+mn-cs"/>
              </a:rPr>
              <a:t>MW</a:t>
            </a:r>
          </a:p>
        </p:txBody>
      </p:sp>
      <p:grpSp>
        <p:nvGrpSpPr>
          <p:cNvPr id="10" name="Group 9"/>
          <p:cNvGrpSpPr/>
          <p:nvPr/>
        </p:nvGrpSpPr>
        <p:grpSpPr>
          <a:xfrm>
            <a:off x="2493609" y="2424158"/>
            <a:ext cx="792088" cy="766296"/>
            <a:chOff x="3563888" y="1798608"/>
            <a:chExt cx="792088" cy="766296"/>
          </a:xfrm>
        </p:grpSpPr>
        <p:sp>
          <p:nvSpPr>
            <p:cNvPr id="11" name="Rectangle 10"/>
            <p:cNvSpPr/>
            <p:nvPr/>
          </p:nvSpPr>
          <p:spPr>
            <a:xfrm>
              <a:off x="3563888" y="2158648"/>
              <a:ext cx="792088" cy="406256"/>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2" name="Oval 11"/>
            <p:cNvSpPr/>
            <p:nvPr/>
          </p:nvSpPr>
          <p:spPr>
            <a:xfrm>
              <a:off x="3563888" y="1798608"/>
              <a:ext cx="792088" cy="72008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1050" b="0" i="0" u="none" strike="noStrike" kern="0" cap="none" spc="0" normalizeH="0" baseline="0" noProof="0" dirty="0" smtClean="0">
                  <a:ln>
                    <a:noFill/>
                  </a:ln>
                  <a:solidFill>
                    <a:srgbClr val="FFFFFF"/>
                  </a:solidFill>
                  <a:effectLst/>
                  <a:uLnTx/>
                  <a:uFillTx/>
                  <a:latin typeface="Arial"/>
                  <a:ea typeface="+mn-ea"/>
                  <a:cs typeface="+mn-cs"/>
                </a:rPr>
                <a:t>In-house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1000" b="0" i="0" u="none" strike="noStrike" kern="0" cap="none" spc="0" normalizeH="0" baseline="0" noProof="0" dirty="0" smtClean="0">
                  <a:ln>
                    <a:noFill/>
                  </a:ln>
                  <a:solidFill>
                    <a:srgbClr val="FFFFFF"/>
                  </a:solidFill>
                  <a:effectLst/>
                  <a:uLnTx/>
                  <a:uFillTx/>
                  <a:latin typeface="Arial"/>
                  <a:ea typeface="+mn-ea"/>
                  <a:cs typeface="+mn-cs"/>
                </a:rPr>
                <a:t>45MW</a:t>
              </a:r>
            </a:p>
          </p:txBody>
        </p:sp>
      </p:grpSp>
      <p:cxnSp>
        <p:nvCxnSpPr>
          <p:cNvPr id="13" name="Straight Connector 12"/>
          <p:cNvCxnSpPr>
            <a:stCxn id="8" idx="4"/>
          </p:cNvCxnSpPr>
          <p:nvPr/>
        </p:nvCxnSpPr>
        <p:spPr>
          <a:xfrm>
            <a:off x="873429" y="3190454"/>
            <a:ext cx="0" cy="432048"/>
          </a:xfrm>
          <a:prstGeom prst="line">
            <a:avLst/>
          </a:prstGeom>
          <a:noFill/>
          <a:ln w="38100" cap="flat" cmpd="sng" algn="ctr">
            <a:solidFill>
              <a:srgbClr val="000000"/>
            </a:solidFill>
            <a:prstDash val="solid"/>
          </a:ln>
          <a:effectLst/>
        </p:spPr>
      </p:cxnSp>
      <p:cxnSp>
        <p:nvCxnSpPr>
          <p:cNvPr id="14" name="Straight Connector 13"/>
          <p:cNvCxnSpPr/>
          <p:nvPr/>
        </p:nvCxnSpPr>
        <p:spPr>
          <a:xfrm>
            <a:off x="1881541" y="3165285"/>
            <a:ext cx="8737" cy="457217"/>
          </a:xfrm>
          <a:prstGeom prst="line">
            <a:avLst/>
          </a:prstGeom>
          <a:noFill/>
          <a:ln w="38100" cap="flat" cmpd="sng" algn="ctr">
            <a:solidFill>
              <a:srgbClr val="000000"/>
            </a:solidFill>
            <a:prstDash val="solid"/>
          </a:ln>
          <a:effectLst/>
        </p:spPr>
      </p:cxnSp>
      <p:cxnSp>
        <p:nvCxnSpPr>
          <p:cNvPr id="15" name="Straight Connector 14"/>
          <p:cNvCxnSpPr/>
          <p:nvPr/>
        </p:nvCxnSpPr>
        <p:spPr>
          <a:xfrm>
            <a:off x="2880916" y="3122742"/>
            <a:ext cx="8737" cy="457217"/>
          </a:xfrm>
          <a:prstGeom prst="line">
            <a:avLst/>
          </a:prstGeom>
          <a:noFill/>
          <a:ln w="38100" cap="flat" cmpd="sng" algn="ctr">
            <a:solidFill>
              <a:srgbClr val="000000"/>
            </a:solidFill>
            <a:prstDash val="solid"/>
          </a:ln>
          <a:effectLst/>
        </p:spPr>
      </p:cxnSp>
      <p:cxnSp>
        <p:nvCxnSpPr>
          <p:cNvPr id="16" name="Straight Connector 15"/>
          <p:cNvCxnSpPr/>
          <p:nvPr/>
        </p:nvCxnSpPr>
        <p:spPr>
          <a:xfrm flipV="1">
            <a:off x="873429" y="3574009"/>
            <a:ext cx="5743421" cy="48497"/>
          </a:xfrm>
          <a:prstGeom prst="line">
            <a:avLst/>
          </a:prstGeom>
          <a:noFill/>
          <a:ln w="38100" cap="flat" cmpd="sng" algn="ctr">
            <a:solidFill>
              <a:srgbClr val="000000"/>
            </a:solidFill>
            <a:prstDash val="solid"/>
          </a:ln>
          <a:effectLst/>
        </p:spPr>
      </p:cxnSp>
      <p:sp>
        <p:nvSpPr>
          <p:cNvPr id="17" name="Up Arrow 16"/>
          <p:cNvSpPr/>
          <p:nvPr/>
        </p:nvSpPr>
        <p:spPr>
          <a:xfrm>
            <a:off x="2772904" y="3251341"/>
            <a:ext cx="216024" cy="241816"/>
          </a:xfrm>
          <a:prstGeom prst="upArrow">
            <a:avLst/>
          </a:prstGeom>
          <a:solidFill>
            <a:srgbClr val="0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solidFill>
                  <a:srgbClr val="C90128">
                    <a:lumMod val="75000"/>
                  </a:srgbClr>
                </a:solidFill>
              </a:ln>
              <a:solidFill>
                <a:srgbClr val="FFFFFF"/>
              </a:solidFill>
              <a:effectLst/>
              <a:uLnTx/>
              <a:uFillTx/>
              <a:latin typeface="Arial"/>
              <a:ea typeface="+mn-ea"/>
              <a:cs typeface="+mn-cs"/>
            </a:endParaRPr>
          </a:p>
        </p:txBody>
      </p:sp>
      <p:sp>
        <p:nvSpPr>
          <p:cNvPr id="18" name="Up Arrow 17"/>
          <p:cNvSpPr/>
          <p:nvPr/>
        </p:nvSpPr>
        <p:spPr>
          <a:xfrm rot="10800000">
            <a:off x="1782266" y="3264298"/>
            <a:ext cx="216024" cy="241816"/>
          </a:xfrm>
          <a:prstGeom prst="upArrow">
            <a:avLst/>
          </a:prstGeom>
          <a:solidFill>
            <a:srgbClr val="0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9" name="Up Arrow 18"/>
          <p:cNvSpPr/>
          <p:nvPr/>
        </p:nvSpPr>
        <p:spPr>
          <a:xfrm rot="10800000">
            <a:off x="765417" y="3271306"/>
            <a:ext cx="216024" cy="241816"/>
          </a:xfrm>
          <a:prstGeom prst="upArrow">
            <a:avLst/>
          </a:prstGeom>
          <a:solidFill>
            <a:srgbClr val="0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20" name="Block Arc 19"/>
          <p:cNvSpPr/>
          <p:nvPr/>
        </p:nvSpPr>
        <p:spPr>
          <a:xfrm>
            <a:off x="3547518" y="3632613"/>
            <a:ext cx="432048" cy="216024"/>
          </a:xfrm>
          <a:prstGeom prst="blockArc">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000000"/>
              </a:solidFill>
              <a:effectLst/>
              <a:uLnTx/>
              <a:uFillTx/>
              <a:latin typeface="Arial"/>
              <a:ea typeface="+mn-ea"/>
              <a:cs typeface="+mn-cs"/>
            </a:endParaRPr>
          </a:p>
        </p:txBody>
      </p:sp>
      <p:sp>
        <p:nvSpPr>
          <p:cNvPr id="21" name="Block Arc 20"/>
          <p:cNvSpPr/>
          <p:nvPr/>
        </p:nvSpPr>
        <p:spPr>
          <a:xfrm rot="10800000">
            <a:off x="3547518" y="3342973"/>
            <a:ext cx="432048" cy="216024"/>
          </a:xfrm>
          <a:prstGeom prst="blockArc">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000000"/>
              </a:solidFill>
              <a:effectLst/>
              <a:uLnTx/>
              <a:uFillTx/>
              <a:latin typeface="Arial"/>
              <a:ea typeface="+mn-ea"/>
              <a:cs typeface="+mn-cs"/>
            </a:endParaRPr>
          </a:p>
        </p:txBody>
      </p:sp>
      <p:sp>
        <p:nvSpPr>
          <p:cNvPr id="22" name="TextBox 21"/>
          <p:cNvSpPr txBox="1"/>
          <p:nvPr/>
        </p:nvSpPr>
        <p:spPr>
          <a:xfrm>
            <a:off x="3308305" y="2505982"/>
            <a:ext cx="881570" cy="938719"/>
          </a:xfrm>
          <a:prstGeom prst="rect">
            <a:avLst/>
          </a:prstGeom>
          <a:noFill/>
        </p:spPr>
        <p:txBody>
          <a:bodyPr wrap="square" rtlCol="0">
            <a:spAutoFit/>
          </a:bodyPr>
          <a:lstStyle/>
          <a:p>
            <a:pPr algn="ctr" fontAlgn="base">
              <a:spcBef>
                <a:spcPct val="0"/>
              </a:spcBef>
              <a:spcAft>
                <a:spcPct val="0"/>
              </a:spcAft>
            </a:pPr>
            <a:r>
              <a:rPr lang="en-IE" sz="1100" dirty="0">
                <a:solidFill>
                  <a:srgbClr val="000000"/>
                </a:solidFill>
                <a:latin typeface="Arial" charset="0"/>
              </a:rPr>
              <a:t>MEC </a:t>
            </a:r>
            <a:r>
              <a:rPr lang="en-IE" sz="1100" dirty="0" smtClean="0">
                <a:solidFill>
                  <a:srgbClr val="000000"/>
                </a:solidFill>
                <a:latin typeface="Arial" charset="0"/>
              </a:rPr>
              <a:t>130MW</a:t>
            </a:r>
          </a:p>
          <a:p>
            <a:pPr algn="ctr" fontAlgn="base">
              <a:spcBef>
                <a:spcPct val="0"/>
              </a:spcBef>
              <a:spcAft>
                <a:spcPct val="0"/>
              </a:spcAft>
            </a:pPr>
            <a:r>
              <a:rPr lang="en-IE" sz="1100" dirty="0" smtClean="0">
                <a:solidFill>
                  <a:srgbClr val="000000"/>
                </a:solidFill>
                <a:latin typeface="Arial" charset="0"/>
              </a:rPr>
              <a:t>&amp;</a:t>
            </a:r>
            <a:endParaRPr lang="en-IE" sz="1100" dirty="0">
              <a:solidFill>
                <a:srgbClr val="000000"/>
              </a:solidFill>
              <a:latin typeface="Arial" charset="0"/>
            </a:endParaRPr>
          </a:p>
          <a:p>
            <a:pPr algn="ctr" fontAlgn="base">
              <a:spcBef>
                <a:spcPct val="0"/>
              </a:spcBef>
              <a:spcAft>
                <a:spcPct val="0"/>
              </a:spcAft>
            </a:pPr>
            <a:r>
              <a:rPr lang="en-IE" sz="1100" dirty="0" smtClean="0">
                <a:solidFill>
                  <a:srgbClr val="000000"/>
                </a:solidFill>
                <a:latin typeface="Arial" charset="0"/>
              </a:rPr>
              <a:t>MIC</a:t>
            </a:r>
          </a:p>
          <a:p>
            <a:pPr algn="ctr" fontAlgn="base">
              <a:spcBef>
                <a:spcPct val="0"/>
              </a:spcBef>
              <a:spcAft>
                <a:spcPct val="0"/>
              </a:spcAft>
            </a:pPr>
            <a:r>
              <a:rPr lang="en-IE" sz="1100" dirty="0" smtClean="0">
                <a:solidFill>
                  <a:srgbClr val="000000"/>
                </a:solidFill>
                <a:latin typeface="Arial" charset="0"/>
              </a:rPr>
              <a:t>45MW</a:t>
            </a:r>
            <a:endParaRPr lang="en-IE" sz="1100" dirty="0">
              <a:solidFill>
                <a:srgbClr val="000000"/>
              </a:solidFill>
              <a:latin typeface="Arial" charset="0"/>
            </a:endParaRPr>
          </a:p>
        </p:txBody>
      </p:sp>
      <p:sp>
        <p:nvSpPr>
          <p:cNvPr id="23" name="TextBox 22"/>
          <p:cNvSpPr txBox="1"/>
          <p:nvPr/>
        </p:nvSpPr>
        <p:spPr>
          <a:xfrm>
            <a:off x="4447052" y="2602397"/>
            <a:ext cx="881570" cy="830997"/>
          </a:xfrm>
          <a:prstGeom prst="rect">
            <a:avLst/>
          </a:prstGeom>
          <a:noFill/>
        </p:spPr>
        <p:txBody>
          <a:bodyPr wrap="square" rtlCol="0">
            <a:spAutoFit/>
          </a:bodyPr>
          <a:lstStyle/>
          <a:p>
            <a:pPr algn="ctr" fontAlgn="base">
              <a:spcBef>
                <a:spcPct val="0"/>
              </a:spcBef>
              <a:spcAft>
                <a:spcPct val="0"/>
              </a:spcAft>
            </a:pPr>
            <a:r>
              <a:rPr lang="en-IE" sz="1200" dirty="0" smtClean="0">
                <a:solidFill>
                  <a:srgbClr val="000000"/>
                </a:solidFill>
                <a:latin typeface="Arial" charset="0"/>
              </a:rPr>
              <a:t>Station gate Delivery 115MW</a:t>
            </a:r>
            <a:endParaRPr lang="en-IE" sz="1200" dirty="0">
              <a:solidFill>
                <a:srgbClr val="000000"/>
              </a:solidFill>
              <a:latin typeface="Arial" charset="0"/>
            </a:endParaRPr>
          </a:p>
        </p:txBody>
      </p:sp>
      <p:sp>
        <p:nvSpPr>
          <p:cNvPr id="24" name="Up Arrow 23"/>
          <p:cNvSpPr/>
          <p:nvPr/>
        </p:nvSpPr>
        <p:spPr>
          <a:xfrm rot="5400000">
            <a:off x="4821072" y="3467288"/>
            <a:ext cx="216024" cy="241816"/>
          </a:xfrm>
          <a:prstGeom prst="upArrow">
            <a:avLst/>
          </a:prstGeom>
          <a:solidFill>
            <a:srgbClr val="000000"/>
          </a:solidFill>
          <a:ln w="25400" cap="flat" cmpd="sng" algn="ctr">
            <a:solidFill>
              <a:srgbClr val="C8012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26" name="TextBox 25"/>
          <p:cNvSpPr txBox="1"/>
          <p:nvPr/>
        </p:nvSpPr>
        <p:spPr>
          <a:xfrm>
            <a:off x="6012160" y="2754938"/>
            <a:ext cx="120938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fontAlgn="base">
              <a:spcBef>
                <a:spcPct val="0"/>
              </a:spcBef>
              <a:spcAft>
                <a:spcPct val="0"/>
              </a:spcAft>
            </a:pPr>
            <a:r>
              <a:rPr lang="en-IE" sz="1200" dirty="0" smtClean="0">
                <a:solidFill>
                  <a:srgbClr val="000000"/>
                </a:solidFill>
                <a:latin typeface="Arial" charset="0"/>
              </a:rPr>
              <a:t>Trading boundary 115MW*TLAF</a:t>
            </a:r>
            <a:endParaRPr lang="en-IE" sz="1200" dirty="0">
              <a:solidFill>
                <a:srgbClr val="000000"/>
              </a:solidFill>
              <a:latin typeface="Arial" charset="0"/>
            </a:endParaRPr>
          </a:p>
        </p:txBody>
      </p:sp>
      <p:sp>
        <p:nvSpPr>
          <p:cNvPr id="29" name="Up Arrow 28"/>
          <p:cNvSpPr/>
          <p:nvPr/>
        </p:nvSpPr>
        <p:spPr>
          <a:xfrm rot="5400000">
            <a:off x="6573389" y="3438090"/>
            <a:ext cx="216024" cy="241816"/>
          </a:xfrm>
          <a:prstGeom prst="upArrow">
            <a:avLst/>
          </a:prstGeom>
          <a:solidFill>
            <a:srgbClr val="000000"/>
          </a:solidFill>
          <a:ln w="25400" cap="flat" cmpd="sng" algn="ctr">
            <a:solidFill>
              <a:srgbClr val="C8012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46944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stretch>
            <a:fillRect/>
          </a:stretch>
        </p:blipFill>
        <p:spPr>
          <a:xfrm>
            <a:off x="5430592" y="2015421"/>
            <a:ext cx="2054530" cy="2511770"/>
          </a:xfrm>
          <a:prstGeom prst="rect">
            <a:avLst/>
          </a:prstGeom>
        </p:spPr>
      </p:pic>
      <p:sp>
        <p:nvSpPr>
          <p:cNvPr id="3" name="Title 2"/>
          <p:cNvSpPr>
            <a:spLocks noGrp="1"/>
          </p:cNvSpPr>
          <p:nvPr>
            <p:ph type="title"/>
          </p:nvPr>
        </p:nvSpPr>
        <p:spPr>
          <a:xfrm>
            <a:off x="611560" y="692696"/>
            <a:ext cx="8280920" cy="1296144"/>
          </a:xfrm>
        </p:spPr>
        <p:txBody>
          <a:bodyPr/>
          <a:lstStyle/>
          <a:p>
            <a:r>
              <a:rPr lang="en-US" dirty="0" smtClean="0">
                <a:solidFill>
                  <a:srgbClr val="0292D2"/>
                </a:solidFill>
              </a:rPr>
              <a:t>Real-world in the I-SEM BM</a:t>
            </a:r>
            <a:br>
              <a:rPr lang="en-US" dirty="0" smtClean="0">
                <a:solidFill>
                  <a:srgbClr val="0292D2"/>
                </a:solidFill>
              </a:rPr>
            </a:br>
            <a:r>
              <a:rPr lang="en-US" sz="1800" dirty="0" smtClean="0">
                <a:solidFill>
                  <a:srgbClr val="ADC2A9"/>
                </a:solidFill>
              </a:rPr>
              <a:t>TSC part B representation of unit sale of power</a:t>
            </a:r>
            <a:endParaRPr lang="en-IE" sz="1800" dirty="0">
              <a:solidFill>
                <a:srgbClr val="ADC2A9"/>
              </a:solidFill>
            </a:endParaRPr>
          </a:p>
        </p:txBody>
      </p:sp>
      <p:sp>
        <p:nvSpPr>
          <p:cNvPr id="5" name="Slide Number Placeholder 4"/>
          <p:cNvSpPr>
            <a:spLocks noGrp="1"/>
          </p:cNvSpPr>
          <p:nvPr>
            <p:ph type="sldNum" sz="quarter" idx="4"/>
          </p:nvPr>
        </p:nvSpPr>
        <p:spPr/>
        <p:txBody>
          <a:bodyPr/>
          <a:lstStyle/>
          <a:p>
            <a:fld id="{4B26FC87-4B44-46C4-85B2-84A4434E1DF7}" type="slidenum">
              <a:rPr lang="ru-RU" smtClean="0"/>
              <a:pPr/>
              <a:t>12</a:t>
            </a:fld>
            <a:endParaRPr lang="ru-RU"/>
          </a:p>
        </p:txBody>
      </p:sp>
      <p:sp>
        <p:nvSpPr>
          <p:cNvPr id="7" name="Content Placeholder 2"/>
          <p:cNvSpPr>
            <a:spLocks noGrp="1"/>
          </p:cNvSpPr>
          <p:nvPr>
            <p:ph idx="4294967295"/>
          </p:nvPr>
        </p:nvSpPr>
        <p:spPr>
          <a:xfrm>
            <a:off x="494185" y="4566961"/>
            <a:ext cx="8398295" cy="1022279"/>
          </a:xfrm>
          <a:prstGeom prst="rect">
            <a:avLst/>
          </a:prstGeom>
        </p:spPr>
        <p:txBody>
          <a:bodyPr>
            <a:noAutofit/>
          </a:bodyPr>
          <a:lstStyle/>
          <a:p>
            <a:pPr>
              <a:buClr>
                <a:srgbClr val="0292D2"/>
              </a:buClr>
              <a:buFont typeface="Wingdings" panose="05000000000000000000" pitchFamily="2" charset="2"/>
              <a:buChar char="q"/>
            </a:pPr>
            <a:r>
              <a:rPr lang="en-IE" sz="1400" dirty="0" smtClean="0"/>
              <a:t>Energy </a:t>
            </a:r>
            <a:r>
              <a:rPr lang="en-IE" sz="1400" dirty="0"/>
              <a:t>payment = </a:t>
            </a:r>
            <a:r>
              <a:rPr lang="en-IE" sz="1400" dirty="0" smtClean="0"/>
              <a:t>QMLF</a:t>
            </a:r>
            <a:r>
              <a:rPr lang="en-IE" sz="1400" baseline="-25000" dirty="0" smtClean="0"/>
              <a:t>SK3</a:t>
            </a:r>
            <a:r>
              <a:rPr lang="en-IE" sz="1400" dirty="0" smtClean="0"/>
              <a:t> +</a:t>
            </a:r>
            <a:r>
              <a:rPr lang="en-IE" sz="1400" dirty="0"/>
              <a:t> </a:t>
            </a:r>
            <a:r>
              <a:rPr lang="en-IE" sz="1400" dirty="0" smtClean="0"/>
              <a:t>QMLF</a:t>
            </a:r>
            <a:r>
              <a:rPr lang="en-IE" sz="1400" baseline="-25000" dirty="0" smtClean="0"/>
              <a:t>SK4</a:t>
            </a:r>
            <a:r>
              <a:rPr lang="en-IE" sz="1400" dirty="0" smtClean="0"/>
              <a:t> </a:t>
            </a:r>
            <a:r>
              <a:rPr lang="en-IE" sz="1400" dirty="0"/>
              <a:t>+ </a:t>
            </a:r>
            <a:r>
              <a:rPr lang="en-IE" sz="1400" dirty="0" smtClean="0"/>
              <a:t>QMLF</a:t>
            </a:r>
            <a:r>
              <a:rPr lang="en-IE" sz="1400" baseline="-25000" dirty="0" smtClean="0"/>
              <a:t>TSSU</a:t>
            </a:r>
            <a:r>
              <a:rPr lang="en-IE" sz="1400" dirty="0" smtClean="0"/>
              <a:t> </a:t>
            </a:r>
            <a:r>
              <a:rPr lang="en-IE" sz="1400" dirty="0"/>
              <a:t>+ </a:t>
            </a:r>
            <a:r>
              <a:rPr lang="en-IE" sz="1400" dirty="0" smtClean="0"/>
              <a:t>QMLF</a:t>
            </a:r>
            <a:r>
              <a:rPr lang="en-IE" sz="1400" baseline="-25000" dirty="0" smtClean="0"/>
              <a:t>TU</a:t>
            </a:r>
            <a:r>
              <a:rPr lang="en-IE" sz="1400" dirty="0" smtClean="0"/>
              <a:t> 	</a:t>
            </a:r>
            <a:r>
              <a:rPr lang="en-IE" sz="1400" dirty="0"/>
              <a:t>* PIMB</a:t>
            </a:r>
          </a:p>
          <a:p>
            <a:pPr marL="0" indent="0">
              <a:buClr>
                <a:srgbClr val="0292D2"/>
              </a:buClr>
              <a:buNone/>
            </a:pPr>
            <a:r>
              <a:rPr lang="en-IE" sz="1400" dirty="0" smtClean="0"/>
              <a:t>		</a:t>
            </a:r>
            <a:r>
              <a:rPr lang="en-IE" sz="1400" dirty="0"/>
              <a:t>= </a:t>
            </a:r>
            <a:r>
              <a:rPr lang="en-IE" sz="1400" dirty="0" smtClean="0"/>
              <a:t>80*.973 </a:t>
            </a:r>
            <a:r>
              <a:rPr lang="en-IE" sz="1400" dirty="0"/>
              <a:t>+ </a:t>
            </a:r>
            <a:r>
              <a:rPr lang="en-IE" sz="1400" dirty="0" smtClean="0"/>
              <a:t>80*.973 </a:t>
            </a:r>
            <a:r>
              <a:rPr lang="en-IE" sz="1400" dirty="0"/>
              <a:t>+ </a:t>
            </a:r>
            <a:r>
              <a:rPr lang="en-IE" sz="1400" dirty="0" smtClean="0"/>
              <a:t>(-45*</a:t>
            </a:r>
            <a:r>
              <a:rPr lang="en-IE" sz="1400" dirty="0" smtClean="0">
                <a:solidFill>
                  <a:srgbClr val="FF0000"/>
                </a:solidFill>
              </a:rPr>
              <a:t>1.00</a:t>
            </a:r>
            <a:r>
              <a:rPr lang="en-IE" sz="1400" dirty="0" smtClean="0"/>
              <a:t>) </a:t>
            </a:r>
            <a:r>
              <a:rPr lang="en-IE" sz="1400" dirty="0"/>
              <a:t>+ </a:t>
            </a:r>
            <a:r>
              <a:rPr lang="en-IE" sz="1400" dirty="0" smtClean="0"/>
              <a:t>0 	</a:t>
            </a:r>
            <a:r>
              <a:rPr lang="en-IE" sz="1400" dirty="0"/>
              <a:t>* PIMB</a:t>
            </a:r>
          </a:p>
          <a:p>
            <a:pPr marL="0" indent="0">
              <a:buClr>
                <a:srgbClr val="0292D2"/>
              </a:buClr>
              <a:buNone/>
            </a:pPr>
            <a:r>
              <a:rPr lang="en-IE" sz="1400" dirty="0" smtClean="0"/>
              <a:t>		</a:t>
            </a:r>
            <a:r>
              <a:rPr lang="en-IE" sz="1400" dirty="0"/>
              <a:t>= </a:t>
            </a:r>
            <a:r>
              <a:rPr lang="en-IE" sz="1400" dirty="0" smtClean="0"/>
              <a:t>110.68 					* PIMB</a:t>
            </a:r>
            <a:endParaRPr lang="en-IE" sz="1400" dirty="0"/>
          </a:p>
          <a:p>
            <a:pPr marL="0" indent="0">
              <a:buClr>
                <a:srgbClr val="0292D2"/>
              </a:buClr>
              <a:buNone/>
            </a:pPr>
            <a:endParaRPr lang="en-IE" sz="1400" dirty="0" smtClean="0"/>
          </a:p>
          <a:p>
            <a:pPr marL="0" indent="0">
              <a:buClr>
                <a:srgbClr val="0292D2"/>
              </a:buClr>
              <a:buNone/>
            </a:pPr>
            <a:endParaRPr lang="en-IE" sz="1400" dirty="0"/>
          </a:p>
        </p:txBody>
      </p:sp>
      <p:sp>
        <p:nvSpPr>
          <p:cNvPr id="8" name="Oval 7"/>
          <p:cNvSpPr/>
          <p:nvPr/>
        </p:nvSpPr>
        <p:spPr>
          <a:xfrm>
            <a:off x="477385" y="2470374"/>
            <a:ext cx="792088" cy="72008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1000" b="0" i="0" u="none" strike="noStrike" kern="0" cap="none" spc="0" normalizeH="0" baseline="0" noProof="0" dirty="0" smtClean="0">
                <a:ln>
                  <a:noFill/>
                </a:ln>
                <a:solidFill>
                  <a:srgbClr val="FFFFFF"/>
                </a:solidFill>
                <a:effectLst/>
                <a:uLnTx/>
                <a:uFillTx/>
                <a:latin typeface="Arial"/>
                <a:ea typeface="+mn-ea"/>
                <a:cs typeface="+mn-cs"/>
              </a:rPr>
              <a:t>SK3</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1000" b="0" i="0" u="none" strike="noStrike" kern="0" cap="none" spc="0" normalizeH="0" baseline="0" noProof="0" dirty="0" smtClean="0">
                <a:ln>
                  <a:noFill/>
                </a:ln>
                <a:solidFill>
                  <a:srgbClr val="FFFFFF"/>
                </a:solidFill>
                <a:effectLst/>
                <a:uLnTx/>
                <a:uFillTx/>
                <a:latin typeface="Arial"/>
                <a:ea typeface="+mn-ea"/>
                <a:cs typeface="+mn-cs"/>
              </a:rPr>
              <a:t>80</a:t>
            </a:r>
            <a:r>
              <a:rPr kumimoji="0" lang="en-IE" sz="900" b="0" i="0" u="none" strike="noStrike" kern="0" cap="none" spc="0" normalizeH="0" baseline="0" noProof="0" dirty="0" smtClean="0">
                <a:ln>
                  <a:noFill/>
                </a:ln>
                <a:solidFill>
                  <a:srgbClr val="FFFFFF"/>
                </a:solidFill>
                <a:effectLst/>
                <a:uLnTx/>
                <a:uFillTx/>
                <a:latin typeface="Arial"/>
                <a:ea typeface="+mn-ea"/>
                <a:cs typeface="+mn-cs"/>
              </a:rPr>
              <a:t>MW</a:t>
            </a:r>
          </a:p>
        </p:txBody>
      </p:sp>
      <p:sp>
        <p:nvSpPr>
          <p:cNvPr id="9" name="Oval 8"/>
          <p:cNvSpPr/>
          <p:nvPr/>
        </p:nvSpPr>
        <p:spPr>
          <a:xfrm>
            <a:off x="1485497" y="2358936"/>
            <a:ext cx="774614" cy="72008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1000" b="0" i="0" u="none" strike="noStrike" kern="0" cap="none" spc="0" normalizeH="0" baseline="0" noProof="0" dirty="0" smtClean="0">
                <a:ln>
                  <a:noFill/>
                </a:ln>
                <a:solidFill>
                  <a:srgbClr val="FFFFFF"/>
                </a:solidFill>
                <a:effectLst/>
                <a:uLnTx/>
                <a:uFillTx/>
                <a:latin typeface="Arial"/>
                <a:ea typeface="+mn-ea"/>
                <a:cs typeface="+mn-cs"/>
              </a:rPr>
              <a:t>SK4 80</a:t>
            </a:r>
            <a:r>
              <a:rPr kumimoji="0" lang="en-IE" sz="900" b="0" i="0" u="none" strike="noStrike" kern="0" cap="none" spc="0" normalizeH="0" baseline="0" noProof="0" dirty="0" smtClean="0">
                <a:ln>
                  <a:noFill/>
                </a:ln>
                <a:solidFill>
                  <a:srgbClr val="FFFFFF"/>
                </a:solidFill>
                <a:effectLst/>
                <a:uLnTx/>
                <a:uFillTx/>
                <a:latin typeface="Arial"/>
                <a:ea typeface="+mn-ea"/>
                <a:cs typeface="+mn-cs"/>
              </a:rPr>
              <a:t>MW</a:t>
            </a:r>
          </a:p>
        </p:txBody>
      </p:sp>
      <p:grpSp>
        <p:nvGrpSpPr>
          <p:cNvPr id="10" name="Group 9"/>
          <p:cNvGrpSpPr/>
          <p:nvPr/>
        </p:nvGrpSpPr>
        <p:grpSpPr>
          <a:xfrm>
            <a:off x="2476135" y="2058034"/>
            <a:ext cx="792088" cy="766296"/>
            <a:chOff x="3563888" y="1798608"/>
            <a:chExt cx="792088" cy="766296"/>
          </a:xfrm>
        </p:grpSpPr>
        <p:sp>
          <p:nvSpPr>
            <p:cNvPr id="11" name="Rectangle 10"/>
            <p:cNvSpPr/>
            <p:nvPr/>
          </p:nvSpPr>
          <p:spPr>
            <a:xfrm>
              <a:off x="3563888" y="2158648"/>
              <a:ext cx="792088" cy="406256"/>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2" name="Oval 11"/>
            <p:cNvSpPr/>
            <p:nvPr/>
          </p:nvSpPr>
          <p:spPr>
            <a:xfrm>
              <a:off x="3563888" y="1798608"/>
              <a:ext cx="792088" cy="72008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1050" b="0" i="0" u="none" strike="noStrike" kern="0" cap="none" spc="0" normalizeH="0" baseline="0" noProof="0" dirty="0" smtClean="0">
                  <a:ln>
                    <a:noFill/>
                  </a:ln>
                  <a:solidFill>
                    <a:srgbClr val="FFFFFF"/>
                  </a:solidFill>
                  <a:effectLst/>
                  <a:uLnTx/>
                  <a:uFillTx/>
                  <a:latin typeface="Arial"/>
                  <a:ea typeface="+mn-ea"/>
                  <a:cs typeface="+mn-cs"/>
                </a:rPr>
                <a:t>In-house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1000" b="0" i="0" u="none" strike="noStrike" kern="0" cap="none" spc="0" normalizeH="0" baseline="0" noProof="0" dirty="0" smtClean="0">
                  <a:ln>
                    <a:noFill/>
                  </a:ln>
                  <a:solidFill>
                    <a:srgbClr val="FFFFFF"/>
                  </a:solidFill>
                  <a:effectLst/>
                  <a:uLnTx/>
                  <a:uFillTx/>
                  <a:latin typeface="Arial"/>
                  <a:ea typeface="+mn-ea"/>
                  <a:cs typeface="+mn-cs"/>
                </a:rPr>
                <a:t>45MW</a:t>
              </a:r>
            </a:p>
          </p:txBody>
        </p:sp>
      </p:grpSp>
      <p:cxnSp>
        <p:nvCxnSpPr>
          <p:cNvPr id="13" name="Straight Connector 12"/>
          <p:cNvCxnSpPr>
            <a:stCxn id="8" idx="4"/>
          </p:cNvCxnSpPr>
          <p:nvPr/>
        </p:nvCxnSpPr>
        <p:spPr>
          <a:xfrm>
            <a:off x="873429" y="3190454"/>
            <a:ext cx="0" cy="432048"/>
          </a:xfrm>
          <a:prstGeom prst="line">
            <a:avLst/>
          </a:prstGeom>
          <a:noFill/>
          <a:ln w="38100" cap="flat" cmpd="sng" algn="ctr">
            <a:solidFill>
              <a:srgbClr val="000000"/>
            </a:solidFill>
            <a:prstDash val="solid"/>
          </a:ln>
          <a:effectLst/>
        </p:spPr>
      </p:cxnSp>
      <p:cxnSp>
        <p:nvCxnSpPr>
          <p:cNvPr id="15" name="Straight Connector 14"/>
          <p:cNvCxnSpPr/>
          <p:nvPr/>
        </p:nvCxnSpPr>
        <p:spPr>
          <a:xfrm flipH="1">
            <a:off x="2870953" y="2813810"/>
            <a:ext cx="1820" cy="302397"/>
          </a:xfrm>
          <a:prstGeom prst="line">
            <a:avLst/>
          </a:prstGeom>
          <a:noFill/>
          <a:ln w="38100" cap="flat" cmpd="sng" algn="ctr">
            <a:solidFill>
              <a:srgbClr val="000000"/>
            </a:solidFill>
            <a:prstDash val="solid"/>
          </a:ln>
          <a:effectLst/>
        </p:spPr>
      </p:cxnSp>
      <p:cxnSp>
        <p:nvCxnSpPr>
          <p:cNvPr id="16" name="Straight Connector 15"/>
          <p:cNvCxnSpPr/>
          <p:nvPr/>
        </p:nvCxnSpPr>
        <p:spPr>
          <a:xfrm flipV="1">
            <a:off x="873429" y="3574009"/>
            <a:ext cx="5743421" cy="48497"/>
          </a:xfrm>
          <a:prstGeom prst="line">
            <a:avLst/>
          </a:prstGeom>
          <a:noFill/>
          <a:ln w="38100" cap="flat" cmpd="sng" algn="ctr">
            <a:solidFill>
              <a:srgbClr val="000000"/>
            </a:solidFill>
            <a:prstDash val="solid"/>
          </a:ln>
          <a:effectLst/>
        </p:spPr>
      </p:cxnSp>
      <p:sp>
        <p:nvSpPr>
          <p:cNvPr id="17" name="Up Arrow 16"/>
          <p:cNvSpPr/>
          <p:nvPr/>
        </p:nvSpPr>
        <p:spPr>
          <a:xfrm>
            <a:off x="2762941" y="2849023"/>
            <a:ext cx="216024" cy="241816"/>
          </a:xfrm>
          <a:prstGeom prst="upArrow">
            <a:avLst/>
          </a:prstGeom>
          <a:solidFill>
            <a:srgbClr val="0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solidFill>
                  <a:srgbClr val="C90128">
                    <a:lumMod val="75000"/>
                  </a:srgbClr>
                </a:solidFill>
              </a:ln>
              <a:solidFill>
                <a:srgbClr val="FFFFFF"/>
              </a:solidFill>
              <a:effectLst/>
              <a:uLnTx/>
              <a:uFillTx/>
              <a:latin typeface="Arial"/>
              <a:ea typeface="+mn-ea"/>
              <a:cs typeface="+mn-cs"/>
            </a:endParaRPr>
          </a:p>
        </p:txBody>
      </p:sp>
      <p:sp>
        <p:nvSpPr>
          <p:cNvPr id="18" name="Up Arrow 17"/>
          <p:cNvSpPr/>
          <p:nvPr/>
        </p:nvSpPr>
        <p:spPr>
          <a:xfrm rot="10800000">
            <a:off x="1738881" y="3159532"/>
            <a:ext cx="216024" cy="248367"/>
          </a:xfrm>
          <a:prstGeom prst="upArrow">
            <a:avLst/>
          </a:prstGeom>
          <a:solidFill>
            <a:srgbClr val="0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9" name="Up Arrow 18"/>
          <p:cNvSpPr/>
          <p:nvPr/>
        </p:nvSpPr>
        <p:spPr>
          <a:xfrm rot="10800000">
            <a:off x="765417" y="3271306"/>
            <a:ext cx="216024" cy="241816"/>
          </a:xfrm>
          <a:prstGeom prst="upArrow">
            <a:avLst/>
          </a:prstGeom>
          <a:solidFill>
            <a:srgbClr val="0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20" name="Block Arc 19"/>
          <p:cNvSpPr/>
          <p:nvPr/>
        </p:nvSpPr>
        <p:spPr>
          <a:xfrm>
            <a:off x="3547518" y="3632613"/>
            <a:ext cx="432048" cy="216024"/>
          </a:xfrm>
          <a:prstGeom prst="blockArc">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000000"/>
              </a:solidFill>
              <a:effectLst/>
              <a:uLnTx/>
              <a:uFillTx/>
              <a:latin typeface="Arial"/>
              <a:ea typeface="+mn-ea"/>
              <a:cs typeface="+mn-cs"/>
            </a:endParaRPr>
          </a:p>
        </p:txBody>
      </p:sp>
      <p:sp>
        <p:nvSpPr>
          <p:cNvPr id="21" name="Block Arc 20"/>
          <p:cNvSpPr/>
          <p:nvPr/>
        </p:nvSpPr>
        <p:spPr>
          <a:xfrm rot="10800000">
            <a:off x="3530602" y="3216026"/>
            <a:ext cx="432048" cy="216024"/>
          </a:xfrm>
          <a:prstGeom prst="blockArc">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000000"/>
              </a:solidFill>
              <a:effectLst/>
              <a:uLnTx/>
              <a:uFillTx/>
              <a:latin typeface="Arial"/>
              <a:ea typeface="+mn-ea"/>
              <a:cs typeface="+mn-cs"/>
            </a:endParaRPr>
          </a:p>
        </p:txBody>
      </p:sp>
      <p:sp>
        <p:nvSpPr>
          <p:cNvPr id="22" name="TextBox 21"/>
          <p:cNvSpPr txBox="1"/>
          <p:nvPr/>
        </p:nvSpPr>
        <p:spPr>
          <a:xfrm>
            <a:off x="2842587" y="3641651"/>
            <a:ext cx="881570" cy="461665"/>
          </a:xfrm>
          <a:prstGeom prst="rect">
            <a:avLst/>
          </a:prstGeom>
          <a:noFill/>
        </p:spPr>
        <p:txBody>
          <a:bodyPr wrap="square" rtlCol="0">
            <a:spAutoFit/>
          </a:bodyPr>
          <a:lstStyle/>
          <a:p>
            <a:pPr algn="ctr" fontAlgn="base">
              <a:spcBef>
                <a:spcPct val="0"/>
              </a:spcBef>
              <a:spcAft>
                <a:spcPct val="0"/>
              </a:spcAft>
            </a:pPr>
            <a:r>
              <a:rPr lang="en-IE" sz="1200" dirty="0" smtClean="0">
                <a:solidFill>
                  <a:srgbClr val="000000"/>
                </a:solidFill>
                <a:latin typeface="Arial" charset="0"/>
              </a:rPr>
              <a:t>MEC 130MW</a:t>
            </a:r>
            <a:endParaRPr lang="en-IE" sz="1200" dirty="0">
              <a:solidFill>
                <a:srgbClr val="000000"/>
              </a:solidFill>
              <a:latin typeface="Arial" charset="0"/>
            </a:endParaRPr>
          </a:p>
        </p:txBody>
      </p:sp>
      <p:sp>
        <p:nvSpPr>
          <p:cNvPr id="23" name="TextBox 22"/>
          <p:cNvSpPr txBox="1"/>
          <p:nvPr/>
        </p:nvSpPr>
        <p:spPr>
          <a:xfrm>
            <a:off x="4047793" y="3711030"/>
            <a:ext cx="1097635" cy="646331"/>
          </a:xfrm>
          <a:prstGeom prst="rect">
            <a:avLst/>
          </a:prstGeom>
          <a:noFill/>
        </p:spPr>
        <p:txBody>
          <a:bodyPr wrap="square" rtlCol="0">
            <a:spAutoFit/>
          </a:bodyPr>
          <a:lstStyle/>
          <a:p>
            <a:pPr algn="ctr" fontAlgn="base">
              <a:spcBef>
                <a:spcPct val="0"/>
              </a:spcBef>
              <a:spcAft>
                <a:spcPct val="0"/>
              </a:spcAft>
            </a:pPr>
            <a:r>
              <a:rPr lang="en-IE" sz="1200" dirty="0" smtClean="0">
                <a:solidFill>
                  <a:srgbClr val="000000"/>
                </a:solidFill>
                <a:latin typeface="Arial" charset="0"/>
              </a:rPr>
              <a:t>Station gate</a:t>
            </a:r>
          </a:p>
          <a:p>
            <a:pPr algn="ctr" fontAlgn="base">
              <a:spcBef>
                <a:spcPct val="0"/>
              </a:spcBef>
              <a:spcAft>
                <a:spcPct val="0"/>
              </a:spcAft>
            </a:pPr>
            <a:r>
              <a:rPr lang="en-IE" sz="1200" dirty="0" smtClean="0">
                <a:solidFill>
                  <a:srgbClr val="000000"/>
                </a:solidFill>
                <a:latin typeface="Arial" charset="0"/>
              </a:rPr>
              <a:t>Delivery</a:t>
            </a:r>
          </a:p>
          <a:p>
            <a:pPr algn="ctr" fontAlgn="base">
              <a:spcBef>
                <a:spcPct val="0"/>
              </a:spcBef>
              <a:spcAft>
                <a:spcPct val="0"/>
              </a:spcAft>
            </a:pPr>
            <a:r>
              <a:rPr lang="en-IE" sz="1200" dirty="0" smtClean="0">
                <a:solidFill>
                  <a:srgbClr val="000000"/>
                </a:solidFill>
                <a:latin typeface="Arial" charset="0"/>
              </a:rPr>
              <a:t>160MW</a:t>
            </a:r>
            <a:endParaRPr lang="en-IE" sz="1200" dirty="0">
              <a:solidFill>
                <a:srgbClr val="000000"/>
              </a:solidFill>
              <a:latin typeface="Arial" charset="0"/>
            </a:endParaRPr>
          </a:p>
        </p:txBody>
      </p:sp>
      <p:sp>
        <p:nvSpPr>
          <p:cNvPr id="24" name="Up Arrow 23"/>
          <p:cNvSpPr/>
          <p:nvPr/>
        </p:nvSpPr>
        <p:spPr>
          <a:xfrm rot="5400000">
            <a:off x="4154753" y="3472616"/>
            <a:ext cx="216024" cy="241816"/>
          </a:xfrm>
          <a:prstGeom prst="upArrow">
            <a:avLst/>
          </a:prstGeom>
          <a:solidFill>
            <a:srgbClr val="000000"/>
          </a:solidFill>
          <a:ln w="25400" cap="flat" cmpd="sng" algn="ctr">
            <a:solidFill>
              <a:srgbClr val="C8012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27" name="Content Placeholder 2"/>
          <p:cNvSpPr>
            <a:spLocks noGrp="1"/>
          </p:cNvSpPr>
          <p:nvPr>
            <p:ph idx="4294967295"/>
          </p:nvPr>
        </p:nvSpPr>
        <p:spPr>
          <a:xfrm>
            <a:off x="5477697" y="5482175"/>
            <a:ext cx="2838719" cy="955113"/>
          </a:xfrm>
          <a:prstGeom prst="rect">
            <a:avLst/>
          </a:prstGeom>
        </p:spPr>
        <p:style>
          <a:lnRef idx="1">
            <a:schemeClr val="accent5"/>
          </a:lnRef>
          <a:fillRef idx="2">
            <a:schemeClr val="accent5"/>
          </a:fillRef>
          <a:effectRef idx="1">
            <a:schemeClr val="accent5"/>
          </a:effectRef>
          <a:fontRef idx="minor">
            <a:schemeClr val="dk1"/>
          </a:fontRef>
        </p:style>
        <p:txBody>
          <a:bodyPr>
            <a:noAutofit/>
          </a:bodyPr>
          <a:lstStyle/>
          <a:p>
            <a:pPr marL="0" indent="0">
              <a:buClr>
                <a:srgbClr val="0292D2"/>
              </a:buClr>
              <a:buNone/>
            </a:pPr>
            <a:r>
              <a:rPr lang="en-IE" sz="1400" dirty="0" smtClean="0"/>
              <a:t>SEM	111.9MWh*SMP</a:t>
            </a:r>
          </a:p>
          <a:p>
            <a:pPr marL="0" indent="0">
              <a:buClr>
                <a:srgbClr val="0292D2"/>
              </a:buClr>
              <a:buNone/>
            </a:pPr>
            <a:r>
              <a:rPr lang="en-IE" sz="1400" dirty="0" smtClean="0"/>
              <a:t>I-SEM 	</a:t>
            </a:r>
            <a:r>
              <a:rPr lang="en-IE" sz="1400" u="sng" dirty="0" smtClean="0"/>
              <a:t>110.7MWh</a:t>
            </a:r>
            <a:r>
              <a:rPr lang="en-IE" sz="1400" dirty="0" smtClean="0"/>
              <a:t>*PIMB</a:t>
            </a:r>
          </a:p>
          <a:p>
            <a:pPr marL="0" indent="0">
              <a:buClr>
                <a:srgbClr val="0292D2"/>
              </a:buClr>
              <a:buNone/>
            </a:pPr>
            <a:r>
              <a:rPr lang="en-IE" sz="1400" dirty="0" smtClean="0"/>
              <a:t>	1.2MWh</a:t>
            </a:r>
          </a:p>
          <a:p>
            <a:pPr marL="0" indent="0">
              <a:buClr>
                <a:srgbClr val="0292D2"/>
              </a:buClr>
              <a:buNone/>
            </a:pPr>
            <a:endParaRPr lang="en-IE" sz="1400" dirty="0"/>
          </a:p>
        </p:txBody>
      </p:sp>
      <p:pic>
        <p:nvPicPr>
          <p:cNvPr id="4" name="Picture 3"/>
          <p:cNvPicPr>
            <a:picLocks noChangeAspect="1"/>
          </p:cNvPicPr>
          <p:nvPr/>
        </p:nvPicPr>
        <p:blipFill>
          <a:blip r:embed="rId4" cstate="print"/>
          <a:stretch>
            <a:fillRect/>
          </a:stretch>
        </p:blipFill>
        <p:spPr>
          <a:xfrm>
            <a:off x="6220092" y="6005424"/>
            <a:ext cx="237765" cy="249958"/>
          </a:xfrm>
          <a:prstGeom prst="rect">
            <a:avLst/>
          </a:prstGeom>
        </p:spPr>
      </p:pic>
      <p:cxnSp>
        <p:nvCxnSpPr>
          <p:cNvPr id="28" name="Straight Connector 27"/>
          <p:cNvCxnSpPr/>
          <p:nvPr/>
        </p:nvCxnSpPr>
        <p:spPr>
          <a:xfrm flipV="1">
            <a:off x="1835696" y="3440034"/>
            <a:ext cx="4771344" cy="59728"/>
          </a:xfrm>
          <a:prstGeom prst="line">
            <a:avLst/>
          </a:prstGeom>
          <a:noFill/>
          <a:ln w="38100" cap="flat" cmpd="sng" algn="ctr">
            <a:solidFill>
              <a:srgbClr val="000000"/>
            </a:solidFill>
            <a:prstDash val="solid"/>
          </a:ln>
          <a:effectLst/>
        </p:spPr>
      </p:cxnSp>
      <p:cxnSp>
        <p:nvCxnSpPr>
          <p:cNvPr id="32" name="Straight Connector 31"/>
          <p:cNvCxnSpPr/>
          <p:nvPr/>
        </p:nvCxnSpPr>
        <p:spPr>
          <a:xfrm flipV="1">
            <a:off x="2847383" y="3109619"/>
            <a:ext cx="3787115" cy="16326"/>
          </a:xfrm>
          <a:prstGeom prst="line">
            <a:avLst/>
          </a:prstGeom>
          <a:noFill/>
          <a:ln w="38100" cap="flat" cmpd="sng" algn="ctr">
            <a:solidFill>
              <a:srgbClr val="000000"/>
            </a:solidFill>
            <a:prstDash val="solid"/>
          </a:ln>
          <a:effectLst/>
        </p:spPr>
      </p:cxnSp>
      <p:sp>
        <p:nvSpPr>
          <p:cNvPr id="29" name="Up Arrow 28"/>
          <p:cNvSpPr/>
          <p:nvPr/>
        </p:nvSpPr>
        <p:spPr>
          <a:xfrm rot="5400000">
            <a:off x="4467981" y="3349367"/>
            <a:ext cx="216024" cy="241816"/>
          </a:xfrm>
          <a:prstGeom prst="upArrow">
            <a:avLst/>
          </a:prstGeom>
          <a:solidFill>
            <a:srgbClr val="000000"/>
          </a:solidFill>
          <a:ln w="25400" cap="flat" cmpd="sng" algn="ctr">
            <a:solidFill>
              <a:srgbClr val="C8012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36" name="Up Arrow 35"/>
          <p:cNvSpPr/>
          <p:nvPr/>
        </p:nvSpPr>
        <p:spPr>
          <a:xfrm rot="16200000">
            <a:off x="4139802" y="2992705"/>
            <a:ext cx="216024" cy="241816"/>
          </a:xfrm>
          <a:prstGeom prst="upArrow">
            <a:avLst/>
          </a:prstGeom>
          <a:solidFill>
            <a:srgbClr val="000000"/>
          </a:solidFill>
          <a:ln w="25400" cap="flat" cmpd="sng" algn="ctr">
            <a:solidFill>
              <a:srgbClr val="C8012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37" name="TextBox 36"/>
          <p:cNvSpPr txBox="1"/>
          <p:nvPr/>
        </p:nvSpPr>
        <p:spPr>
          <a:xfrm>
            <a:off x="3740191" y="2481721"/>
            <a:ext cx="1097635" cy="461665"/>
          </a:xfrm>
          <a:prstGeom prst="rect">
            <a:avLst/>
          </a:prstGeom>
          <a:noFill/>
        </p:spPr>
        <p:txBody>
          <a:bodyPr wrap="square" rtlCol="0">
            <a:spAutoFit/>
          </a:bodyPr>
          <a:lstStyle/>
          <a:p>
            <a:pPr algn="ctr" fontAlgn="base">
              <a:spcBef>
                <a:spcPct val="0"/>
              </a:spcBef>
              <a:spcAft>
                <a:spcPct val="0"/>
              </a:spcAft>
            </a:pPr>
            <a:r>
              <a:rPr lang="en-IE" sz="1200" dirty="0" smtClean="0">
                <a:solidFill>
                  <a:srgbClr val="000000"/>
                </a:solidFill>
                <a:latin typeface="Arial" charset="0"/>
              </a:rPr>
              <a:t>45MW consumption</a:t>
            </a:r>
            <a:endParaRPr lang="en-IE" sz="1200" dirty="0">
              <a:solidFill>
                <a:srgbClr val="000000"/>
              </a:solidFill>
              <a:latin typeface="Arial" charset="0"/>
            </a:endParaRPr>
          </a:p>
        </p:txBody>
      </p:sp>
      <p:sp>
        <p:nvSpPr>
          <p:cNvPr id="26" name="TextBox 25"/>
          <p:cNvSpPr txBox="1"/>
          <p:nvPr/>
        </p:nvSpPr>
        <p:spPr>
          <a:xfrm>
            <a:off x="6284858" y="2738115"/>
            <a:ext cx="1209381" cy="908864"/>
          </a:xfrm>
          <a:prstGeom prst="ellipse">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fontAlgn="base">
              <a:spcBef>
                <a:spcPct val="0"/>
              </a:spcBef>
              <a:spcAft>
                <a:spcPct val="0"/>
              </a:spcAft>
            </a:pPr>
            <a:r>
              <a:rPr lang="en-IE" sz="1200" dirty="0" smtClean="0">
                <a:solidFill>
                  <a:srgbClr val="000000"/>
                </a:solidFill>
                <a:latin typeface="Arial" charset="0"/>
              </a:rPr>
              <a:t>Trading boundary </a:t>
            </a:r>
          </a:p>
          <a:p>
            <a:pPr algn="ctr" fontAlgn="base">
              <a:spcBef>
                <a:spcPct val="0"/>
              </a:spcBef>
              <a:spcAft>
                <a:spcPct val="0"/>
              </a:spcAft>
            </a:pPr>
            <a:r>
              <a:rPr lang="en-IE" sz="1200" dirty="0" smtClean="0">
                <a:solidFill>
                  <a:srgbClr val="000000"/>
                </a:solidFill>
                <a:latin typeface="Arial" charset="0"/>
              </a:rPr>
              <a:t>!!!!</a:t>
            </a:r>
            <a:endParaRPr lang="en-IE" sz="1200" dirty="0">
              <a:solidFill>
                <a:srgbClr val="000000"/>
              </a:solidFill>
              <a:latin typeface="Arial" charset="0"/>
            </a:endParaRPr>
          </a:p>
        </p:txBody>
      </p:sp>
      <p:cxnSp>
        <p:nvCxnSpPr>
          <p:cNvPr id="51" name="Straight Connector 50"/>
          <p:cNvCxnSpPr/>
          <p:nvPr/>
        </p:nvCxnSpPr>
        <p:spPr>
          <a:xfrm>
            <a:off x="1835696" y="3090839"/>
            <a:ext cx="0" cy="432048"/>
          </a:xfrm>
          <a:prstGeom prst="line">
            <a:avLst/>
          </a:prstGeom>
          <a:noFill/>
          <a:ln w="38100" cap="flat" cmpd="sng" algn="ctr">
            <a:solidFill>
              <a:srgbClr val="000000"/>
            </a:solidFill>
            <a:prstDash val="solid"/>
          </a:ln>
          <a:effectLst/>
        </p:spPr>
      </p:cxnSp>
    </p:spTree>
    <p:extLst>
      <p:ext uri="{BB962C8B-B14F-4D97-AF65-F5344CB8AC3E}">
        <p14:creationId xmlns:p14="http://schemas.microsoft.com/office/powerpoint/2010/main" val="2887036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544" y="1700615"/>
                <a:ext cx="8229600" cy="4713387"/>
              </a:xfrm>
            </p:spPr>
            <p:txBody>
              <a:bodyPr>
                <a:normAutofit fontScale="400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IE" i="1" smtClean="0">
                              <a:latin typeface="Cambria Math" panose="02040503050406030204" pitchFamily="18" charset="0"/>
                            </a:rPr>
                          </m:ctrlPr>
                        </m:sSubPr>
                        <m:e>
                          <m:r>
                            <a:rPr lang="en-IE" i="1">
                              <a:latin typeface="Cambria Math"/>
                            </a:rPr>
                            <m:t>𝐶</m:t>
                          </m:r>
                        </m:e>
                        <m:sub>
                          <m:r>
                            <a:rPr lang="en-IE" i="1">
                              <a:latin typeface="Cambria Math"/>
                            </a:rPr>
                            <m:t>𝑢h</m:t>
                          </m:r>
                        </m:sub>
                      </m:sSub>
                      <m:r>
                        <a:rPr lang="en-IE" i="1">
                          <a:latin typeface="Cambria Math"/>
                        </a:rPr>
                        <m:t>=</m:t>
                      </m:r>
                      <m:nary>
                        <m:naryPr>
                          <m:chr m:val="∑"/>
                          <m:limLoc m:val="undOvr"/>
                          <m:supHide m:val="on"/>
                          <m:ctrlPr>
                            <a:rPr lang="en-IE" i="1">
                              <a:latin typeface="Cambria Math" panose="02040503050406030204" pitchFamily="18" charset="0"/>
                            </a:rPr>
                          </m:ctrlPr>
                        </m:naryPr>
                        <m:sub>
                          <m:r>
                            <a:rPr lang="en-IE" i="1">
                              <a:latin typeface="Cambria Math"/>
                            </a:rPr>
                            <m:t>𝑜</m:t>
                          </m:r>
                        </m:sub>
                        <m:sup/>
                        <m:e>
                          <m:d>
                            <m:dPr>
                              <m:ctrlPr>
                                <a:rPr lang="en-IE" i="1">
                                  <a:latin typeface="Cambria Math" panose="02040503050406030204" pitchFamily="18" charset="0"/>
                                </a:rPr>
                              </m:ctrlPr>
                            </m:dPr>
                            <m:e>
                              <m:sSub>
                                <m:sSubPr>
                                  <m:ctrlPr>
                                    <a:rPr lang="en-IE" i="1">
                                      <a:latin typeface="Cambria Math" panose="02040503050406030204" pitchFamily="18" charset="0"/>
                                    </a:rPr>
                                  </m:ctrlPr>
                                </m:sSubPr>
                                <m:e>
                                  <m:r>
                                    <a:rPr lang="en-IE" i="1">
                                      <a:latin typeface="Cambria Math"/>
                                    </a:rPr>
                                    <m:t>𝑃𝐸𝑋</m:t>
                                  </m:r>
                                </m:e>
                                <m:sub>
                                  <m:r>
                                    <a:rPr lang="en-IE" i="1">
                                      <a:latin typeface="Cambria Math"/>
                                    </a:rPr>
                                    <m:t>𝑢𝑜h</m:t>
                                  </m:r>
                                </m:sub>
                              </m:sSub>
                              <m:r>
                                <a:rPr lang="en-IE" i="1">
                                  <a:latin typeface="Cambria Math"/>
                                </a:rPr>
                                <m:t> ×</m:t>
                              </m:r>
                              <m:sSub>
                                <m:sSubPr>
                                  <m:ctrlPr>
                                    <a:rPr lang="en-IE" i="1">
                                      <a:latin typeface="Cambria Math" panose="02040503050406030204" pitchFamily="18" charset="0"/>
                                    </a:rPr>
                                  </m:ctrlPr>
                                </m:sSubPr>
                                <m:e>
                                  <m:r>
                                    <a:rPr lang="en-IE" i="1">
                                      <a:latin typeface="Cambria Math"/>
                                    </a:rPr>
                                    <m:t>𝑄𝐸𝑋</m:t>
                                  </m:r>
                                </m:e>
                                <m:sub>
                                  <m:r>
                                    <a:rPr lang="en-IE" i="1">
                                      <a:latin typeface="Cambria Math"/>
                                    </a:rPr>
                                    <m:t>𝑢𝑜h</m:t>
                                  </m:r>
                                </m:sub>
                              </m:sSub>
                            </m:e>
                          </m:d>
                        </m:e>
                      </m:nary>
                      <m:r>
                        <m:rPr>
                          <m:brk/>
                        </m:rPr>
                        <a:rPr lang="en-IE" i="1" smtClean="0">
                          <a:solidFill>
                            <a:srgbClr val="FF0000"/>
                          </a:solidFill>
                          <a:latin typeface="Cambria Math"/>
                        </a:rPr>
                        <m:t>+</m:t>
                      </m:r>
                      <m:r>
                        <a:rPr lang="en-IE" i="1">
                          <a:solidFill>
                            <a:srgbClr val="FF0000"/>
                          </a:solidFill>
                          <a:latin typeface="Cambria Math"/>
                        </a:rPr>
                        <m:t> </m:t>
                      </m:r>
                      <m:sSub>
                        <m:sSubPr>
                          <m:ctrlPr>
                            <a:rPr lang="en-IE" i="1">
                              <a:solidFill>
                                <a:srgbClr val="FF0000"/>
                              </a:solidFill>
                              <a:latin typeface="Cambria Math" panose="02040503050406030204" pitchFamily="18" charset="0"/>
                            </a:rPr>
                          </m:ctrlPr>
                        </m:sSubPr>
                        <m:e>
                          <m:r>
                            <a:rPr lang="en-IE" i="1">
                              <a:solidFill>
                                <a:srgbClr val="FF0000"/>
                              </a:solidFill>
                              <a:latin typeface="Cambria Math"/>
                            </a:rPr>
                            <m:t>𝑃𝐼𝑀𝐵</m:t>
                          </m:r>
                        </m:e>
                        <m:sub>
                          <m:r>
                            <a:rPr lang="en-IE" i="1">
                              <a:solidFill>
                                <a:srgbClr val="FF0000"/>
                              </a:solidFill>
                              <a:latin typeface="Cambria Math"/>
                            </a:rPr>
                            <m:t>h</m:t>
                          </m:r>
                        </m:sub>
                      </m:sSub>
                      <m:r>
                        <a:rPr lang="en-IE" i="1">
                          <a:solidFill>
                            <a:srgbClr val="FF0000"/>
                          </a:solidFill>
                          <a:latin typeface="Cambria Math"/>
                        </a:rPr>
                        <m:t> ×</m:t>
                      </m:r>
                      <m:d>
                        <m:dPr>
                          <m:ctrlPr>
                            <a:rPr lang="en-IE" i="1">
                              <a:solidFill>
                                <a:srgbClr val="FF0000"/>
                              </a:solidFill>
                              <a:latin typeface="Cambria Math" panose="02040503050406030204" pitchFamily="18" charset="0"/>
                            </a:rPr>
                          </m:ctrlPr>
                        </m:dPr>
                        <m:e>
                          <m:sSub>
                            <m:sSubPr>
                              <m:ctrlPr>
                                <a:rPr lang="en-IE" i="1">
                                  <a:solidFill>
                                    <a:srgbClr val="FF0000"/>
                                  </a:solidFill>
                                  <a:latin typeface="Cambria Math" panose="02040503050406030204" pitchFamily="18" charset="0"/>
                                </a:rPr>
                              </m:ctrlPr>
                            </m:sSubPr>
                            <m:e>
                              <m:r>
                                <a:rPr lang="en-IE" i="1">
                                  <a:solidFill>
                                    <a:srgbClr val="FF0000"/>
                                  </a:solidFill>
                                  <a:latin typeface="Cambria Math"/>
                                </a:rPr>
                                <m:t>𝑄𝑀</m:t>
                              </m:r>
                            </m:e>
                            <m:sub>
                              <m:r>
                                <a:rPr lang="en-IE" i="1">
                                  <a:solidFill>
                                    <a:srgbClr val="FF0000"/>
                                  </a:solidFill>
                                  <a:latin typeface="Cambria Math"/>
                                </a:rPr>
                                <m:t>𝑢h</m:t>
                              </m:r>
                            </m:sub>
                          </m:sSub>
                          <m:r>
                            <a:rPr lang="en-IE" i="1">
                              <a:solidFill>
                                <a:srgbClr val="FF0000"/>
                              </a:solidFill>
                              <a:latin typeface="Cambria Math"/>
                            </a:rPr>
                            <m:t>−</m:t>
                          </m:r>
                          <m:sSub>
                            <m:sSubPr>
                              <m:ctrlPr>
                                <a:rPr lang="en-IE" i="1">
                                  <a:solidFill>
                                    <a:srgbClr val="FF0000"/>
                                  </a:solidFill>
                                  <a:latin typeface="Cambria Math" panose="02040503050406030204" pitchFamily="18" charset="0"/>
                                </a:rPr>
                              </m:ctrlPr>
                            </m:sSubPr>
                            <m:e>
                              <m:r>
                                <a:rPr lang="en-IE" i="1">
                                  <a:solidFill>
                                    <a:srgbClr val="FF0000"/>
                                  </a:solidFill>
                                  <a:latin typeface="Cambria Math"/>
                                </a:rPr>
                                <m:t>𝑄𝐸𝑋</m:t>
                              </m:r>
                            </m:e>
                            <m:sub>
                              <m:r>
                                <a:rPr lang="en-IE" i="1">
                                  <a:solidFill>
                                    <a:srgbClr val="FF0000"/>
                                  </a:solidFill>
                                  <a:latin typeface="Cambria Math"/>
                                </a:rPr>
                                <m:t>𝑢h</m:t>
                              </m:r>
                            </m:sub>
                          </m:sSub>
                        </m:e>
                      </m:d>
                      <m:r>
                        <m:rPr>
                          <m:brk/>
                        </m:rPr>
                        <a:rPr lang="en-IE" i="1">
                          <a:latin typeface="Cambria Math"/>
                        </a:rPr>
                        <m:t>+</m:t>
                      </m:r>
                      <m:nary>
                        <m:naryPr>
                          <m:chr m:val="∑"/>
                          <m:limLoc m:val="undOvr"/>
                          <m:supHide m:val="on"/>
                          <m:ctrlPr>
                            <a:rPr lang="en-IE" i="1">
                              <a:latin typeface="Cambria Math" panose="02040503050406030204" pitchFamily="18" charset="0"/>
                            </a:rPr>
                          </m:ctrlPr>
                        </m:naryPr>
                        <m:sub>
                          <m:r>
                            <a:rPr lang="en-IE" i="1">
                              <a:latin typeface="Cambria Math"/>
                            </a:rPr>
                            <m:t>𝑜</m:t>
                          </m:r>
                        </m:sub>
                        <m:sup/>
                        <m:e>
                          <m:nary>
                            <m:naryPr>
                              <m:chr m:val="∑"/>
                              <m:limLoc m:val="undOvr"/>
                              <m:supHide m:val="on"/>
                              <m:ctrlPr>
                                <a:rPr lang="en-IE" i="1">
                                  <a:latin typeface="Cambria Math" panose="02040503050406030204" pitchFamily="18" charset="0"/>
                                </a:rPr>
                              </m:ctrlPr>
                            </m:naryPr>
                            <m:sub>
                              <m:r>
                                <a:rPr lang="en-IE" i="1">
                                  <a:latin typeface="Cambria Math"/>
                                </a:rPr>
                                <m:t>𝑖</m:t>
                              </m:r>
                            </m:sub>
                            <m:sup/>
                            <m:e>
                              <m:d>
                                <m:dPr>
                                  <m:ctrlPr>
                                    <a:rPr lang="en-IE" i="1">
                                      <a:latin typeface="Cambria Math" panose="02040503050406030204" pitchFamily="18" charset="0"/>
                                    </a:rPr>
                                  </m:ctrlPr>
                                </m:dPr>
                                <m:e>
                                  <m:r>
                                    <a:rPr lang="en-IE" i="1">
                                      <a:latin typeface="Cambria Math"/>
                                    </a:rPr>
                                    <m:t>𝑀𝑎𝑥</m:t>
                                  </m:r>
                                  <m:d>
                                    <m:dPr>
                                      <m:ctrlPr>
                                        <a:rPr lang="en-IE" i="1">
                                          <a:latin typeface="Cambria Math" panose="02040503050406030204" pitchFamily="18" charset="0"/>
                                        </a:rPr>
                                      </m:ctrlPr>
                                    </m:dPr>
                                    <m:e>
                                      <m:sSub>
                                        <m:sSubPr>
                                          <m:ctrlPr>
                                            <a:rPr lang="en-IE" i="1">
                                              <a:latin typeface="Cambria Math" panose="02040503050406030204" pitchFamily="18" charset="0"/>
                                            </a:rPr>
                                          </m:ctrlPr>
                                        </m:sSubPr>
                                        <m:e>
                                          <m:r>
                                            <a:rPr lang="en-IE" i="1">
                                              <a:latin typeface="Cambria Math"/>
                                            </a:rPr>
                                            <m:t>𝑃𝐵𝑂</m:t>
                                          </m:r>
                                        </m:e>
                                        <m:sub>
                                          <m:r>
                                            <a:rPr lang="en-IE" i="1">
                                              <a:latin typeface="Cambria Math"/>
                                            </a:rPr>
                                            <m:t>𝑢</m:t>
                                          </m:r>
                                          <m:r>
                                            <a:rPr lang="en-IE" i="1">
                                              <a:latin typeface="Cambria Math"/>
                                            </a:rPr>
                                            <m:t>𝛽</m:t>
                                          </m:r>
                                          <m:r>
                                            <a:rPr lang="en-IE" i="1">
                                              <a:latin typeface="Cambria Math"/>
                                            </a:rPr>
                                            <m:t>𝑜𝑖h</m:t>
                                          </m:r>
                                        </m:sub>
                                      </m:sSub>
                                      <m:r>
                                        <a:rPr lang="en-IE" i="1">
                                          <a:latin typeface="Cambria Math"/>
                                        </a:rPr>
                                        <m:t>−</m:t>
                                      </m:r>
                                      <m:sSub>
                                        <m:sSubPr>
                                          <m:ctrlPr>
                                            <a:rPr lang="en-IE" i="1">
                                              <a:latin typeface="Cambria Math" panose="02040503050406030204" pitchFamily="18" charset="0"/>
                                            </a:rPr>
                                          </m:ctrlPr>
                                        </m:sSubPr>
                                        <m:e>
                                          <m:r>
                                            <a:rPr lang="en-IE" i="1">
                                              <a:latin typeface="Cambria Math"/>
                                            </a:rPr>
                                            <m:t>𝑃𝐼𝑀𝐵</m:t>
                                          </m:r>
                                        </m:e>
                                        <m:sub>
                                          <m:r>
                                            <a:rPr lang="en-IE" i="1">
                                              <a:latin typeface="Cambria Math"/>
                                            </a:rPr>
                                            <m:t>h</m:t>
                                          </m:r>
                                        </m:sub>
                                      </m:sSub>
                                      <m:r>
                                        <a:rPr lang="en-IE" i="1">
                                          <a:latin typeface="Cambria Math"/>
                                        </a:rPr>
                                        <m:t>, 0</m:t>
                                      </m:r>
                                    </m:e>
                                  </m:d>
                                  <m:r>
                                    <m:rPr>
                                      <m:brk/>
                                    </m:rPr>
                                    <a:rPr lang="en-IE" i="1">
                                      <a:latin typeface="Cambria Math"/>
                                    </a:rPr>
                                    <m:t>×</m:t>
                                  </m:r>
                                  <m:d>
                                    <m:dPr>
                                      <m:ctrlPr>
                                        <a:rPr lang="en-IE" i="1">
                                          <a:latin typeface="Cambria Math" panose="02040503050406030204" pitchFamily="18" charset="0"/>
                                        </a:rPr>
                                      </m:ctrlPr>
                                    </m:dPr>
                                    <m:e>
                                      <m:sSub>
                                        <m:sSubPr>
                                          <m:ctrlPr>
                                            <a:rPr lang="en-IE" i="1">
                                              <a:latin typeface="Cambria Math" panose="02040503050406030204" pitchFamily="18" charset="0"/>
                                            </a:rPr>
                                          </m:ctrlPr>
                                        </m:sSubPr>
                                        <m:e>
                                          <m:r>
                                            <a:rPr lang="en-IE" i="1">
                                              <a:latin typeface="Cambria Math"/>
                                            </a:rPr>
                                            <m:t>𝑄𝐴𝑂</m:t>
                                          </m:r>
                                        </m:e>
                                        <m:sub>
                                          <m:r>
                                            <a:rPr lang="en-IE" i="1">
                                              <a:latin typeface="Cambria Math"/>
                                            </a:rPr>
                                            <m:t>𝑢𝑜𝑖h</m:t>
                                          </m:r>
                                        </m:sub>
                                      </m:sSub>
                                      <m:r>
                                        <a:rPr lang="en-IE" i="1">
                                          <a:latin typeface="Cambria Math"/>
                                        </a:rPr>
                                        <m:t>− </m:t>
                                      </m:r>
                                      <m:r>
                                        <a:rPr lang="en-IE" i="1">
                                          <a:latin typeface="Cambria Math"/>
                                        </a:rPr>
                                        <m:t>𝑀𝑎𝑥</m:t>
                                      </m:r>
                                      <m:d>
                                        <m:dPr>
                                          <m:ctrlPr>
                                            <a:rPr lang="en-IE" i="1">
                                              <a:latin typeface="Cambria Math" panose="02040503050406030204" pitchFamily="18" charset="0"/>
                                            </a:rPr>
                                          </m:ctrlPr>
                                        </m:dPr>
                                        <m:e>
                                          <m:sSub>
                                            <m:sSubPr>
                                              <m:ctrlPr>
                                                <a:rPr lang="en-IE" i="1">
                                                  <a:latin typeface="Cambria Math" panose="02040503050406030204" pitchFamily="18" charset="0"/>
                                                </a:rPr>
                                              </m:ctrlPr>
                                            </m:sSubPr>
                                            <m:e>
                                              <m:r>
                                                <a:rPr lang="en-IE" i="1">
                                                  <a:latin typeface="Cambria Math"/>
                                                </a:rPr>
                                                <m:t>𝑄𝐴𝑂𝑂𝑃𝑂</m:t>
                                              </m:r>
                                            </m:e>
                                            <m:sub>
                                              <m:r>
                                                <a:rPr lang="en-IE" i="1">
                                                  <a:latin typeface="Cambria Math"/>
                                                </a:rPr>
                                                <m:t>𝑢𝑜𝑖h</m:t>
                                              </m:r>
                                            </m:sub>
                                          </m:sSub>
                                          <m:r>
                                            <a:rPr lang="en-IE" i="1">
                                              <a:latin typeface="Cambria Math"/>
                                            </a:rPr>
                                            <m:t>, </m:t>
                                          </m:r>
                                          <m:sSub>
                                            <m:sSubPr>
                                              <m:ctrlPr>
                                                <a:rPr lang="en-IE" i="1">
                                                  <a:latin typeface="Cambria Math" panose="02040503050406030204" pitchFamily="18" charset="0"/>
                                                </a:rPr>
                                              </m:ctrlPr>
                                            </m:sSubPr>
                                            <m:e>
                                              <m:r>
                                                <a:rPr lang="en-IE" i="1">
                                                  <a:latin typeface="Cambria Math"/>
                                                </a:rPr>
                                                <m:t>𝑄𝐴𝑂𝐵𝐼𝐴𝑆</m:t>
                                              </m:r>
                                            </m:e>
                                            <m:sub>
                                              <m:r>
                                                <a:rPr lang="en-IE" i="1">
                                                  <a:latin typeface="Cambria Math"/>
                                                </a:rPr>
                                                <m:t>𝑢𝑜𝑖h</m:t>
                                              </m:r>
                                            </m:sub>
                                          </m:sSub>
                                          <m:r>
                                            <a:rPr lang="en-IE" i="1">
                                              <a:latin typeface="Cambria Math"/>
                                            </a:rPr>
                                            <m:t>, </m:t>
                                          </m:r>
                                          <m:sSub>
                                            <m:sSubPr>
                                              <m:ctrlPr>
                                                <a:rPr lang="en-IE" i="1">
                                                  <a:latin typeface="Cambria Math" panose="02040503050406030204" pitchFamily="18" charset="0"/>
                                                </a:rPr>
                                              </m:ctrlPr>
                                            </m:sSubPr>
                                            <m:e>
                                              <m:r>
                                                <a:rPr lang="en-IE" i="1">
                                                  <a:latin typeface="Cambria Math"/>
                                                </a:rPr>
                                                <m:t>𝑄𝐴𝑂𝑈𝑁𝐷𝐸𝐿</m:t>
                                              </m:r>
                                            </m:e>
                                            <m:sub>
                                              <m:r>
                                                <a:rPr lang="en-IE" i="1">
                                                  <a:latin typeface="Cambria Math"/>
                                                </a:rPr>
                                                <m:t>𝑢𝑜𝑖h</m:t>
                                              </m:r>
                                            </m:sub>
                                          </m:sSub>
                                          <m:r>
                                            <a:rPr lang="en-IE" i="1">
                                              <a:latin typeface="Cambria Math"/>
                                            </a:rPr>
                                            <m:t>, </m:t>
                                          </m:r>
                                          <m:sSub>
                                            <m:sSubPr>
                                              <m:ctrlPr>
                                                <a:rPr lang="en-IE" i="1">
                                                  <a:latin typeface="Cambria Math" panose="02040503050406030204" pitchFamily="18" charset="0"/>
                                                </a:rPr>
                                              </m:ctrlPr>
                                            </m:sSubPr>
                                            <m:e>
                                              <m:r>
                                                <a:rPr lang="en-IE" i="1">
                                                  <a:latin typeface="Cambria Math"/>
                                                </a:rPr>
                                                <m:t>𝑄𝐴𝑂𝑇𝑂𝑇𝑆𝑂</m:t>
                                              </m:r>
                                            </m:e>
                                            <m:sub>
                                              <m:r>
                                                <a:rPr lang="en-IE" i="1">
                                                  <a:latin typeface="Cambria Math"/>
                                                </a:rPr>
                                                <m:t>𝑢𝑜𝑖h</m:t>
                                              </m:r>
                                            </m:sub>
                                          </m:sSub>
                                        </m:e>
                                      </m:d>
                                    </m:e>
                                  </m:d>
                                </m:e>
                              </m:d>
                            </m:e>
                          </m:nary>
                        </m:e>
                      </m:nary>
                      <m:r>
                        <m:rPr>
                          <m:brk/>
                        </m:rPr>
                        <a:rPr lang="en-IE" i="1">
                          <a:latin typeface="Cambria Math"/>
                        </a:rPr>
                        <m:t>+</m:t>
                      </m:r>
                      <m:nary>
                        <m:naryPr>
                          <m:chr m:val="∑"/>
                          <m:limLoc m:val="undOvr"/>
                          <m:supHide m:val="on"/>
                          <m:ctrlPr>
                            <a:rPr lang="en-IE" i="1">
                              <a:latin typeface="Cambria Math" panose="02040503050406030204" pitchFamily="18" charset="0"/>
                            </a:rPr>
                          </m:ctrlPr>
                        </m:naryPr>
                        <m:sub>
                          <m:r>
                            <a:rPr lang="en-IE" i="1">
                              <a:latin typeface="Cambria Math"/>
                            </a:rPr>
                            <m:t>𝑜</m:t>
                          </m:r>
                        </m:sub>
                        <m:sup/>
                        <m:e>
                          <m:nary>
                            <m:naryPr>
                              <m:chr m:val="∑"/>
                              <m:limLoc m:val="undOvr"/>
                              <m:supHide m:val="on"/>
                              <m:ctrlPr>
                                <a:rPr lang="en-IE" i="1">
                                  <a:latin typeface="Cambria Math" panose="02040503050406030204" pitchFamily="18" charset="0"/>
                                </a:rPr>
                              </m:ctrlPr>
                            </m:naryPr>
                            <m:sub>
                              <m:r>
                                <a:rPr lang="en-IE" i="1">
                                  <a:latin typeface="Cambria Math"/>
                                </a:rPr>
                                <m:t>𝑖</m:t>
                              </m:r>
                            </m:sub>
                            <m:sup/>
                            <m:e>
                              <m:d>
                                <m:dPr>
                                  <m:ctrlPr>
                                    <a:rPr lang="en-IE" i="1">
                                      <a:latin typeface="Cambria Math" panose="02040503050406030204" pitchFamily="18" charset="0"/>
                                    </a:rPr>
                                  </m:ctrlPr>
                                </m:dPr>
                                <m:e>
                                  <m:r>
                                    <a:rPr lang="en-IE" i="1">
                                      <a:latin typeface="Cambria Math"/>
                                    </a:rPr>
                                    <m:t>𝑀𝑖𝑛</m:t>
                                  </m:r>
                                  <m:d>
                                    <m:dPr>
                                      <m:ctrlPr>
                                        <a:rPr lang="en-IE" i="1">
                                          <a:latin typeface="Cambria Math" panose="02040503050406030204" pitchFamily="18" charset="0"/>
                                        </a:rPr>
                                      </m:ctrlPr>
                                    </m:dPr>
                                    <m:e>
                                      <m:sSub>
                                        <m:sSubPr>
                                          <m:ctrlPr>
                                            <a:rPr lang="en-IE" i="1">
                                              <a:latin typeface="Cambria Math" panose="02040503050406030204" pitchFamily="18" charset="0"/>
                                            </a:rPr>
                                          </m:ctrlPr>
                                        </m:sSubPr>
                                        <m:e>
                                          <m:r>
                                            <a:rPr lang="en-IE" i="1">
                                              <a:latin typeface="Cambria Math"/>
                                            </a:rPr>
                                            <m:t>𝑃𝐵𝑂</m:t>
                                          </m:r>
                                        </m:e>
                                        <m:sub>
                                          <m:r>
                                            <a:rPr lang="en-IE" i="1">
                                              <a:latin typeface="Cambria Math"/>
                                            </a:rPr>
                                            <m:t>𝑢</m:t>
                                          </m:r>
                                          <m:r>
                                            <a:rPr lang="en-IE" i="1">
                                              <a:latin typeface="Cambria Math"/>
                                            </a:rPr>
                                            <m:t>𝛽</m:t>
                                          </m:r>
                                          <m:r>
                                            <a:rPr lang="en-IE" i="1">
                                              <a:latin typeface="Cambria Math"/>
                                            </a:rPr>
                                            <m:t>𝑜𝑖h</m:t>
                                          </m:r>
                                        </m:sub>
                                      </m:sSub>
                                      <m:r>
                                        <a:rPr lang="en-IE" i="1">
                                          <a:latin typeface="Cambria Math"/>
                                        </a:rPr>
                                        <m:t>−</m:t>
                                      </m:r>
                                      <m:sSub>
                                        <m:sSubPr>
                                          <m:ctrlPr>
                                            <a:rPr lang="en-IE" i="1">
                                              <a:latin typeface="Cambria Math" panose="02040503050406030204" pitchFamily="18" charset="0"/>
                                            </a:rPr>
                                          </m:ctrlPr>
                                        </m:sSubPr>
                                        <m:e>
                                          <m:r>
                                            <a:rPr lang="en-IE" i="1">
                                              <a:latin typeface="Cambria Math"/>
                                            </a:rPr>
                                            <m:t>𝑃𝐼𝑀𝐵</m:t>
                                          </m:r>
                                        </m:e>
                                        <m:sub>
                                          <m:r>
                                            <a:rPr lang="en-IE" i="1">
                                              <a:latin typeface="Cambria Math"/>
                                            </a:rPr>
                                            <m:t>h</m:t>
                                          </m:r>
                                        </m:sub>
                                      </m:sSub>
                                      <m:r>
                                        <a:rPr lang="en-IE" i="1">
                                          <a:latin typeface="Cambria Math"/>
                                        </a:rPr>
                                        <m:t>,0</m:t>
                                      </m:r>
                                    </m:e>
                                  </m:d>
                                  <m:r>
                                    <m:rPr>
                                      <m:brk/>
                                    </m:rPr>
                                    <a:rPr lang="en-IE" i="1">
                                      <a:latin typeface="Cambria Math"/>
                                    </a:rPr>
                                    <m:t>×</m:t>
                                  </m:r>
                                  <m:d>
                                    <m:dPr>
                                      <m:ctrlPr>
                                        <a:rPr lang="en-IE" i="1">
                                          <a:latin typeface="Cambria Math" panose="02040503050406030204" pitchFamily="18" charset="0"/>
                                        </a:rPr>
                                      </m:ctrlPr>
                                    </m:dPr>
                                    <m:e>
                                      <m:sSub>
                                        <m:sSubPr>
                                          <m:ctrlPr>
                                            <a:rPr lang="en-IE" i="1">
                                              <a:latin typeface="Cambria Math" panose="02040503050406030204" pitchFamily="18" charset="0"/>
                                            </a:rPr>
                                          </m:ctrlPr>
                                        </m:sSubPr>
                                        <m:e>
                                          <m:r>
                                            <a:rPr lang="en-IE" i="1">
                                              <a:latin typeface="Cambria Math"/>
                                            </a:rPr>
                                            <m:t>𝑄𝐴𝐵</m:t>
                                          </m:r>
                                        </m:e>
                                        <m:sub>
                                          <m:r>
                                            <a:rPr lang="en-IE" i="1">
                                              <a:latin typeface="Cambria Math"/>
                                            </a:rPr>
                                            <m:t>𝑢𝑜𝑖h</m:t>
                                          </m:r>
                                        </m:sub>
                                      </m:sSub>
                                      <m:r>
                                        <a:rPr lang="en-IE" i="1">
                                          <a:latin typeface="Cambria Math"/>
                                        </a:rPr>
                                        <m:t>−</m:t>
                                      </m:r>
                                      <m:r>
                                        <a:rPr lang="en-IE" i="1">
                                          <a:latin typeface="Cambria Math"/>
                                        </a:rPr>
                                        <m:t>𝑀𝑖𝑛</m:t>
                                      </m:r>
                                      <m:d>
                                        <m:dPr>
                                          <m:ctrlPr>
                                            <a:rPr lang="en-IE" i="1">
                                              <a:latin typeface="Cambria Math" panose="02040503050406030204" pitchFamily="18" charset="0"/>
                                            </a:rPr>
                                          </m:ctrlPr>
                                        </m:dPr>
                                        <m:e>
                                          <m:sSub>
                                            <m:sSubPr>
                                              <m:ctrlPr>
                                                <a:rPr lang="en-IE" i="1">
                                                  <a:latin typeface="Cambria Math" panose="02040503050406030204" pitchFamily="18" charset="0"/>
                                                </a:rPr>
                                              </m:ctrlPr>
                                            </m:sSubPr>
                                            <m:e>
                                              <m:r>
                                                <a:rPr lang="en-IE" i="1">
                                                  <a:latin typeface="Cambria Math"/>
                                                </a:rPr>
                                                <m:t>𝑄𝐴𝐵𝐵𝑃𝑂</m:t>
                                              </m:r>
                                            </m:e>
                                            <m:sub>
                                              <m:r>
                                                <a:rPr lang="en-IE" i="1">
                                                  <a:latin typeface="Cambria Math"/>
                                                </a:rPr>
                                                <m:t>𝑢𝑜𝑖h</m:t>
                                              </m:r>
                                            </m:sub>
                                          </m:sSub>
                                          <m:r>
                                            <a:rPr lang="en-IE" i="1">
                                              <a:latin typeface="Cambria Math"/>
                                            </a:rPr>
                                            <m:t>, </m:t>
                                          </m:r>
                                          <m:sSub>
                                            <m:sSubPr>
                                              <m:ctrlPr>
                                                <a:rPr lang="en-IE" i="1">
                                                  <a:latin typeface="Cambria Math" panose="02040503050406030204" pitchFamily="18" charset="0"/>
                                                </a:rPr>
                                              </m:ctrlPr>
                                            </m:sSubPr>
                                            <m:e>
                                              <m:r>
                                                <a:rPr lang="en-IE" i="1">
                                                  <a:latin typeface="Cambria Math"/>
                                                </a:rPr>
                                                <m:t>𝑄𝐴𝐵𝐵𝐼𝐴𝑆</m:t>
                                              </m:r>
                                            </m:e>
                                            <m:sub>
                                              <m:r>
                                                <a:rPr lang="en-IE" i="1">
                                                  <a:latin typeface="Cambria Math"/>
                                                </a:rPr>
                                                <m:t>𝑢𝑜𝑖h</m:t>
                                              </m:r>
                                            </m:sub>
                                          </m:sSub>
                                          <m:r>
                                            <a:rPr lang="en-IE" i="1">
                                              <a:latin typeface="Cambria Math"/>
                                            </a:rPr>
                                            <m:t>, </m:t>
                                          </m:r>
                                          <m:sSub>
                                            <m:sSubPr>
                                              <m:ctrlPr>
                                                <a:rPr lang="en-IE" i="1">
                                                  <a:latin typeface="Cambria Math" panose="02040503050406030204" pitchFamily="18" charset="0"/>
                                                </a:rPr>
                                              </m:ctrlPr>
                                            </m:sSubPr>
                                            <m:e>
                                              <m:r>
                                                <a:rPr lang="en-IE" i="1">
                                                  <a:latin typeface="Cambria Math"/>
                                                </a:rPr>
                                                <m:t>𝑄𝐴𝐵𝑈𝑁𝐷𝐸𝐿</m:t>
                                              </m:r>
                                            </m:e>
                                            <m:sub>
                                              <m:r>
                                                <a:rPr lang="en-IE" i="1">
                                                  <a:latin typeface="Cambria Math"/>
                                                </a:rPr>
                                                <m:t>𝑢𝑜𝑖h</m:t>
                                              </m:r>
                                            </m:sub>
                                          </m:sSub>
                                          <m:r>
                                            <a:rPr lang="en-IE" i="1">
                                              <a:latin typeface="Cambria Math"/>
                                            </a:rPr>
                                            <m:t>, </m:t>
                                          </m:r>
                                          <m:sSub>
                                            <m:sSubPr>
                                              <m:ctrlPr>
                                                <a:rPr lang="en-IE" i="1">
                                                  <a:latin typeface="Cambria Math" panose="02040503050406030204" pitchFamily="18" charset="0"/>
                                                </a:rPr>
                                              </m:ctrlPr>
                                            </m:sSubPr>
                                            <m:e>
                                              <m:r>
                                                <a:rPr lang="en-IE" i="1">
                                                  <a:latin typeface="Cambria Math"/>
                                                </a:rPr>
                                                <m:t>𝑄𝐴𝐵𝑁𝐹</m:t>
                                              </m:r>
                                            </m:e>
                                            <m:sub>
                                              <m:r>
                                                <a:rPr lang="en-IE" i="1">
                                                  <a:latin typeface="Cambria Math"/>
                                                </a:rPr>
                                                <m:t>𝑢𝑜𝑖h</m:t>
                                              </m:r>
                                            </m:sub>
                                          </m:sSub>
                                          <m:r>
                                            <a:rPr lang="en-IE" i="1">
                                              <a:latin typeface="Cambria Math"/>
                                            </a:rPr>
                                            <m:t>, </m:t>
                                          </m:r>
                                          <m:sSub>
                                            <m:sSubPr>
                                              <m:ctrlPr>
                                                <a:rPr lang="en-IE" i="1">
                                                  <a:latin typeface="Cambria Math" panose="02040503050406030204" pitchFamily="18" charset="0"/>
                                                </a:rPr>
                                              </m:ctrlPr>
                                            </m:sSubPr>
                                            <m:e>
                                              <m:r>
                                                <a:rPr lang="en-IE" i="1">
                                                  <a:latin typeface="Cambria Math"/>
                                                </a:rPr>
                                                <m:t>𝑄𝐴𝐵𝐶𝑈𝑅𝐿</m:t>
                                              </m:r>
                                            </m:e>
                                            <m:sub>
                                              <m:r>
                                                <a:rPr lang="en-IE" i="1">
                                                  <a:latin typeface="Cambria Math"/>
                                                </a:rPr>
                                                <m:t>𝑢𝑜𝑖h</m:t>
                                              </m:r>
                                            </m:sub>
                                          </m:sSub>
                                          <m:r>
                                            <a:rPr lang="en-IE" i="1">
                                              <a:latin typeface="Cambria Math"/>
                                            </a:rPr>
                                            <m:t>, </m:t>
                                          </m:r>
                                          <m:sSub>
                                            <m:sSubPr>
                                              <m:ctrlPr>
                                                <a:rPr lang="en-IE" i="1">
                                                  <a:latin typeface="Cambria Math" panose="02040503050406030204" pitchFamily="18" charset="0"/>
                                                </a:rPr>
                                              </m:ctrlPr>
                                            </m:sSubPr>
                                            <m:e>
                                              <m:r>
                                                <a:rPr lang="en-IE" i="1">
                                                  <a:latin typeface="Cambria Math"/>
                                                </a:rPr>
                                                <m:t>𝑄𝐴𝐵𝑇𝑂𝑇𝑆𝑂</m:t>
                                              </m:r>
                                            </m:e>
                                            <m:sub>
                                              <m:r>
                                                <a:rPr lang="en-IE" i="1">
                                                  <a:latin typeface="Cambria Math"/>
                                                </a:rPr>
                                                <m:t>𝑢𝑜𝑖h</m:t>
                                              </m:r>
                                            </m:sub>
                                          </m:sSub>
                                        </m:e>
                                      </m:d>
                                    </m:e>
                                  </m:d>
                                </m:e>
                              </m:d>
                            </m:e>
                          </m:nary>
                        </m:e>
                      </m:nary>
                      <m:r>
                        <m:rPr>
                          <m:brk/>
                        </m:rPr>
                        <a:rPr lang="en-IE" i="1">
                          <a:latin typeface="Cambria Math"/>
                        </a:rPr>
                        <m:t>+</m:t>
                      </m:r>
                      <m:r>
                        <a:rPr lang="en-IE" i="1">
                          <a:latin typeface="Cambria Math"/>
                        </a:rPr>
                        <m:t> </m:t>
                      </m:r>
                      <m:nary>
                        <m:naryPr>
                          <m:chr m:val="∑"/>
                          <m:limLoc m:val="undOvr"/>
                          <m:supHide m:val="on"/>
                          <m:ctrlPr>
                            <a:rPr lang="en-IE" i="1">
                              <a:latin typeface="Cambria Math" panose="02040503050406030204" pitchFamily="18" charset="0"/>
                            </a:rPr>
                          </m:ctrlPr>
                        </m:naryPr>
                        <m:sub>
                          <m:r>
                            <a:rPr lang="en-IE" i="1">
                              <a:latin typeface="Cambria Math"/>
                            </a:rPr>
                            <m:t>?</m:t>
                          </m:r>
                        </m:sub>
                        <m:sup/>
                        <m:e>
                          <m:d>
                            <m:dPr>
                              <m:ctrlPr>
                                <a:rPr lang="en-IE" i="1">
                                  <a:latin typeface="Cambria Math" panose="02040503050406030204" pitchFamily="18" charset="0"/>
                                </a:rPr>
                              </m:ctrlPr>
                            </m:dPr>
                            <m:e>
                              <m:d>
                                <m:dPr>
                                  <m:ctrlPr>
                                    <a:rPr lang="en-IE" i="1">
                                      <a:latin typeface="Cambria Math" panose="02040503050406030204" pitchFamily="18" charset="0"/>
                                    </a:rPr>
                                  </m:ctrlPr>
                                </m:dPr>
                                <m:e>
                                  <m:sSub>
                                    <m:sSubPr>
                                      <m:ctrlPr>
                                        <a:rPr lang="en-IE" i="1">
                                          <a:latin typeface="Cambria Math" panose="02040503050406030204" pitchFamily="18" charset="0"/>
                                        </a:rPr>
                                      </m:ctrlPr>
                                    </m:sSubPr>
                                    <m:e>
                                      <m:r>
                                        <a:rPr lang="en-IE" i="1">
                                          <a:latin typeface="Cambria Math"/>
                                        </a:rPr>
                                        <m:t>𝑃𝐶𝑈𝑅𝐿</m:t>
                                      </m:r>
                                    </m:e>
                                    <m:sub>
                                      <m:r>
                                        <a:rPr lang="en-IE" i="1">
                                          <a:latin typeface="Cambria Math"/>
                                        </a:rPr>
                                        <m:t>?</m:t>
                                      </m:r>
                                    </m:sub>
                                  </m:sSub>
                                  <m:r>
                                    <a:rPr lang="en-IE" i="1">
                                      <a:latin typeface="Cambria Math"/>
                                    </a:rPr>
                                    <m:t>−</m:t>
                                  </m:r>
                                  <m:sSub>
                                    <m:sSubPr>
                                      <m:ctrlPr>
                                        <a:rPr lang="en-IE" i="1">
                                          <a:latin typeface="Cambria Math" panose="02040503050406030204" pitchFamily="18" charset="0"/>
                                        </a:rPr>
                                      </m:ctrlPr>
                                    </m:sSubPr>
                                    <m:e>
                                      <m:r>
                                        <a:rPr lang="en-IE" i="1">
                                          <a:latin typeface="Cambria Math"/>
                                        </a:rPr>
                                        <m:t>𝑃𝐼𝑀𝐵</m:t>
                                      </m:r>
                                    </m:e>
                                    <m:sub>
                                      <m:r>
                                        <a:rPr lang="en-IE" i="1">
                                          <a:latin typeface="Cambria Math"/>
                                        </a:rPr>
                                        <m:t>h</m:t>
                                      </m:r>
                                    </m:sub>
                                  </m:sSub>
                                </m:e>
                              </m:d>
                              <m:r>
                                <a:rPr lang="en-IE" i="1">
                                  <a:latin typeface="Cambria Math"/>
                                </a:rPr>
                                <m:t> ×</m:t>
                              </m:r>
                              <m:sSub>
                                <m:sSubPr>
                                  <m:ctrlPr>
                                    <a:rPr lang="en-IE" i="1">
                                      <a:latin typeface="Cambria Math" panose="02040503050406030204" pitchFamily="18" charset="0"/>
                                    </a:rPr>
                                  </m:ctrlPr>
                                </m:sSubPr>
                                <m:e>
                                  <m:r>
                                    <a:rPr lang="en-IE" i="1">
                                      <a:latin typeface="Cambria Math"/>
                                    </a:rPr>
                                    <m:t>𝑄𝐴𝐵𝐶𝑈𝑅𝐿</m:t>
                                  </m:r>
                                </m:e>
                                <m:sub>
                                  <m:r>
                                    <a:rPr lang="en-IE" i="1">
                                      <a:latin typeface="Cambria Math"/>
                                    </a:rPr>
                                    <m:t>?</m:t>
                                  </m:r>
                                </m:sub>
                              </m:sSub>
                            </m:e>
                          </m:d>
                        </m:e>
                      </m:nary>
                      <m:r>
                        <m:rPr>
                          <m:brk/>
                        </m:rPr>
                        <a:rPr lang="en-IE" i="1">
                          <a:latin typeface="Cambria Math"/>
                        </a:rPr>
                        <m:t>+</m:t>
                      </m:r>
                      <m:r>
                        <a:rPr lang="en-IE" i="1">
                          <a:latin typeface="Cambria Math"/>
                        </a:rPr>
                        <m:t> </m:t>
                      </m:r>
                      <m:nary>
                        <m:naryPr>
                          <m:chr m:val="∑"/>
                          <m:limLoc m:val="undOvr"/>
                          <m:supHide m:val="on"/>
                          <m:ctrlPr>
                            <a:rPr lang="en-IE" i="1">
                              <a:latin typeface="Cambria Math" panose="02040503050406030204" pitchFamily="18" charset="0"/>
                            </a:rPr>
                          </m:ctrlPr>
                        </m:naryPr>
                        <m:sub>
                          <m:r>
                            <a:rPr lang="en-IE" i="1">
                              <a:latin typeface="Cambria Math"/>
                            </a:rPr>
                            <m:t>𝑜</m:t>
                          </m:r>
                        </m:sub>
                        <m:sup/>
                        <m:e>
                          <m:nary>
                            <m:naryPr>
                              <m:chr m:val="∑"/>
                              <m:limLoc m:val="undOvr"/>
                              <m:supHide m:val="on"/>
                              <m:ctrlPr>
                                <a:rPr lang="en-IE" i="1">
                                  <a:latin typeface="Cambria Math" panose="02040503050406030204" pitchFamily="18" charset="0"/>
                                </a:rPr>
                              </m:ctrlPr>
                            </m:naryPr>
                            <m:sub>
                              <m:r>
                                <a:rPr lang="en-IE" i="1">
                                  <a:latin typeface="Cambria Math"/>
                                </a:rPr>
                                <m:t>𝑖</m:t>
                              </m:r>
                            </m:sub>
                            <m:sup/>
                            <m:e>
                              <m:d>
                                <m:dPr>
                                  <m:ctrlPr>
                                    <a:rPr lang="en-IE" i="1">
                                      <a:latin typeface="Cambria Math" panose="02040503050406030204" pitchFamily="18" charset="0"/>
                                    </a:rPr>
                                  </m:ctrlPr>
                                </m:dPr>
                                <m:e>
                                  <m:d>
                                    <m:dPr>
                                      <m:ctrlPr>
                                        <a:rPr lang="en-IE" i="1">
                                          <a:latin typeface="Cambria Math" panose="02040503050406030204" pitchFamily="18" charset="0"/>
                                        </a:rPr>
                                      </m:ctrlPr>
                                    </m:dPr>
                                    <m:e>
                                      <m:sSub>
                                        <m:sSubPr>
                                          <m:ctrlPr>
                                            <a:rPr lang="en-IE" i="1">
                                              <a:latin typeface="Cambria Math" panose="02040503050406030204" pitchFamily="18" charset="0"/>
                                            </a:rPr>
                                          </m:ctrlPr>
                                        </m:sSubPr>
                                        <m:e>
                                          <m:r>
                                            <a:rPr lang="en-IE" i="1">
                                              <a:latin typeface="Cambria Math"/>
                                            </a:rPr>
                                            <m:t>𝑃𝐵𝑂</m:t>
                                          </m:r>
                                        </m:e>
                                        <m:sub>
                                          <m:r>
                                            <a:rPr lang="en-IE" i="1">
                                              <a:latin typeface="Cambria Math"/>
                                            </a:rPr>
                                            <m:t>𝑢</m:t>
                                          </m:r>
                                          <m:r>
                                            <a:rPr lang="en-IE" i="1">
                                              <a:latin typeface="Cambria Math"/>
                                            </a:rPr>
                                            <m:t>𝛽</m:t>
                                          </m:r>
                                          <m:r>
                                            <a:rPr lang="en-IE" i="1">
                                              <a:latin typeface="Cambria Math"/>
                                            </a:rPr>
                                            <m:t>𝑜𝑖h</m:t>
                                          </m:r>
                                        </m:sub>
                                      </m:sSub>
                                      <m:r>
                                        <a:rPr lang="en-IE" i="1">
                                          <a:latin typeface="Cambria Math"/>
                                        </a:rPr>
                                        <m:t>−</m:t>
                                      </m:r>
                                      <m:sSub>
                                        <m:sSubPr>
                                          <m:ctrlPr>
                                            <a:rPr lang="en-IE" i="1">
                                              <a:latin typeface="Cambria Math" panose="02040503050406030204" pitchFamily="18" charset="0"/>
                                            </a:rPr>
                                          </m:ctrlPr>
                                        </m:sSubPr>
                                        <m:e>
                                          <m:r>
                                            <a:rPr lang="en-IE" i="1">
                                              <a:latin typeface="Cambria Math"/>
                                            </a:rPr>
                                            <m:t>𝑃𝐼𝑀𝐵</m:t>
                                          </m:r>
                                        </m:e>
                                        <m:sub>
                                          <m:r>
                                            <a:rPr lang="en-IE" i="1">
                                              <a:latin typeface="Cambria Math"/>
                                            </a:rPr>
                                            <m:t>h</m:t>
                                          </m:r>
                                        </m:sub>
                                      </m:sSub>
                                    </m:e>
                                  </m:d>
                                  <m:r>
                                    <a:rPr lang="en-IE" i="1">
                                      <a:latin typeface="Cambria Math"/>
                                    </a:rPr>
                                    <m:t> ×</m:t>
                                  </m:r>
                                  <m:r>
                                    <a:rPr lang="en-IE" i="1">
                                      <a:latin typeface="Cambria Math"/>
                                    </a:rPr>
                                    <m:t>𝑀𝑎𝑥</m:t>
                                  </m:r>
                                  <m:d>
                                    <m:dPr>
                                      <m:ctrlPr>
                                        <a:rPr lang="en-IE" i="1">
                                          <a:latin typeface="Cambria Math" panose="02040503050406030204" pitchFamily="18" charset="0"/>
                                        </a:rPr>
                                      </m:ctrlPr>
                                    </m:dPr>
                                    <m:e>
                                      <m:sSub>
                                        <m:sSubPr>
                                          <m:ctrlPr>
                                            <a:rPr lang="en-IE" i="1">
                                              <a:latin typeface="Cambria Math" panose="02040503050406030204" pitchFamily="18" charset="0"/>
                                            </a:rPr>
                                          </m:ctrlPr>
                                        </m:sSubPr>
                                        <m:e>
                                          <m:r>
                                            <a:rPr lang="en-IE" i="1">
                                              <a:latin typeface="Cambria Math"/>
                                            </a:rPr>
                                            <m:t>𝑄𝐴𝑂𝑂𝑃𝑂</m:t>
                                          </m:r>
                                        </m:e>
                                        <m:sub>
                                          <m:r>
                                            <a:rPr lang="en-IE" i="1">
                                              <a:latin typeface="Cambria Math"/>
                                            </a:rPr>
                                            <m:t>𝑢𝑜𝑖h</m:t>
                                          </m:r>
                                        </m:sub>
                                      </m:sSub>
                                      <m:r>
                                        <a:rPr lang="en-IE" i="1">
                                          <a:latin typeface="Cambria Math"/>
                                        </a:rPr>
                                        <m:t>, 0</m:t>
                                      </m:r>
                                    </m:e>
                                  </m:d>
                                </m:e>
                              </m:d>
                            </m:e>
                          </m:nary>
                        </m:e>
                      </m:nary>
                      <m:r>
                        <a:rPr lang="en-IE" i="1">
                          <a:latin typeface="Cambria Math"/>
                        </a:rPr>
                        <m:t> </m:t>
                      </m:r>
                      <m:r>
                        <m:rPr>
                          <m:brk/>
                        </m:rPr>
                        <a:rPr lang="en-IE" i="1">
                          <a:latin typeface="Cambria Math"/>
                        </a:rPr>
                        <m:t>+</m:t>
                      </m:r>
                      <m:r>
                        <a:rPr lang="en-IE" i="1">
                          <a:latin typeface="Cambria Math"/>
                        </a:rPr>
                        <m:t> </m:t>
                      </m:r>
                      <m:nary>
                        <m:naryPr>
                          <m:chr m:val="∑"/>
                          <m:limLoc m:val="undOvr"/>
                          <m:supHide m:val="on"/>
                          <m:ctrlPr>
                            <a:rPr lang="en-IE" i="1">
                              <a:latin typeface="Cambria Math" panose="02040503050406030204" pitchFamily="18" charset="0"/>
                            </a:rPr>
                          </m:ctrlPr>
                        </m:naryPr>
                        <m:sub>
                          <m:r>
                            <a:rPr lang="en-IE" i="1">
                              <a:latin typeface="Cambria Math"/>
                            </a:rPr>
                            <m:t>𝑜</m:t>
                          </m:r>
                        </m:sub>
                        <m:sup/>
                        <m:e>
                          <m:nary>
                            <m:naryPr>
                              <m:chr m:val="∑"/>
                              <m:limLoc m:val="undOvr"/>
                              <m:supHide m:val="on"/>
                              <m:ctrlPr>
                                <a:rPr lang="en-IE" i="1">
                                  <a:latin typeface="Cambria Math" panose="02040503050406030204" pitchFamily="18" charset="0"/>
                                </a:rPr>
                              </m:ctrlPr>
                            </m:naryPr>
                            <m:sub>
                              <m:r>
                                <a:rPr lang="en-IE" i="1">
                                  <a:latin typeface="Cambria Math"/>
                                </a:rPr>
                                <m:t>𝑖</m:t>
                              </m:r>
                            </m:sub>
                            <m:sup/>
                            <m:e>
                              <m:d>
                                <m:dPr>
                                  <m:ctrlPr>
                                    <a:rPr lang="en-IE" i="1">
                                      <a:latin typeface="Cambria Math" panose="02040503050406030204" pitchFamily="18" charset="0"/>
                                    </a:rPr>
                                  </m:ctrlPr>
                                </m:dPr>
                                <m:e>
                                  <m:d>
                                    <m:dPr>
                                      <m:ctrlPr>
                                        <a:rPr lang="en-IE" i="1">
                                          <a:latin typeface="Cambria Math" panose="02040503050406030204" pitchFamily="18" charset="0"/>
                                        </a:rPr>
                                      </m:ctrlPr>
                                    </m:dPr>
                                    <m:e>
                                      <m:sSub>
                                        <m:sSubPr>
                                          <m:ctrlPr>
                                            <a:rPr lang="en-IE" i="1">
                                              <a:latin typeface="Cambria Math" panose="02040503050406030204" pitchFamily="18" charset="0"/>
                                            </a:rPr>
                                          </m:ctrlPr>
                                        </m:sSubPr>
                                        <m:e>
                                          <m:r>
                                            <a:rPr lang="en-IE" i="1">
                                              <a:latin typeface="Cambria Math"/>
                                            </a:rPr>
                                            <m:t>𝑃𝐵𝑂</m:t>
                                          </m:r>
                                        </m:e>
                                        <m:sub>
                                          <m:r>
                                            <a:rPr lang="en-IE" i="1">
                                              <a:latin typeface="Cambria Math"/>
                                            </a:rPr>
                                            <m:t>𝑢</m:t>
                                          </m:r>
                                          <m:r>
                                            <a:rPr lang="en-IE" i="1">
                                              <a:latin typeface="Cambria Math"/>
                                            </a:rPr>
                                            <m:t>𝛽</m:t>
                                          </m:r>
                                          <m:r>
                                            <a:rPr lang="en-IE" i="1">
                                              <a:latin typeface="Cambria Math"/>
                                            </a:rPr>
                                            <m:t>𝑜𝑖h</m:t>
                                          </m:r>
                                        </m:sub>
                                      </m:sSub>
                                      <m:r>
                                        <a:rPr lang="en-IE" i="1">
                                          <a:latin typeface="Cambria Math"/>
                                        </a:rPr>
                                        <m:t>−</m:t>
                                      </m:r>
                                      <m:sSub>
                                        <m:sSubPr>
                                          <m:ctrlPr>
                                            <a:rPr lang="en-IE" i="1">
                                              <a:latin typeface="Cambria Math" panose="02040503050406030204" pitchFamily="18" charset="0"/>
                                            </a:rPr>
                                          </m:ctrlPr>
                                        </m:sSubPr>
                                        <m:e>
                                          <m:r>
                                            <a:rPr lang="en-IE" i="1">
                                              <a:latin typeface="Cambria Math"/>
                                            </a:rPr>
                                            <m:t>𝑃𝐼𝑀𝐵</m:t>
                                          </m:r>
                                        </m:e>
                                        <m:sub>
                                          <m:r>
                                            <a:rPr lang="en-IE" i="1">
                                              <a:latin typeface="Cambria Math"/>
                                            </a:rPr>
                                            <m:t>h</m:t>
                                          </m:r>
                                        </m:sub>
                                      </m:sSub>
                                    </m:e>
                                  </m:d>
                                  <m:r>
                                    <a:rPr lang="en-IE" i="1">
                                      <a:latin typeface="Cambria Math"/>
                                    </a:rPr>
                                    <m:t> ×</m:t>
                                  </m:r>
                                  <m:r>
                                    <a:rPr lang="en-IE" i="1">
                                      <a:latin typeface="Cambria Math"/>
                                    </a:rPr>
                                    <m:t>𝑀𝑖𝑛</m:t>
                                  </m:r>
                                  <m:d>
                                    <m:dPr>
                                      <m:ctrlPr>
                                        <a:rPr lang="en-IE" i="1">
                                          <a:latin typeface="Cambria Math" panose="02040503050406030204" pitchFamily="18" charset="0"/>
                                        </a:rPr>
                                      </m:ctrlPr>
                                    </m:dPr>
                                    <m:e>
                                      <m:sSub>
                                        <m:sSubPr>
                                          <m:ctrlPr>
                                            <a:rPr lang="en-IE" i="1">
                                              <a:latin typeface="Cambria Math" panose="02040503050406030204" pitchFamily="18" charset="0"/>
                                            </a:rPr>
                                          </m:ctrlPr>
                                        </m:sSubPr>
                                        <m:e>
                                          <m:r>
                                            <a:rPr lang="en-IE" i="1">
                                              <a:latin typeface="Cambria Math"/>
                                            </a:rPr>
                                            <m:t>𝑄𝐴𝐵𝐵𝑃𝑂</m:t>
                                          </m:r>
                                        </m:e>
                                        <m:sub>
                                          <m:r>
                                            <a:rPr lang="en-IE" i="1">
                                              <a:latin typeface="Cambria Math"/>
                                            </a:rPr>
                                            <m:t>𝑢𝑜𝑖h</m:t>
                                          </m:r>
                                        </m:sub>
                                      </m:sSub>
                                      <m:r>
                                        <a:rPr lang="en-IE" i="1">
                                          <a:latin typeface="Cambria Math"/>
                                        </a:rPr>
                                        <m:t>− </m:t>
                                      </m:r>
                                      <m:sSub>
                                        <m:sSubPr>
                                          <m:ctrlPr>
                                            <a:rPr lang="en-IE" i="1">
                                              <a:latin typeface="Cambria Math" panose="02040503050406030204" pitchFamily="18" charset="0"/>
                                            </a:rPr>
                                          </m:ctrlPr>
                                        </m:sSubPr>
                                        <m:e>
                                          <m:r>
                                            <a:rPr lang="en-IE" i="1">
                                              <a:latin typeface="Cambria Math"/>
                                            </a:rPr>
                                            <m:t>𝑄𝐴𝐵𝐶𝑈𝑅𝐿</m:t>
                                          </m:r>
                                        </m:e>
                                        <m:sub>
                                          <m:r>
                                            <a:rPr lang="en-IE" i="1">
                                              <a:latin typeface="Cambria Math"/>
                                            </a:rPr>
                                            <m:t>𝑢𝑜𝑖h</m:t>
                                          </m:r>
                                        </m:sub>
                                      </m:sSub>
                                      <m:r>
                                        <a:rPr lang="en-IE" i="1">
                                          <a:latin typeface="Cambria Math"/>
                                        </a:rPr>
                                        <m:t>, 0</m:t>
                                      </m:r>
                                    </m:e>
                                  </m:d>
                                </m:e>
                              </m:d>
                            </m:e>
                          </m:nary>
                        </m:e>
                      </m:nary>
                      <m:r>
                        <m:rPr>
                          <m:brk/>
                        </m:rPr>
                        <a:rPr lang="en-IE" i="1" smtClean="0">
                          <a:solidFill>
                            <a:schemeClr val="bg2">
                              <a:lumMod val="10000"/>
                            </a:schemeClr>
                          </a:solidFill>
                          <a:latin typeface="Cambria Math"/>
                        </a:rPr>
                        <m:t>+</m:t>
                      </m:r>
                      <m:sSub>
                        <m:sSubPr>
                          <m:ctrlPr>
                            <a:rPr lang="en-IE" i="1" smtClean="0">
                              <a:solidFill>
                                <a:schemeClr val="bg2">
                                  <a:lumMod val="10000"/>
                                </a:schemeClr>
                              </a:solidFill>
                              <a:latin typeface="Cambria Math" panose="02040503050406030204" pitchFamily="18" charset="0"/>
                            </a:rPr>
                          </m:ctrlPr>
                        </m:sSubPr>
                        <m:e>
                          <m:r>
                            <a:rPr lang="en-IE" i="1">
                              <a:solidFill>
                                <a:schemeClr val="bg2">
                                  <a:lumMod val="10000"/>
                                </a:schemeClr>
                              </a:solidFill>
                              <a:latin typeface="Cambria Math"/>
                            </a:rPr>
                            <m:t>𝐶𝑈𝑁𝐼𝑀𝐵</m:t>
                          </m:r>
                        </m:e>
                        <m:sub>
                          <m:r>
                            <a:rPr lang="en-IE" i="1">
                              <a:solidFill>
                                <a:schemeClr val="bg2">
                                  <a:lumMod val="10000"/>
                                </a:schemeClr>
                              </a:solidFill>
                              <a:latin typeface="Cambria Math"/>
                            </a:rPr>
                            <m:t>𝑢h</m:t>
                          </m:r>
                        </m:sub>
                      </m:sSub>
                      <m:r>
                        <m:rPr>
                          <m:brk/>
                        </m:rPr>
                        <a:rPr lang="en-IE" i="1">
                          <a:latin typeface="Cambria Math"/>
                        </a:rPr>
                        <m:t>+</m:t>
                      </m:r>
                      <m:sSub>
                        <m:sSubPr>
                          <m:ctrlPr>
                            <a:rPr lang="en-IE" i="1">
                              <a:latin typeface="Cambria Math" panose="02040503050406030204" pitchFamily="18" charset="0"/>
                            </a:rPr>
                          </m:ctrlPr>
                        </m:sSubPr>
                        <m:e>
                          <m:r>
                            <a:rPr lang="en-IE" i="1">
                              <a:latin typeface="Cambria Math"/>
                            </a:rPr>
                            <m:t>𝐶𝐼𝐼</m:t>
                          </m:r>
                        </m:e>
                        <m:sub>
                          <m:r>
                            <a:rPr lang="en-IE" i="1">
                              <a:latin typeface="Cambria Math"/>
                            </a:rPr>
                            <m:t>𝑢h</m:t>
                          </m:r>
                        </m:sub>
                      </m:sSub>
                    </m:oMath>
                  </m:oMathPara>
                </a14:m>
                <a:endParaRPr lang="en-IE"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544" y="1700615"/>
                <a:ext cx="8229600" cy="4713387"/>
              </a:xfrm>
              <a:blipFill>
                <a:blip r:embed="rId2"/>
                <a:stretch>
                  <a:fillRect l="-3259" t="-14101" r="-6444"/>
                </a:stretch>
              </a:blipFill>
            </p:spPr>
            <p:txBody>
              <a:bodyPr/>
              <a:lstStyle/>
              <a:p>
                <a:r>
                  <a:rPr lang="en-IE">
                    <a:noFill/>
                  </a:rPr>
                  <a:t> </a:t>
                </a:r>
              </a:p>
            </p:txBody>
          </p:sp>
        </mc:Fallback>
      </mc:AlternateContent>
      <p:sp>
        <p:nvSpPr>
          <p:cNvPr id="7" name="Rounded Rectangle 4"/>
          <p:cNvSpPr/>
          <p:nvPr/>
        </p:nvSpPr>
        <p:spPr>
          <a:xfrm>
            <a:off x="683568" y="260648"/>
            <a:ext cx="8158198" cy="1368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IE" sz="2800" kern="1200" dirty="0" smtClean="0"/>
              <a:t>Extract from: </a:t>
            </a:r>
          </a:p>
          <a:p>
            <a:pPr lvl="0" algn="l" defTabSz="1600200" rtl="0">
              <a:lnSpc>
                <a:spcPct val="90000"/>
              </a:lnSpc>
              <a:spcBef>
                <a:spcPct val="0"/>
              </a:spcBef>
              <a:spcAft>
                <a:spcPct val="35000"/>
              </a:spcAft>
            </a:pPr>
            <a:r>
              <a:rPr lang="en-IE" sz="2400" kern="1200" dirty="0" smtClean="0">
                <a:solidFill>
                  <a:srgbClr val="002060"/>
                </a:solidFill>
              </a:rPr>
              <a:t>10 Dec 2015 Rules Working Group Meeting III</a:t>
            </a:r>
            <a:endParaRPr lang="en-IE" sz="2400" kern="1200" dirty="0">
              <a:solidFill>
                <a:srgbClr val="002060"/>
              </a:solidFill>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90488"/>
            <a:ext cx="2723674" cy="51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8"/>
          <p:cNvSpPr>
            <a:spLocks noGrp="1"/>
          </p:cNvSpPr>
          <p:nvPr>
            <p:ph type="sldNum" sz="quarter" idx="12"/>
          </p:nvPr>
        </p:nvSpPr>
        <p:spPr/>
        <p:txBody>
          <a:bodyPr/>
          <a:lstStyle/>
          <a:p>
            <a:endParaRPr lang="en-IE" dirty="0"/>
          </a:p>
        </p:txBody>
      </p:sp>
    </p:spTree>
    <p:extLst>
      <p:ext uri="{BB962C8B-B14F-4D97-AF65-F5344CB8AC3E}">
        <p14:creationId xmlns:p14="http://schemas.microsoft.com/office/powerpoint/2010/main" val="4250882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p:cNvSpPr/>
          <p:nvPr/>
        </p:nvSpPr>
        <p:spPr>
          <a:xfrm>
            <a:off x="626032" y="-79067"/>
            <a:ext cx="8158198" cy="1368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IE" sz="2800" kern="1200" dirty="0" smtClean="0"/>
              <a:t>Aughinish BM Settlement</a:t>
            </a:r>
          </a:p>
        </p:txBody>
      </p:sp>
      <p:sp>
        <p:nvSpPr>
          <p:cNvPr id="9" name="Slide Number Placeholder 8"/>
          <p:cNvSpPr>
            <a:spLocks noGrp="1"/>
          </p:cNvSpPr>
          <p:nvPr>
            <p:ph type="sldNum" sz="quarter" idx="12"/>
          </p:nvPr>
        </p:nvSpPr>
        <p:spPr/>
        <p:txBody>
          <a:bodyPr/>
          <a:lstStyle/>
          <a:p>
            <a:endParaRPr lang="en-IE" dirty="0"/>
          </a:p>
        </p:txBody>
      </p:sp>
      <p:pic>
        <p:nvPicPr>
          <p:cNvPr id="4" name="Picture 3"/>
          <p:cNvPicPr>
            <a:picLocks noChangeAspect="1"/>
          </p:cNvPicPr>
          <p:nvPr/>
        </p:nvPicPr>
        <p:blipFill>
          <a:blip r:embed="rId2"/>
          <a:stretch>
            <a:fillRect/>
          </a:stretch>
        </p:blipFill>
        <p:spPr>
          <a:xfrm>
            <a:off x="3374533" y="1412776"/>
            <a:ext cx="2201388" cy="1152128"/>
          </a:xfrm>
          <a:prstGeom prst="rect">
            <a:avLst/>
          </a:prstGeom>
        </p:spPr>
      </p:pic>
      <p:sp>
        <p:nvSpPr>
          <p:cNvPr id="10" name="Content Placeholder 9"/>
          <p:cNvSpPr>
            <a:spLocks noGrp="1"/>
          </p:cNvSpPr>
          <p:nvPr>
            <p:ph idx="1"/>
          </p:nvPr>
        </p:nvSpPr>
        <p:spPr>
          <a:xfrm>
            <a:off x="457200" y="1412776"/>
            <a:ext cx="2495074" cy="4320479"/>
          </a:xfrm>
        </p:spPr>
        <p:txBody>
          <a:bodyPr>
            <a:normAutofit/>
          </a:bodyPr>
          <a:lstStyle/>
          <a:p>
            <a:pPr marL="0" indent="0">
              <a:buNone/>
            </a:pPr>
            <a:r>
              <a:rPr lang="en-IE" dirty="0" smtClean="0"/>
              <a:t>SK3</a:t>
            </a:r>
          </a:p>
          <a:p>
            <a:pPr marL="0" indent="0">
              <a:buNone/>
            </a:pPr>
            <a:r>
              <a:rPr lang="en-IE" dirty="0" smtClean="0"/>
              <a:t>+</a:t>
            </a:r>
          </a:p>
          <a:p>
            <a:pPr marL="0" indent="0">
              <a:buNone/>
            </a:pPr>
            <a:r>
              <a:rPr lang="en-IE" dirty="0" smtClean="0"/>
              <a:t>SK4</a:t>
            </a:r>
          </a:p>
          <a:p>
            <a:pPr marL="0" indent="0">
              <a:buNone/>
            </a:pPr>
            <a:r>
              <a:rPr lang="en-IE" dirty="0" smtClean="0"/>
              <a:t>+</a:t>
            </a:r>
          </a:p>
          <a:p>
            <a:pPr marL="0" indent="0">
              <a:buNone/>
            </a:pPr>
            <a:r>
              <a:rPr lang="en-IE" dirty="0" smtClean="0"/>
              <a:t>TSSU</a:t>
            </a:r>
          </a:p>
          <a:p>
            <a:pPr marL="0" indent="0">
              <a:buNone/>
            </a:pPr>
            <a:r>
              <a:rPr lang="en-IE" dirty="0" smtClean="0"/>
              <a:t>+</a:t>
            </a:r>
          </a:p>
          <a:p>
            <a:pPr marL="0" indent="0">
              <a:buNone/>
            </a:pPr>
            <a:r>
              <a:rPr lang="en-IE" dirty="0" smtClean="0"/>
              <a:t>TU</a:t>
            </a:r>
            <a:endParaRPr lang="en-IE" dirty="0"/>
          </a:p>
        </p:txBody>
      </p:sp>
      <p:pic>
        <p:nvPicPr>
          <p:cNvPr id="11" name="Picture 10"/>
          <p:cNvPicPr>
            <a:picLocks noChangeAspect="1"/>
          </p:cNvPicPr>
          <p:nvPr/>
        </p:nvPicPr>
        <p:blipFill>
          <a:blip r:embed="rId2"/>
          <a:stretch>
            <a:fillRect/>
          </a:stretch>
        </p:blipFill>
        <p:spPr>
          <a:xfrm>
            <a:off x="6084168" y="2564904"/>
            <a:ext cx="2201388" cy="1152128"/>
          </a:xfrm>
          <a:prstGeom prst="rect">
            <a:avLst/>
          </a:prstGeom>
        </p:spPr>
      </p:pic>
      <p:pic>
        <p:nvPicPr>
          <p:cNvPr id="12" name="Picture 11"/>
          <p:cNvPicPr>
            <a:picLocks noChangeAspect="1"/>
          </p:cNvPicPr>
          <p:nvPr/>
        </p:nvPicPr>
        <p:blipFill>
          <a:blip r:embed="rId2"/>
          <a:stretch>
            <a:fillRect/>
          </a:stretch>
        </p:blipFill>
        <p:spPr>
          <a:xfrm>
            <a:off x="3374533" y="3573015"/>
            <a:ext cx="2201388" cy="1152128"/>
          </a:xfrm>
          <a:prstGeom prst="rect">
            <a:avLst/>
          </a:prstGeom>
        </p:spPr>
      </p:pic>
      <p:pic>
        <p:nvPicPr>
          <p:cNvPr id="13" name="Picture 12"/>
          <p:cNvPicPr>
            <a:picLocks noChangeAspect="1"/>
          </p:cNvPicPr>
          <p:nvPr/>
        </p:nvPicPr>
        <p:blipFill>
          <a:blip r:embed="rId2"/>
          <a:stretch>
            <a:fillRect/>
          </a:stretch>
        </p:blipFill>
        <p:spPr>
          <a:xfrm>
            <a:off x="6084168" y="4581127"/>
            <a:ext cx="2201388" cy="1152128"/>
          </a:xfrm>
          <a:prstGeom prst="rect">
            <a:avLst/>
          </a:prstGeom>
        </p:spPr>
      </p:pic>
      <p:sp>
        <p:nvSpPr>
          <p:cNvPr id="14" name="Rectangle 13"/>
          <p:cNvSpPr/>
          <p:nvPr/>
        </p:nvSpPr>
        <p:spPr>
          <a:xfrm>
            <a:off x="6516216" y="1912186"/>
            <a:ext cx="373820" cy="369332"/>
          </a:xfrm>
          <a:prstGeom prst="rect">
            <a:avLst/>
          </a:prstGeom>
        </p:spPr>
        <p:txBody>
          <a:bodyPr wrap="none">
            <a:spAutoFit/>
          </a:bodyPr>
          <a:lstStyle/>
          <a:p>
            <a:r>
              <a:rPr lang="en-IE" dirty="0"/>
              <a:t>+</a:t>
            </a:r>
          </a:p>
        </p:txBody>
      </p:sp>
      <p:sp>
        <p:nvSpPr>
          <p:cNvPr id="15" name="Rectangle 14"/>
          <p:cNvSpPr/>
          <p:nvPr/>
        </p:nvSpPr>
        <p:spPr>
          <a:xfrm>
            <a:off x="6997952" y="3964413"/>
            <a:ext cx="373820" cy="369332"/>
          </a:xfrm>
          <a:prstGeom prst="rect">
            <a:avLst/>
          </a:prstGeom>
        </p:spPr>
        <p:txBody>
          <a:bodyPr wrap="none">
            <a:spAutoFit/>
          </a:bodyPr>
          <a:lstStyle/>
          <a:p>
            <a:r>
              <a:rPr lang="en-IE" dirty="0"/>
              <a:t>+</a:t>
            </a:r>
          </a:p>
        </p:txBody>
      </p:sp>
      <p:sp>
        <p:nvSpPr>
          <p:cNvPr id="16" name="Rectangle 15"/>
          <p:cNvSpPr/>
          <p:nvPr/>
        </p:nvSpPr>
        <p:spPr>
          <a:xfrm>
            <a:off x="4331311" y="2920297"/>
            <a:ext cx="373820" cy="369332"/>
          </a:xfrm>
          <a:prstGeom prst="rect">
            <a:avLst/>
          </a:prstGeom>
        </p:spPr>
        <p:txBody>
          <a:bodyPr wrap="none">
            <a:spAutoFit/>
          </a:bodyPr>
          <a:lstStyle/>
          <a:p>
            <a:r>
              <a:rPr lang="en-IE" dirty="0"/>
              <a:t>+</a:t>
            </a:r>
          </a:p>
        </p:txBody>
      </p:sp>
    </p:spTree>
    <p:extLst>
      <p:ext uri="{BB962C8B-B14F-4D97-AF65-F5344CB8AC3E}">
        <p14:creationId xmlns:p14="http://schemas.microsoft.com/office/powerpoint/2010/main" val="2450690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692696"/>
            <a:ext cx="8280920" cy="1296144"/>
          </a:xfrm>
        </p:spPr>
        <p:txBody>
          <a:bodyPr/>
          <a:lstStyle/>
          <a:p>
            <a:r>
              <a:rPr lang="en-US" dirty="0" smtClean="0">
                <a:solidFill>
                  <a:srgbClr val="0292D2"/>
                </a:solidFill>
              </a:rPr>
              <a:t>The I-SEM Solution</a:t>
            </a:r>
            <a:br>
              <a:rPr lang="en-US" dirty="0" smtClean="0">
                <a:solidFill>
                  <a:srgbClr val="0292D2"/>
                </a:solidFill>
              </a:rPr>
            </a:br>
            <a:r>
              <a:rPr lang="en-US" sz="1800" dirty="0" smtClean="0">
                <a:solidFill>
                  <a:srgbClr val="ADC2A9"/>
                </a:solidFill>
              </a:rPr>
              <a:t>Losses to a supplier</a:t>
            </a:r>
            <a:endParaRPr lang="en-IE" sz="1800" dirty="0">
              <a:solidFill>
                <a:srgbClr val="ADC2A9"/>
              </a:solidFill>
            </a:endParaRPr>
          </a:p>
        </p:txBody>
      </p:sp>
      <p:sp>
        <p:nvSpPr>
          <p:cNvPr id="5" name="Slide Number Placeholder 4"/>
          <p:cNvSpPr>
            <a:spLocks noGrp="1"/>
          </p:cNvSpPr>
          <p:nvPr>
            <p:ph type="sldNum" sz="quarter" idx="4"/>
          </p:nvPr>
        </p:nvSpPr>
        <p:spPr/>
        <p:txBody>
          <a:bodyPr/>
          <a:lstStyle/>
          <a:p>
            <a:fld id="{4B26FC87-4B44-46C4-85B2-84A4434E1DF7}" type="slidenum">
              <a:rPr lang="ru-RU" smtClean="0"/>
              <a:pPr/>
              <a:t>15</a:t>
            </a:fld>
            <a:endParaRPr lang="ru-RU"/>
          </a:p>
        </p:txBody>
      </p:sp>
      <p:sp>
        <p:nvSpPr>
          <p:cNvPr id="7" name="Content Placeholder 2"/>
          <p:cNvSpPr>
            <a:spLocks noGrp="1"/>
          </p:cNvSpPr>
          <p:nvPr>
            <p:ph idx="4294967295"/>
          </p:nvPr>
        </p:nvSpPr>
        <p:spPr>
          <a:xfrm>
            <a:off x="494185" y="4316019"/>
            <a:ext cx="8398295" cy="1022279"/>
          </a:xfrm>
          <a:prstGeom prst="rect">
            <a:avLst/>
          </a:prstGeom>
        </p:spPr>
        <p:txBody>
          <a:bodyPr>
            <a:noAutofit/>
          </a:bodyPr>
          <a:lstStyle/>
          <a:p>
            <a:pPr>
              <a:buClr>
                <a:srgbClr val="0292D2"/>
              </a:buClr>
              <a:buFont typeface="Wingdings" panose="05000000000000000000" pitchFamily="2" charset="2"/>
              <a:buChar char="q"/>
            </a:pPr>
            <a:r>
              <a:rPr lang="en-IE" sz="1400" dirty="0" smtClean="0"/>
              <a:t>Energy </a:t>
            </a:r>
            <a:r>
              <a:rPr lang="en-IE" sz="1400" dirty="0"/>
              <a:t>payment = </a:t>
            </a:r>
            <a:r>
              <a:rPr lang="en-IE" sz="1400" dirty="0" smtClean="0"/>
              <a:t>QMLF</a:t>
            </a:r>
            <a:r>
              <a:rPr lang="en-IE" sz="1400" baseline="-25000" dirty="0" smtClean="0"/>
              <a:t>SK3</a:t>
            </a:r>
            <a:r>
              <a:rPr lang="en-IE" sz="1400" dirty="0" smtClean="0"/>
              <a:t> +</a:t>
            </a:r>
            <a:r>
              <a:rPr lang="en-IE" sz="1400" dirty="0"/>
              <a:t> </a:t>
            </a:r>
            <a:r>
              <a:rPr lang="en-IE" sz="1400" dirty="0" smtClean="0"/>
              <a:t>QMLF</a:t>
            </a:r>
            <a:r>
              <a:rPr lang="en-IE" sz="1400" baseline="-25000" dirty="0" smtClean="0"/>
              <a:t>SK4</a:t>
            </a:r>
            <a:r>
              <a:rPr lang="en-IE" sz="1400" dirty="0" smtClean="0"/>
              <a:t> </a:t>
            </a:r>
            <a:r>
              <a:rPr lang="en-IE" sz="1400" dirty="0"/>
              <a:t>+ </a:t>
            </a:r>
            <a:r>
              <a:rPr lang="en-IE" sz="1400" dirty="0" smtClean="0"/>
              <a:t>QMLF</a:t>
            </a:r>
            <a:r>
              <a:rPr lang="en-IE" sz="1400" baseline="-25000" dirty="0" smtClean="0"/>
              <a:t>TSSU</a:t>
            </a:r>
            <a:r>
              <a:rPr lang="en-IE" sz="1400" dirty="0" smtClean="0"/>
              <a:t> </a:t>
            </a:r>
            <a:r>
              <a:rPr lang="en-IE" sz="1400" dirty="0"/>
              <a:t>+ </a:t>
            </a:r>
            <a:r>
              <a:rPr lang="en-IE" sz="1400" dirty="0" smtClean="0"/>
              <a:t>QMLF</a:t>
            </a:r>
            <a:r>
              <a:rPr lang="en-IE" sz="1400" baseline="-25000" dirty="0" smtClean="0"/>
              <a:t>TU</a:t>
            </a:r>
            <a:r>
              <a:rPr lang="en-IE" sz="1400" dirty="0" smtClean="0"/>
              <a:t> 	</a:t>
            </a:r>
            <a:r>
              <a:rPr lang="en-IE" sz="1400" dirty="0"/>
              <a:t>* PIMB</a:t>
            </a:r>
          </a:p>
          <a:p>
            <a:pPr marL="0" indent="0">
              <a:buClr>
                <a:srgbClr val="0292D2"/>
              </a:buClr>
              <a:buNone/>
            </a:pPr>
            <a:r>
              <a:rPr lang="en-IE" sz="1400" dirty="0" smtClean="0"/>
              <a:t>		</a:t>
            </a:r>
            <a:r>
              <a:rPr lang="en-IE" sz="1400" dirty="0"/>
              <a:t>= </a:t>
            </a:r>
            <a:r>
              <a:rPr lang="en-IE" sz="1400" dirty="0" smtClean="0"/>
              <a:t>80*.973 </a:t>
            </a:r>
            <a:r>
              <a:rPr lang="en-IE" sz="1400" dirty="0"/>
              <a:t>+ </a:t>
            </a:r>
            <a:r>
              <a:rPr lang="en-IE" sz="1400" dirty="0" smtClean="0"/>
              <a:t>80*.973 </a:t>
            </a:r>
            <a:r>
              <a:rPr lang="en-IE" sz="1400" dirty="0"/>
              <a:t>+ </a:t>
            </a:r>
            <a:r>
              <a:rPr lang="en-IE" sz="1400" dirty="0" smtClean="0"/>
              <a:t>(-45*</a:t>
            </a:r>
            <a:r>
              <a:rPr lang="en-IE" sz="1400" dirty="0" smtClean="0">
                <a:solidFill>
                  <a:srgbClr val="FF0000"/>
                </a:solidFill>
              </a:rPr>
              <a:t>0.973</a:t>
            </a:r>
            <a:r>
              <a:rPr lang="en-IE" sz="1400" dirty="0" smtClean="0"/>
              <a:t>) </a:t>
            </a:r>
            <a:r>
              <a:rPr lang="en-IE" sz="1400" dirty="0"/>
              <a:t>+ </a:t>
            </a:r>
            <a:r>
              <a:rPr lang="en-IE" sz="1400" dirty="0" smtClean="0"/>
              <a:t>0 	</a:t>
            </a:r>
            <a:r>
              <a:rPr lang="en-IE" sz="1400" dirty="0"/>
              <a:t>* PIMB</a:t>
            </a:r>
          </a:p>
          <a:p>
            <a:pPr marL="0" indent="0">
              <a:buClr>
                <a:srgbClr val="0292D2"/>
              </a:buClr>
              <a:buNone/>
            </a:pPr>
            <a:r>
              <a:rPr lang="en-IE" sz="1400" dirty="0" smtClean="0"/>
              <a:t>		</a:t>
            </a:r>
            <a:r>
              <a:rPr lang="en-IE" sz="1400" dirty="0"/>
              <a:t>= </a:t>
            </a:r>
            <a:r>
              <a:rPr lang="en-IE" sz="1400" dirty="0" smtClean="0"/>
              <a:t>111.9 					* PIMB</a:t>
            </a:r>
            <a:endParaRPr lang="en-IE" sz="1400" dirty="0"/>
          </a:p>
          <a:p>
            <a:pPr marL="0" indent="0">
              <a:buClr>
                <a:srgbClr val="0292D2"/>
              </a:buClr>
              <a:buNone/>
            </a:pPr>
            <a:endParaRPr lang="en-IE" sz="1400" dirty="0" smtClean="0"/>
          </a:p>
          <a:p>
            <a:pPr marL="0" indent="0">
              <a:buClr>
                <a:srgbClr val="0292D2"/>
              </a:buClr>
              <a:buNone/>
            </a:pPr>
            <a:endParaRPr lang="en-IE" sz="1400" dirty="0"/>
          </a:p>
        </p:txBody>
      </p:sp>
      <p:sp>
        <p:nvSpPr>
          <p:cNvPr id="27" name="Content Placeholder 2"/>
          <p:cNvSpPr>
            <a:spLocks noGrp="1"/>
          </p:cNvSpPr>
          <p:nvPr>
            <p:ph idx="4294967295"/>
          </p:nvPr>
        </p:nvSpPr>
        <p:spPr>
          <a:xfrm>
            <a:off x="5477697" y="5323150"/>
            <a:ext cx="2838719" cy="955113"/>
          </a:xfrm>
          <a:prstGeom prst="rect">
            <a:avLst/>
          </a:prstGeom>
        </p:spPr>
        <p:style>
          <a:lnRef idx="1">
            <a:schemeClr val="accent5"/>
          </a:lnRef>
          <a:fillRef idx="2">
            <a:schemeClr val="accent5"/>
          </a:fillRef>
          <a:effectRef idx="1">
            <a:schemeClr val="accent5"/>
          </a:effectRef>
          <a:fontRef idx="minor">
            <a:schemeClr val="dk1"/>
          </a:fontRef>
        </p:style>
        <p:txBody>
          <a:bodyPr>
            <a:noAutofit/>
          </a:bodyPr>
          <a:lstStyle/>
          <a:p>
            <a:pPr marL="0" indent="0">
              <a:buClr>
                <a:srgbClr val="0292D2"/>
              </a:buClr>
              <a:buNone/>
            </a:pPr>
            <a:r>
              <a:rPr lang="en-IE" sz="1400" dirty="0" smtClean="0"/>
              <a:t>SEM	111.9MWh*SMP</a:t>
            </a:r>
          </a:p>
          <a:p>
            <a:pPr marL="0" indent="0">
              <a:buClr>
                <a:srgbClr val="0292D2"/>
              </a:buClr>
              <a:buNone/>
            </a:pPr>
            <a:r>
              <a:rPr lang="en-IE" sz="1400" dirty="0" smtClean="0"/>
              <a:t>I-SEM 	</a:t>
            </a:r>
            <a:r>
              <a:rPr lang="en-IE" sz="1400" u="sng" dirty="0" smtClean="0"/>
              <a:t>111.9MWh</a:t>
            </a:r>
            <a:r>
              <a:rPr lang="en-IE" sz="1400" dirty="0" smtClean="0"/>
              <a:t>*PIMB</a:t>
            </a:r>
          </a:p>
          <a:p>
            <a:pPr marL="0" indent="0">
              <a:buClr>
                <a:srgbClr val="0292D2"/>
              </a:buClr>
              <a:buNone/>
            </a:pPr>
            <a:r>
              <a:rPr lang="en-IE" sz="1400" dirty="0" smtClean="0"/>
              <a:t>	    0.0   MWh</a:t>
            </a:r>
          </a:p>
          <a:p>
            <a:pPr marL="0" indent="0">
              <a:buClr>
                <a:srgbClr val="0292D2"/>
              </a:buClr>
              <a:buNone/>
            </a:pPr>
            <a:endParaRPr lang="en-IE" sz="1400" dirty="0"/>
          </a:p>
        </p:txBody>
      </p:sp>
      <p:pic>
        <p:nvPicPr>
          <p:cNvPr id="4" name="Picture 3"/>
          <p:cNvPicPr>
            <a:picLocks noChangeAspect="1"/>
          </p:cNvPicPr>
          <p:nvPr/>
        </p:nvPicPr>
        <p:blipFill>
          <a:blip r:embed="rId3" cstate="print"/>
          <a:stretch>
            <a:fillRect/>
          </a:stretch>
        </p:blipFill>
        <p:spPr>
          <a:xfrm>
            <a:off x="6228184" y="5877272"/>
            <a:ext cx="237765" cy="249958"/>
          </a:xfrm>
          <a:prstGeom prst="rect">
            <a:avLst/>
          </a:prstGeom>
        </p:spPr>
      </p:pic>
      <p:sp>
        <p:nvSpPr>
          <p:cNvPr id="31" name="Content Placeholder 2"/>
          <p:cNvSpPr>
            <a:spLocks noGrp="1"/>
          </p:cNvSpPr>
          <p:nvPr>
            <p:ph idx="4294967295"/>
          </p:nvPr>
        </p:nvSpPr>
        <p:spPr>
          <a:xfrm>
            <a:off x="395537" y="1844824"/>
            <a:ext cx="6912767" cy="1944216"/>
          </a:xfrm>
          <a:prstGeom prst="rect">
            <a:avLst/>
          </a:prstGeom>
        </p:spPr>
        <p:style>
          <a:lnRef idx="1">
            <a:schemeClr val="accent5"/>
          </a:lnRef>
          <a:fillRef idx="2">
            <a:schemeClr val="accent5"/>
          </a:fillRef>
          <a:effectRef idx="1">
            <a:schemeClr val="accent5"/>
          </a:effectRef>
          <a:fontRef idx="minor">
            <a:schemeClr val="dk1"/>
          </a:fontRef>
        </p:style>
        <p:txBody>
          <a:bodyPr>
            <a:noAutofit/>
          </a:bodyPr>
          <a:lstStyle/>
          <a:p>
            <a:pPr marL="0" indent="0">
              <a:buClr>
                <a:srgbClr val="0292D2"/>
              </a:buClr>
              <a:buNone/>
            </a:pPr>
            <a:r>
              <a:rPr lang="en-IE" sz="1400" dirty="0" smtClean="0"/>
              <a:t>Apply the loss factor to the TSSU </a:t>
            </a:r>
            <a:endParaRPr lang="en-IE" sz="1400" dirty="0" smtClean="0"/>
          </a:p>
          <a:p>
            <a:pPr marL="0" indent="0">
              <a:buClr>
                <a:srgbClr val="0292D2"/>
              </a:buClr>
              <a:buNone/>
            </a:pPr>
            <a:endParaRPr lang="en-IE" sz="1400" dirty="0" smtClean="0"/>
          </a:p>
          <a:p>
            <a:pPr>
              <a:buClr>
                <a:srgbClr val="0292D2"/>
              </a:buClr>
              <a:buFont typeface="Wingdings" panose="05000000000000000000" pitchFamily="2" charset="2"/>
              <a:buChar char="q"/>
            </a:pPr>
            <a:r>
              <a:rPr lang="en-IE" sz="1400" dirty="0" smtClean="0"/>
              <a:t>Let 	TSSU TLAF= the </a:t>
            </a:r>
            <a:r>
              <a:rPr lang="en-IE" sz="1400" dirty="0"/>
              <a:t>station node TLAF </a:t>
            </a:r>
            <a:r>
              <a:rPr lang="en-IE" sz="1400" dirty="0" smtClean="0"/>
              <a:t> </a:t>
            </a:r>
            <a:endParaRPr lang="en-IE" sz="1400" dirty="0" smtClean="0"/>
          </a:p>
          <a:p>
            <a:pPr>
              <a:buClr>
                <a:srgbClr val="0292D2"/>
              </a:buClr>
              <a:buFont typeface="Wingdings" panose="05000000000000000000" pitchFamily="2" charset="2"/>
              <a:buChar char="q"/>
            </a:pPr>
            <a:endParaRPr lang="en-IE" sz="1400" dirty="0"/>
          </a:p>
          <a:p>
            <a:pPr lvl="1">
              <a:buClr>
                <a:srgbClr val="0292D2"/>
              </a:buClr>
              <a:buFont typeface="Wingdings" panose="05000000000000000000" pitchFamily="2" charset="2"/>
              <a:buChar char="q"/>
            </a:pPr>
            <a:r>
              <a:rPr lang="en-IE" sz="1000" dirty="0" smtClean="0"/>
              <a:t>If the registered		MEC 	is greater than MIC</a:t>
            </a:r>
          </a:p>
          <a:p>
            <a:pPr lvl="1">
              <a:buClr>
                <a:srgbClr val="0292D2"/>
              </a:buClr>
              <a:buFont typeface="Wingdings" panose="05000000000000000000" pitchFamily="2" charset="2"/>
              <a:buChar char="q"/>
            </a:pPr>
            <a:r>
              <a:rPr lang="en-IE" sz="1000" dirty="0" smtClean="0"/>
              <a:t>If in a period		</a:t>
            </a:r>
            <a:r>
              <a:rPr lang="en-IE" sz="1000" dirty="0" err="1" smtClean="0"/>
              <a:t>QM</a:t>
            </a:r>
            <a:r>
              <a:rPr lang="en-IE" sz="1000" baseline="-25000" dirty="0" err="1" smtClean="0"/>
              <a:t>uy</a:t>
            </a:r>
            <a:r>
              <a:rPr lang="en-IE" sz="1000" baseline="-25000" dirty="0" smtClean="0"/>
              <a:t>  	</a:t>
            </a:r>
            <a:r>
              <a:rPr lang="en-IE" sz="1000" dirty="0" smtClean="0"/>
              <a:t>is greater than </a:t>
            </a:r>
            <a:r>
              <a:rPr lang="en-IE" sz="1000" dirty="0" smtClean="0"/>
              <a:t>0MW</a:t>
            </a:r>
          </a:p>
          <a:p>
            <a:pPr marL="457200" lvl="1" indent="0">
              <a:buClr>
                <a:srgbClr val="0292D2"/>
              </a:buClr>
              <a:buNone/>
            </a:pPr>
            <a:endParaRPr lang="en-IE" sz="1000" dirty="0" smtClean="0"/>
          </a:p>
          <a:p>
            <a:pPr>
              <a:buClr>
                <a:srgbClr val="0292D2"/>
              </a:buClr>
              <a:buFont typeface="Wingdings" panose="05000000000000000000" pitchFamily="2" charset="2"/>
              <a:buChar char="q"/>
            </a:pPr>
            <a:r>
              <a:rPr lang="en-IE" sz="1400" dirty="0" smtClean="0"/>
              <a:t>Else 		the TSSU TLAF = 1</a:t>
            </a:r>
          </a:p>
          <a:p>
            <a:pPr>
              <a:buClr>
                <a:srgbClr val="0292D2"/>
              </a:buClr>
              <a:buFont typeface="Wingdings" panose="05000000000000000000" pitchFamily="2" charset="2"/>
              <a:buChar char="q"/>
            </a:pPr>
            <a:endParaRPr lang="en-IE" sz="1400" dirty="0"/>
          </a:p>
          <a:p>
            <a:pPr marL="0" indent="0">
              <a:buClr>
                <a:srgbClr val="0292D2"/>
              </a:buClr>
              <a:buNone/>
            </a:pPr>
            <a:endParaRPr lang="en-IE" sz="1400" dirty="0"/>
          </a:p>
        </p:txBody>
      </p:sp>
    </p:spTree>
    <p:extLst>
      <p:ext uri="{BB962C8B-B14F-4D97-AF65-F5344CB8AC3E}">
        <p14:creationId xmlns:p14="http://schemas.microsoft.com/office/powerpoint/2010/main" val="1714393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692696"/>
            <a:ext cx="8280920" cy="1296144"/>
          </a:xfrm>
        </p:spPr>
        <p:txBody>
          <a:bodyPr/>
          <a:lstStyle/>
          <a:p>
            <a:r>
              <a:rPr lang="en-US" dirty="0" smtClean="0">
                <a:solidFill>
                  <a:srgbClr val="0292D2"/>
                </a:solidFill>
              </a:rPr>
              <a:t>Justification</a:t>
            </a:r>
            <a:br>
              <a:rPr lang="en-US" dirty="0" smtClean="0">
                <a:solidFill>
                  <a:srgbClr val="0292D2"/>
                </a:solidFill>
              </a:rPr>
            </a:br>
            <a:endParaRPr lang="en-IE" sz="1800" dirty="0">
              <a:solidFill>
                <a:srgbClr val="ADC2A9"/>
              </a:solidFill>
            </a:endParaRPr>
          </a:p>
        </p:txBody>
      </p:sp>
      <p:sp>
        <p:nvSpPr>
          <p:cNvPr id="5" name="Slide Number Placeholder 4"/>
          <p:cNvSpPr>
            <a:spLocks noGrp="1"/>
          </p:cNvSpPr>
          <p:nvPr>
            <p:ph type="sldNum" sz="quarter" idx="4"/>
          </p:nvPr>
        </p:nvSpPr>
        <p:spPr/>
        <p:txBody>
          <a:bodyPr/>
          <a:lstStyle/>
          <a:p>
            <a:fld id="{4B26FC87-4B44-46C4-85B2-84A4434E1DF7}" type="slidenum">
              <a:rPr lang="ru-RU" smtClean="0"/>
              <a:pPr/>
              <a:t>16</a:t>
            </a:fld>
            <a:endParaRPr lang="ru-RU"/>
          </a:p>
        </p:txBody>
      </p:sp>
      <p:sp>
        <p:nvSpPr>
          <p:cNvPr id="31" name="Content Placeholder 2"/>
          <p:cNvSpPr>
            <a:spLocks noGrp="1"/>
          </p:cNvSpPr>
          <p:nvPr>
            <p:ph idx="4294967295"/>
          </p:nvPr>
        </p:nvSpPr>
        <p:spPr>
          <a:xfrm>
            <a:off x="395536" y="1484784"/>
            <a:ext cx="6912767" cy="4680520"/>
          </a:xfrm>
          <a:prstGeom prst="rect">
            <a:avLst/>
          </a:prstGeom>
        </p:spPr>
        <p:txBody>
          <a:bodyPr>
            <a:noAutofit/>
          </a:bodyPr>
          <a:lstStyle/>
          <a:p>
            <a:pPr>
              <a:buClr>
                <a:srgbClr val="0292D2"/>
              </a:buClr>
              <a:buFont typeface="Wingdings" panose="05000000000000000000" pitchFamily="2" charset="2"/>
              <a:buChar char="q"/>
            </a:pPr>
            <a:r>
              <a:rPr lang="en-US" sz="1400" dirty="0" smtClean="0"/>
              <a:t>Key </a:t>
            </a:r>
            <a:r>
              <a:rPr lang="en-US" sz="1400" dirty="0" smtClean="0"/>
              <a:t>principle; </a:t>
            </a:r>
            <a:r>
              <a:rPr lang="en-US" sz="1400" b="1" dirty="0" smtClean="0"/>
              <a:t>no </a:t>
            </a:r>
            <a:r>
              <a:rPr lang="en-US" sz="1400" b="1" dirty="0" smtClean="0"/>
              <a:t>Transmission Losses </a:t>
            </a:r>
            <a:r>
              <a:rPr lang="en-US" sz="1400" dirty="0" smtClean="0"/>
              <a:t>for onsite load</a:t>
            </a:r>
          </a:p>
          <a:p>
            <a:pPr>
              <a:buClr>
                <a:srgbClr val="0292D2"/>
              </a:buClr>
              <a:buFont typeface="Wingdings" panose="05000000000000000000" pitchFamily="2" charset="2"/>
              <a:buChar char="q"/>
            </a:pPr>
            <a:r>
              <a:rPr lang="en-US" sz="1400" dirty="0" smtClean="0"/>
              <a:t>Achieves objective </a:t>
            </a:r>
          </a:p>
          <a:p>
            <a:pPr lvl="1">
              <a:buClr>
                <a:srgbClr val="0292D2"/>
              </a:buClr>
              <a:buFont typeface="Wingdings" panose="05000000000000000000" pitchFamily="2" charset="2"/>
              <a:buChar char="q"/>
            </a:pPr>
            <a:r>
              <a:rPr lang="en-US" sz="1000" dirty="0" smtClean="0"/>
              <a:t>removal </a:t>
            </a:r>
            <a:r>
              <a:rPr lang="en-US" sz="1000" dirty="0"/>
              <a:t>of Netting Generator Unit (NGU) </a:t>
            </a:r>
            <a:endParaRPr lang="en-US" sz="1000" dirty="0" smtClean="0"/>
          </a:p>
          <a:p>
            <a:pPr lvl="1">
              <a:buClr>
                <a:srgbClr val="0292D2"/>
              </a:buClr>
              <a:buFont typeface="Wingdings" panose="05000000000000000000" pitchFamily="2" charset="2"/>
              <a:buChar char="q"/>
            </a:pPr>
            <a:r>
              <a:rPr lang="en-US" sz="1000" dirty="0" smtClean="0"/>
              <a:t>Maintains the link between on-site demand supplied by generating units within the Trading Site</a:t>
            </a:r>
          </a:p>
          <a:p>
            <a:pPr lvl="1">
              <a:buClr>
                <a:srgbClr val="0292D2"/>
              </a:buClr>
              <a:buFont typeface="Wingdings" panose="05000000000000000000" pitchFamily="2" charset="2"/>
              <a:buChar char="q"/>
            </a:pPr>
            <a:r>
              <a:rPr lang="en-US" sz="1000" dirty="0" smtClean="0"/>
              <a:t>The principle not to change anything, which doesn’t need changing to comply with market coupling. </a:t>
            </a:r>
          </a:p>
          <a:p>
            <a:pPr>
              <a:buClr>
                <a:srgbClr val="0292D2"/>
              </a:buClr>
              <a:buFont typeface="Wingdings" panose="05000000000000000000" pitchFamily="2" charset="2"/>
              <a:buChar char="q"/>
            </a:pPr>
            <a:r>
              <a:rPr lang="en-US" sz="1400" dirty="0" smtClean="0"/>
              <a:t>Changes only materially affect Trading Site with a contiguous Autoproducer</a:t>
            </a:r>
          </a:p>
          <a:p>
            <a:pPr>
              <a:buClr>
                <a:srgbClr val="0292D2"/>
              </a:buClr>
              <a:buFont typeface="Wingdings" panose="05000000000000000000" pitchFamily="2" charset="2"/>
              <a:buChar char="q"/>
            </a:pPr>
            <a:r>
              <a:rPr lang="en-US" sz="1400" dirty="0" smtClean="0"/>
              <a:t>Avoids €</a:t>
            </a:r>
            <a:r>
              <a:rPr lang="en-US" sz="1400" dirty="0"/>
              <a:t>500,000/annum </a:t>
            </a:r>
            <a:r>
              <a:rPr lang="en-US" sz="1400" dirty="0" smtClean="0"/>
              <a:t>cost to </a:t>
            </a:r>
            <a:r>
              <a:rPr lang="en-US" sz="1400" dirty="0"/>
              <a:t>Aughinish Alumina </a:t>
            </a:r>
            <a:r>
              <a:rPr lang="en-US" sz="1400" u="sng" dirty="0"/>
              <a:t>manufacturing facility</a:t>
            </a:r>
            <a:r>
              <a:rPr lang="en-US" sz="1400" dirty="0" smtClean="0"/>
              <a:t>.</a:t>
            </a:r>
          </a:p>
          <a:p>
            <a:pPr lvl="1">
              <a:buClr>
                <a:srgbClr val="0292D2"/>
              </a:buClr>
              <a:buFont typeface="Wingdings" panose="05000000000000000000" pitchFamily="2" charset="2"/>
              <a:buChar char="q"/>
            </a:pPr>
            <a:r>
              <a:rPr lang="en-IE" sz="1000" dirty="0" smtClean="0"/>
              <a:t>Risk </a:t>
            </a:r>
            <a:r>
              <a:rPr lang="en-IE" sz="1000" dirty="0"/>
              <a:t>to </a:t>
            </a:r>
            <a:r>
              <a:rPr lang="en-IE" sz="1000" dirty="0" smtClean="0"/>
              <a:t>viable operation of </a:t>
            </a:r>
            <a:r>
              <a:rPr lang="en-IE" sz="1000" dirty="0"/>
              <a:t>alumina manufacturing plant</a:t>
            </a:r>
          </a:p>
          <a:p>
            <a:pPr lvl="1">
              <a:buClr>
                <a:srgbClr val="0292D2"/>
              </a:buClr>
              <a:buFont typeface="Wingdings" panose="05000000000000000000" pitchFamily="2" charset="2"/>
              <a:buChar char="q"/>
            </a:pPr>
            <a:r>
              <a:rPr lang="en-IE" sz="1000" dirty="0"/>
              <a:t>760 job </a:t>
            </a:r>
            <a:r>
              <a:rPr lang="en-IE" sz="1000" dirty="0" smtClean="0"/>
              <a:t>directly affected</a:t>
            </a:r>
            <a:endParaRPr lang="en-IE" sz="1000" dirty="0"/>
          </a:p>
          <a:p>
            <a:pPr lvl="1">
              <a:buClr>
                <a:srgbClr val="0292D2"/>
              </a:buClr>
              <a:buFont typeface="Wingdings" panose="05000000000000000000" pitchFamily="2" charset="2"/>
              <a:buChar char="q"/>
            </a:pPr>
            <a:r>
              <a:rPr lang="en-IE" sz="1000" dirty="0"/>
              <a:t>€130 m / year spent in Irish </a:t>
            </a:r>
            <a:r>
              <a:rPr lang="en-IE" sz="1000" dirty="0" smtClean="0"/>
              <a:t>economy</a:t>
            </a:r>
          </a:p>
          <a:p>
            <a:pPr lvl="1">
              <a:buClr>
                <a:srgbClr val="0292D2"/>
              </a:buClr>
              <a:buFont typeface="Wingdings" panose="05000000000000000000" pitchFamily="2" charset="2"/>
              <a:buChar char="q"/>
            </a:pPr>
            <a:r>
              <a:rPr lang="en-IE" sz="1000" dirty="0" smtClean="0"/>
              <a:t>Risk </a:t>
            </a:r>
            <a:r>
              <a:rPr lang="en-IE" sz="1000" dirty="0"/>
              <a:t>to carbon emission </a:t>
            </a:r>
            <a:r>
              <a:rPr lang="en-IE" sz="1000" dirty="0" smtClean="0"/>
              <a:t>targets</a:t>
            </a:r>
          </a:p>
          <a:p>
            <a:pPr lvl="1">
              <a:buClr>
                <a:srgbClr val="0292D2"/>
              </a:buClr>
              <a:buFont typeface="Wingdings" panose="05000000000000000000" pitchFamily="2" charset="2"/>
              <a:buChar char="q"/>
            </a:pPr>
            <a:r>
              <a:rPr lang="en-US" sz="1000" dirty="0" smtClean="0"/>
              <a:t>Discourages further investment in low carbon thermal power generation</a:t>
            </a:r>
            <a:endParaRPr lang="en-IE" sz="1000" dirty="0"/>
          </a:p>
          <a:p>
            <a:pPr>
              <a:buClr>
                <a:srgbClr val="0292D2"/>
              </a:buClr>
              <a:buFont typeface="Wingdings" panose="05000000000000000000" pitchFamily="2" charset="2"/>
              <a:buChar char="q"/>
            </a:pPr>
            <a:r>
              <a:rPr lang="en-IE" sz="1400" dirty="0" smtClean="0"/>
              <a:t>Avoids need for</a:t>
            </a:r>
          </a:p>
          <a:p>
            <a:pPr lvl="1">
              <a:buClr>
                <a:srgbClr val="0292D2"/>
              </a:buClr>
              <a:buFont typeface="Wingdings" panose="05000000000000000000" pitchFamily="2" charset="2"/>
              <a:buChar char="q"/>
            </a:pPr>
            <a:r>
              <a:rPr lang="en-IE" sz="1000" dirty="0" err="1" smtClean="0"/>
              <a:t>Plexos</a:t>
            </a:r>
            <a:r>
              <a:rPr lang="en-IE" sz="1000" dirty="0" smtClean="0"/>
              <a:t> model modifications and resultant market resettlements for all participants.</a:t>
            </a:r>
          </a:p>
          <a:p>
            <a:pPr lvl="1">
              <a:buClr>
                <a:srgbClr val="0292D2"/>
              </a:buClr>
              <a:buFont typeface="Wingdings" panose="05000000000000000000" pitchFamily="2" charset="2"/>
              <a:buChar char="q"/>
            </a:pPr>
            <a:r>
              <a:rPr lang="en-IE" sz="1000" dirty="0" smtClean="0"/>
              <a:t>Avoid potential market resettlements for all participants from later </a:t>
            </a:r>
            <a:r>
              <a:rPr lang="en-IE" sz="1000" dirty="0" err="1" smtClean="0"/>
              <a:t>CodeMod</a:t>
            </a:r>
            <a:r>
              <a:rPr lang="en-IE" sz="1000" dirty="0" smtClean="0"/>
              <a:t> </a:t>
            </a:r>
          </a:p>
          <a:p>
            <a:pPr lvl="1">
              <a:buClr>
                <a:srgbClr val="0292D2"/>
              </a:buClr>
              <a:buFont typeface="Wingdings" panose="05000000000000000000" pitchFamily="2" charset="2"/>
              <a:buChar char="q"/>
            </a:pPr>
            <a:r>
              <a:rPr lang="en-IE" sz="1000" dirty="0" smtClean="0"/>
              <a:t>Behind the meter aggregation - Maintains normal metering and dispatch controls</a:t>
            </a:r>
            <a:endParaRPr lang="en-US" sz="1400" dirty="0"/>
          </a:p>
          <a:p>
            <a:pPr marL="0" indent="0">
              <a:buClr>
                <a:srgbClr val="0292D2"/>
              </a:buClr>
              <a:buNone/>
            </a:pPr>
            <a:endParaRPr lang="en-IE" sz="1400" dirty="0"/>
          </a:p>
        </p:txBody>
      </p:sp>
    </p:spTree>
    <p:extLst>
      <p:ext uri="{BB962C8B-B14F-4D97-AF65-F5344CB8AC3E}">
        <p14:creationId xmlns:p14="http://schemas.microsoft.com/office/powerpoint/2010/main" val="437553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99804" y="2060848"/>
            <a:ext cx="8292676" cy="4392488"/>
          </a:xfrm>
        </p:spPr>
        <p:txBody>
          <a:bodyPr/>
          <a:lstStyle/>
          <a:p>
            <a:r>
              <a:rPr lang="en-GB" sz="2400" dirty="0" smtClean="0"/>
              <a:t>This is </a:t>
            </a:r>
            <a:r>
              <a:rPr lang="en-GB" sz="2400" b="1" dirty="0" smtClean="0"/>
              <a:t>not a Modification</a:t>
            </a:r>
            <a:r>
              <a:rPr lang="en-GB" sz="2400" dirty="0" smtClean="0"/>
              <a:t> of treatment</a:t>
            </a:r>
          </a:p>
          <a:p>
            <a:endParaRPr lang="en-GB" sz="2400" dirty="0" smtClean="0"/>
          </a:p>
          <a:p>
            <a:r>
              <a:rPr lang="en-GB" sz="2400" dirty="0" smtClean="0"/>
              <a:t>Transmission </a:t>
            </a:r>
            <a:r>
              <a:rPr lang="en-GB" sz="2400" b="1" dirty="0" smtClean="0"/>
              <a:t>Losses do not occur </a:t>
            </a:r>
            <a:r>
              <a:rPr lang="en-GB" sz="2400" dirty="0" smtClean="0"/>
              <a:t>inside the trading site</a:t>
            </a:r>
          </a:p>
          <a:p>
            <a:endParaRPr lang="en-GB" sz="2400" dirty="0" smtClean="0"/>
          </a:p>
          <a:p>
            <a:r>
              <a:rPr lang="en-GB" sz="2400" dirty="0" smtClean="0"/>
              <a:t>MOD-03-17 </a:t>
            </a:r>
            <a:r>
              <a:rPr lang="en-GB" sz="2400" dirty="0" smtClean="0"/>
              <a:t>mitigates </a:t>
            </a:r>
            <a:r>
              <a:rPr lang="en-GB" sz="2400" dirty="0" smtClean="0"/>
              <a:t>the </a:t>
            </a:r>
            <a:r>
              <a:rPr lang="en-GB" sz="2400" b="1" dirty="0" smtClean="0"/>
              <a:t>unintended consequences </a:t>
            </a:r>
            <a:r>
              <a:rPr lang="en-GB" sz="2400" dirty="0" smtClean="0"/>
              <a:t>of removing the Netting Generator </a:t>
            </a:r>
            <a:r>
              <a:rPr lang="en-GB" sz="2400" dirty="0" smtClean="0"/>
              <a:t>Unit</a:t>
            </a:r>
            <a:endParaRPr lang="en-GB" sz="2400" dirty="0"/>
          </a:p>
        </p:txBody>
      </p:sp>
      <p:sp>
        <p:nvSpPr>
          <p:cNvPr id="3" name="Title 2"/>
          <p:cNvSpPr>
            <a:spLocks noGrp="1"/>
          </p:cNvSpPr>
          <p:nvPr>
            <p:ph type="title"/>
          </p:nvPr>
        </p:nvSpPr>
        <p:spPr/>
        <p:txBody>
          <a:bodyPr/>
          <a:lstStyle/>
          <a:p>
            <a:r>
              <a:rPr lang="en-GB" dirty="0" smtClean="0"/>
              <a:t>Conclusion</a:t>
            </a:r>
            <a:endParaRPr lang="en-GB" dirty="0"/>
          </a:p>
        </p:txBody>
      </p:sp>
      <p:sp>
        <p:nvSpPr>
          <p:cNvPr id="5" name="Slide Number Placeholder 4"/>
          <p:cNvSpPr>
            <a:spLocks noGrp="1"/>
          </p:cNvSpPr>
          <p:nvPr>
            <p:ph type="sldNum" sz="quarter" idx="4294967295"/>
          </p:nvPr>
        </p:nvSpPr>
        <p:spPr>
          <a:xfrm>
            <a:off x="8667750" y="188913"/>
            <a:ext cx="476250" cy="247650"/>
          </a:xfrm>
          <a:prstGeom prst="rect">
            <a:avLst/>
          </a:prstGeom>
        </p:spPr>
        <p:txBody>
          <a:bodyPr/>
          <a:lstStyle/>
          <a:p>
            <a:fld id="{4B26FC87-4B44-46C4-85B2-84A4434E1DF7}" type="slidenum">
              <a:rPr lang="ru-RU" smtClean="0"/>
              <a:pPr/>
              <a:t>17</a:t>
            </a:fld>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692696"/>
            <a:ext cx="8280920" cy="1296144"/>
          </a:xfrm>
        </p:spPr>
        <p:txBody>
          <a:bodyPr/>
          <a:lstStyle/>
          <a:p>
            <a:r>
              <a:rPr lang="en-US" dirty="0" smtClean="0">
                <a:solidFill>
                  <a:srgbClr val="0292D2"/>
                </a:solidFill>
              </a:rPr>
              <a:t>Questions</a:t>
            </a:r>
            <a:endParaRPr lang="en-IE" sz="1800" dirty="0">
              <a:solidFill>
                <a:srgbClr val="ADC2A9"/>
              </a:solidFill>
            </a:endParaRPr>
          </a:p>
        </p:txBody>
      </p:sp>
      <p:sp>
        <p:nvSpPr>
          <p:cNvPr id="5" name="Slide Number Placeholder 4"/>
          <p:cNvSpPr>
            <a:spLocks noGrp="1"/>
          </p:cNvSpPr>
          <p:nvPr>
            <p:ph type="sldNum" sz="quarter" idx="4"/>
          </p:nvPr>
        </p:nvSpPr>
        <p:spPr/>
        <p:txBody>
          <a:bodyPr/>
          <a:lstStyle/>
          <a:p>
            <a:fld id="{4B26FC87-4B44-46C4-85B2-84A4434E1DF7}" type="slidenum">
              <a:rPr lang="ru-RU" smtClean="0"/>
              <a:pPr/>
              <a:t>18</a:t>
            </a:fld>
            <a:endParaRPr lang="ru-RU"/>
          </a:p>
        </p:txBody>
      </p:sp>
      <p:pic>
        <p:nvPicPr>
          <p:cNvPr id="6" name="Picture 5"/>
          <p:cNvPicPr>
            <a:picLocks noChangeAspect="1"/>
          </p:cNvPicPr>
          <p:nvPr/>
        </p:nvPicPr>
        <p:blipFill>
          <a:blip r:embed="rId3" cstate="print"/>
          <a:stretch>
            <a:fillRect/>
          </a:stretch>
        </p:blipFill>
        <p:spPr>
          <a:xfrm>
            <a:off x="5902199" y="2275770"/>
            <a:ext cx="2054530" cy="2511770"/>
          </a:xfrm>
          <a:prstGeom prst="rect">
            <a:avLst/>
          </a:prstGeom>
        </p:spPr>
      </p:pic>
      <p:sp>
        <p:nvSpPr>
          <p:cNvPr id="7" name="Oval 6"/>
          <p:cNvSpPr/>
          <p:nvPr/>
        </p:nvSpPr>
        <p:spPr>
          <a:xfrm>
            <a:off x="948992" y="2730723"/>
            <a:ext cx="792088" cy="72008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1000" b="0" i="0" u="none" strike="noStrike" kern="0" cap="none" spc="0" normalizeH="0" baseline="0" noProof="0" dirty="0" smtClean="0">
                <a:ln>
                  <a:noFill/>
                </a:ln>
                <a:solidFill>
                  <a:srgbClr val="FFFFFF"/>
                </a:solidFill>
                <a:effectLst/>
                <a:uLnTx/>
                <a:uFillTx/>
                <a:latin typeface="Arial"/>
                <a:ea typeface="+mn-ea"/>
                <a:cs typeface="+mn-cs"/>
              </a:rPr>
              <a:t>SK3</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1000" b="0" i="0" u="none" strike="noStrike" kern="0" cap="none" spc="0" normalizeH="0" baseline="0" noProof="0" dirty="0" smtClean="0">
                <a:ln>
                  <a:noFill/>
                </a:ln>
                <a:solidFill>
                  <a:srgbClr val="FFFFFF"/>
                </a:solidFill>
                <a:effectLst/>
                <a:uLnTx/>
                <a:uFillTx/>
                <a:latin typeface="Arial"/>
                <a:ea typeface="+mn-ea"/>
                <a:cs typeface="+mn-cs"/>
              </a:rPr>
              <a:t>80</a:t>
            </a:r>
            <a:r>
              <a:rPr kumimoji="0" lang="en-IE" sz="900" b="0" i="0" u="none" strike="noStrike" kern="0" cap="none" spc="0" normalizeH="0" baseline="0" noProof="0" dirty="0" smtClean="0">
                <a:ln>
                  <a:noFill/>
                </a:ln>
                <a:solidFill>
                  <a:srgbClr val="FFFFFF"/>
                </a:solidFill>
                <a:effectLst/>
                <a:uLnTx/>
                <a:uFillTx/>
                <a:latin typeface="Arial"/>
                <a:ea typeface="+mn-ea"/>
                <a:cs typeface="+mn-cs"/>
              </a:rPr>
              <a:t>MW</a:t>
            </a:r>
          </a:p>
        </p:txBody>
      </p:sp>
      <p:sp>
        <p:nvSpPr>
          <p:cNvPr id="8" name="Oval 7"/>
          <p:cNvSpPr/>
          <p:nvPr/>
        </p:nvSpPr>
        <p:spPr>
          <a:xfrm>
            <a:off x="1957104" y="2730723"/>
            <a:ext cx="774614" cy="72008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1000" b="0" i="0" u="none" strike="noStrike" kern="0" cap="none" spc="0" normalizeH="0" baseline="0" noProof="0" dirty="0" smtClean="0">
                <a:ln>
                  <a:noFill/>
                </a:ln>
                <a:solidFill>
                  <a:srgbClr val="FFFFFF"/>
                </a:solidFill>
                <a:effectLst/>
                <a:uLnTx/>
                <a:uFillTx/>
                <a:latin typeface="Arial"/>
                <a:ea typeface="+mn-ea"/>
                <a:cs typeface="+mn-cs"/>
              </a:rPr>
              <a:t>SK4 80</a:t>
            </a:r>
            <a:r>
              <a:rPr kumimoji="0" lang="en-IE" sz="900" b="0" i="0" u="none" strike="noStrike" kern="0" cap="none" spc="0" normalizeH="0" baseline="0" noProof="0" dirty="0" smtClean="0">
                <a:ln>
                  <a:noFill/>
                </a:ln>
                <a:solidFill>
                  <a:srgbClr val="FFFFFF"/>
                </a:solidFill>
                <a:effectLst/>
                <a:uLnTx/>
                <a:uFillTx/>
                <a:latin typeface="Arial"/>
                <a:ea typeface="+mn-ea"/>
                <a:cs typeface="+mn-cs"/>
              </a:rPr>
              <a:t>MW</a:t>
            </a:r>
          </a:p>
        </p:txBody>
      </p:sp>
      <p:grpSp>
        <p:nvGrpSpPr>
          <p:cNvPr id="9" name="Group 8"/>
          <p:cNvGrpSpPr/>
          <p:nvPr/>
        </p:nvGrpSpPr>
        <p:grpSpPr>
          <a:xfrm>
            <a:off x="2965216" y="2684507"/>
            <a:ext cx="792088" cy="766296"/>
            <a:chOff x="3563888" y="1798608"/>
            <a:chExt cx="792088" cy="766296"/>
          </a:xfrm>
        </p:grpSpPr>
        <p:sp>
          <p:nvSpPr>
            <p:cNvPr id="10" name="Rectangle 9"/>
            <p:cNvSpPr/>
            <p:nvPr/>
          </p:nvSpPr>
          <p:spPr>
            <a:xfrm>
              <a:off x="3563888" y="2158648"/>
              <a:ext cx="792088" cy="406256"/>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1" name="Oval 10"/>
            <p:cNvSpPr/>
            <p:nvPr/>
          </p:nvSpPr>
          <p:spPr>
            <a:xfrm>
              <a:off x="3563888" y="1798608"/>
              <a:ext cx="792088" cy="72008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1050" b="0" i="0" u="none" strike="noStrike" kern="0" cap="none" spc="0" normalizeH="0" baseline="0" noProof="0" dirty="0" smtClean="0">
                  <a:ln>
                    <a:noFill/>
                  </a:ln>
                  <a:solidFill>
                    <a:srgbClr val="FFFFFF"/>
                  </a:solidFill>
                  <a:effectLst/>
                  <a:uLnTx/>
                  <a:uFillTx/>
                  <a:latin typeface="Arial"/>
                  <a:ea typeface="+mn-ea"/>
                  <a:cs typeface="+mn-cs"/>
                </a:rPr>
                <a:t>In-house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1000" b="0" i="0" u="none" strike="noStrike" kern="0" cap="none" spc="0" normalizeH="0" baseline="0" noProof="0" dirty="0" smtClean="0">
                  <a:ln>
                    <a:noFill/>
                  </a:ln>
                  <a:solidFill>
                    <a:srgbClr val="FFFFFF"/>
                  </a:solidFill>
                  <a:effectLst/>
                  <a:uLnTx/>
                  <a:uFillTx/>
                  <a:latin typeface="Arial"/>
                  <a:ea typeface="+mn-ea"/>
                  <a:cs typeface="+mn-cs"/>
                </a:rPr>
                <a:t>45MW</a:t>
              </a:r>
            </a:p>
          </p:txBody>
        </p:sp>
      </p:grpSp>
      <p:cxnSp>
        <p:nvCxnSpPr>
          <p:cNvPr id="12" name="Straight Connector 11"/>
          <p:cNvCxnSpPr>
            <a:stCxn id="7" idx="4"/>
          </p:cNvCxnSpPr>
          <p:nvPr/>
        </p:nvCxnSpPr>
        <p:spPr>
          <a:xfrm>
            <a:off x="1345036" y="3450803"/>
            <a:ext cx="0" cy="432048"/>
          </a:xfrm>
          <a:prstGeom prst="line">
            <a:avLst/>
          </a:prstGeom>
          <a:noFill/>
          <a:ln w="38100" cap="flat" cmpd="sng" algn="ctr">
            <a:solidFill>
              <a:srgbClr val="000000"/>
            </a:solidFill>
            <a:prstDash val="solid"/>
          </a:ln>
          <a:effectLst/>
        </p:spPr>
      </p:cxnSp>
      <p:cxnSp>
        <p:nvCxnSpPr>
          <p:cNvPr id="13" name="Straight Connector 12"/>
          <p:cNvCxnSpPr/>
          <p:nvPr/>
        </p:nvCxnSpPr>
        <p:spPr>
          <a:xfrm>
            <a:off x="2353148" y="3425634"/>
            <a:ext cx="8737" cy="457217"/>
          </a:xfrm>
          <a:prstGeom prst="line">
            <a:avLst/>
          </a:prstGeom>
          <a:noFill/>
          <a:ln w="38100" cap="flat" cmpd="sng" algn="ctr">
            <a:solidFill>
              <a:srgbClr val="000000"/>
            </a:solidFill>
            <a:prstDash val="solid"/>
          </a:ln>
          <a:effectLst/>
        </p:spPr>
      </p:cxnSp>
      <p:cxnSp>
        <p:nvCxnSpPr>
          <p:cNvPr id="14" name="Straight Connector 13"/>
          <p:cNvCxnSpPr/>
          <p:nvPr/>
        </p:nvCxnSpPr>
        <p:spPr>
          <a:xfrm>
            <a:off x="3352523" y="3383091"/>
            <a:ext cx="8737" cy="457217"/>
          </a:xfrm>
          <a:prstGeom prst="line">
            <a:avLst/>
          </a:prstGeom>
          <a:noFill/>
          <a:ln w="38100" cap="flat" cmpd="sng" algn="ctr">
            <a:solidFill>
              <a:srgbClr val="000000"/>
            </a:solidFill>
            <a:prstDash val="solid"/>
          </a:ln>
          <a:effectLst/>
        </p:spPr>
      </p:cxnSp>
      <p:cxnSp>
        <p:nvCxnSpPr>
          <p:cNvPr id="15" name="Straight Connector 14"/>
          <p:cNvCxnSpPr/>
          <p:nvPr/>
        </p:nvCxnSpPr>
        <p:spPr>
          <a:xfrm flipV="1">
            <a:off x="1345036" y="3834358"/>
            <a:ext cx="5743421" cy="48497"/>
          </a:xfrm>
          <a:prstGeom prst="line">
            <a:avLst/>
          </a:prstGeom>
          <a:noFill/>
          <a:ln w="38100" cap="flat" cmpd="sng" algn="ctr">
            <a:solidFill>
              <a:srgbClr val="000000"/>
            </a:solidFill>
            <a:prstDash val="solid"/>
          </a:ln>
          <a:effectLst/>
        </p:spPr>
      </p:cxnSp>
      <p:sp>
        <p:nvSpPr>
          <p:cNvPr id="16" name="Up Arrow 15"/>
          <p:cNvSpPr/>
          <p:nvPr/>
        </p:nvSpPr>
        <p:spPr>
          <a:xfrm>
            <a:off x="3244511" y="3511690"/>
            <a:ext cx="216024" cy="241816"/>
          </a:xfrm>
          <a:prstGeom prst="upArrow">
            <a:avLst/>
          </a:prstGeom>
          <a:solidFill>
            <a:srgbClr val="0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solidFill>
                  <a:srgbClr val="C90128">
                    <a:lumMod val="75000"/>
                  </a:srgbClr>
                </a:solidFill>
              </a:ln>
              <a:solidFill>
                <a:srgbClr val="FFFFFF"/>
              </a:solidFill>
              <a:effectLst/>
              <a:uLnTx/>
              <a:uFillTx/>
              <a:latin typeface="Arial"/>
              <a:ea typeface="+mn-ea"/>
              <a:cs typeface="+mn-cs"/>
            </a:endParaRPr>
          </a:p>
        </p:txBody>
      </p:sp>
      <p:sp>
        <p:nvSpPr>
          <p:cNvPr id="17" name="Up Arrow 16"/>
          <p:cNvSpPr/>
          <p:nvPr/>
        </p:nvSpPr>
        <p:spPr>
          <a:xfrm rot="10800000">
            <a:off x="2253873" y="3524647"/>
            <a:ext cx="216024" cy="241816"/>
          </a:xfrm>
          <a:prstGeom prst="upArrow">
            <a:avLst/>
          </a:prstGeom>
          <a:solidFill>
            <a:srgbClr val="0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8" name="Up Arrow 17"/>
          <p:cNvSpPr/>
          <p:nvPr/>
        </p:nvSpPr>
        <p:spPr>
          <a:xfrm rot="10800000">
            <a:off x="1237024" y="3531655"/>
            <a:ext cx="216024" cy="241816"/>
          </a:xfrm>
          <a:prstGeom prst="upArrow">
            <a:avLst/>
          </a:prstGeom>
          <a:solidFill>
            <a:srgbClr val="0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9" name="Block Arc 18"/>
          <p:cNvSpPr/>
          <p:nvPr/>
        </p:nvSpPr>
        <p:spPr>
          <a:xfrm>
            <a:off x="4019125" y="3892962"/>
            <a:ext cx="432048" cy="216024"/>
          </a:xfrm>
          <a:prstGeom prst="blockArc">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000000"/>
              </a:solidFill>
              <a:effectLst/>
              <a:uLnTx/>
              <a:uFillTx/>
              <a:latin typeface="Arial"/>
              <a:ea typeface="+mn-ea"/>
              <a:cs typeface="+mn-cs"/>
            </a:endParaRPr>
          </a:p>
        </p:txBody>
      </p:sp>
      <p:sp>
        <p:nvSpPr>
          <p:cNvPr id="20" name="Block Arc 19"/>
          <p:cNvSpPr/>
          <p:nvPr/>
        </p:nvSpPr>
        <p:spPr>
          <a:xfrm rot="10800000">
            <a:off x="4019125" y="3603322"/>
            <a:ext cx="432048" cy="216024"/>
          </a:xfrm>
          <a:prstGeom prst="blockArc">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000000"/>
              </a:solidFill>
              <a:effectLst/>
              <a:uLnTx/>
              <a:uFillTx/>
              <a:latin typeface="Arial"/>
              <a:ea typeface="+mn-ea"/>
              <a:cs typeface="+mn-cs"/>
            </a:endParaRPr>
          </a:p>
        </p:txBody>
      </p:sp>
      <p:sp>
        <p:nvSpPr>
          <p:cNvPr id="21" name="TextBox 20"/>
          <p:cNvSpPr txBox="1"/>
          <p:nvPr/>
        </p:nvSpPr>
        <p:spPr>
          <a:xfrm>
            <a:off x="3779912" y="2766331"/>
            <a:ext cx="881570" cy="938719"/>
          </a:xfrm>
          <a:prstGeom prst="rect">
            <a:avLst/>
          </a:prstGeom>
          <a:noFill/>
        </p:spPr>
        <p:txBody>
          <a:bodyPr wrap="square" rtlCol="0">
            <a:spAutoFit/>
          </a:bodyPr>
          <a:lstStyle/>
          <a:p>
            <a:pPr algn="ctr" fontAlgn="base">
              <a:spcBef>
                <a:spcPct val="0"/>
              </a:spcBef>
              <a:spcAft>
                <a:spcPct val="0"/>
              </a:spcAft>
            </a:pPr>
            <a:r>
              <a:rPr lang="en-IE" sz="1100" dirty="0">
                <a:solidFill>
                  <a:srgbClr val="000000"/>
                </a:solidFill>
                <a:latin typeface="Arial" charset="0"/>
              </a:rPr>
              <a:t>MEC </a:t>
            </a:r>
            <a:r>
              <a:rPr lang="en-IE" sz="1100" dirty="0" smtClean="0">
                <a:solidFill>
                  <a:srgbClr val="000000"/>
                </a:solidFill>
                <a:latin typeface="Arial" charset="0"/>
              </a:rPr>
              <a:t>130MW</a:t>
            </a:r>
          </a:p>
          <a:p>
            <a:pPr algn="ctr" fontAlgn="base">
              <a:spcBef>
                <a:spcPct val="0"/>
              </a:spcBef>
              <a:spcAft>
                <a:spcPct val="0"/>
              </a:spcAft>
            </a:pPr>
            <a:r>
              <a:rPr lang="en-IE" sz="1100" dirty="0" smtClean="0">
                <a:solidFill>
                  <a:srgbClr val="000000"/>
                </a:solidFill>
                <a:latin typeface="Arial" charset="0"/>
              </a:rPr>
              <a:t>&amp;</a:t>
            </a:r>
            <a:endParaRPr lang="en-IE" sz="1100" dirty="0">
              <a:solidFill>
                <a:srgbClr val="000000"/>
              </a:solidFill>
              <a:latin typeface="Arial" charset="0"/>
            </a:endParaRPr>
          </a:p>
          <a:p>
            <a:pPr algn="ctr" fontAlgn="base">
              <a:spcBef>
                <a:spcPct val="0"/>
              </a:spcBef>
              <a:spcAft>
                <a:spcPct val="0"/>
              </a:spcAft>
            </a:pPr>
            <a:r>
              <a:rPr lang="en-IE" sz="1100" dirty="0" smtClean="0">
                <a:solidFill>
                  <a:srgbClr val="000000"/>
                </a:solidFill>
                <a:latin typeface="Arial" charset="0"/>
              </a:rPr>
              <a:t>MIC</a:t>
            </a:r>
          </a:p>
          <a:p>
            <a:pPr algn="ctr" fontAlgn="base">
              <a:spcBef>
                <a:spcPct val="0"/>
              </a:spcBef>
              <a:spcAft>
                <a:spcPct val="0"/>
              </a:spcAft>
            </a:pPr>
            <a:r>
              <a:rPr lang="en-IE" sz="1100" dirty="0" smtClean="0">
                <a:solidFill>
                  <a:srgbClr val="000000"/>
                </a:solidFill>
                <a:latin typeface="Arial" charset="0"/>
              </a:rPr>
              <a:t>45MW</a:t>
            </a:r>
            <a:endParaRPr lang="en-IE" sz="1100" dirty="0">
              <a:solidFill>
                <a:srgbClr val="000000"/>
              </a:solidFill>
              <a:latin typeface="Arial" charset="0"/>
            </a:endParaRPr>
          </a:p>
        </p:txBody>
      </p:sp>
      <p:sp>
        <p:nvSpPr>
          <p:cNvPr id="22" name="TextBox 21"/>
          <p:cNvSpPr txBox="1"/>
          <p:nvPr/>
        </p:nvSpPr>
        <p:spPr>
          <a:xfrm>
            <a:off x="4918659" y="2862746"/>
            <a:ext cx="881570" cy="830997"/>
          </a:xfrm>
          <a:prstGeom prst="rect">
            <a:avLst/>
          </a:prstGeom>
          <a:noFill/>
        </p:spPr>
        <p:txBody>
          <a:bodyPr wrap="square" rtlCol="0">
            <a:spAutoFit/>
          </a:bodyPr>
          <a:lstStyle/>
          <a:p>
            <a:pPr algn="ctr" fontAlgn="base">
              <a:spcBef>
                <a:spcPct val="0"/>
              </a:spcBef>
              <a:spcAft>
                <a:spcPct val="0"/>
              </a:spcAft>
            </a:pPr>
            <a:r>
              <a:rPr lang="en-IE" sz="1200" dirty="0" smtClean="0">
                <a:solidFill>
                  <a:srgbClr val="000000"/>
                </a:solidFill>
                <a:latin typeface="Arial" charset="0"/>
              </a:rPr>
              <a:t>Station gate Delivery 115MW</a:t>
            </a:r>
            <a:endParaRPr lang="en-IE" sz="1200" dirty="0">
              <a:solidFill>
                <a:srgbClr val="000000"/>
              </a:solidFill>
              <a:latin typeface="Arial" charset="0"/>
            </a:endParaRPr>
          </a:p>
        </p:txBody>
      </p:sp>
      <p:sp>
        <p:nvSpPr>
          <p:cNvPr id="23" name="Up Arrow 22"/>
          <p:cNvSpPr/>
          <p:nvPr/>
        </p:nvSpPr>
        <p:spPr>
          <a:xfrm rot="5400000">
            <a:off x="5292679" y="3727637"/>
            <a:ext cx="216024" cy="241816"/>
          </a:xfrm>
          <a:prstGeom prst="upArrow">
            <a:avLst/>
          </a:prstGeom>
          <a:solidFill>
            <a:srgbClr val="000000"/>
          </a:solidFill>
          <a:ln w="25400" cap="flat" cmpd="sng" algn="ctr">
            <a:solidFill>
              <a:srgbClr val="C8012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24" name="TextBox 23"/>
          <p:cNvSpPr txBox="1"/>
          <p:nvPr/>
        </p:nvSpPr>
        <p:spPr>
          <a:xfrm>
            <a:off x="6483767" y="3015287"/>
            <a:ext cx="120938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fontAlgn="base">
              <a:spcBef>
                <a:spcPct val="0"/>
              </a:spcBef>
              <a:spcAft>
                <a:spcPct val="0"/>
              </a:spcAft>
            </a:pPr>
            <a:r>
              <a:rPr lang="en-IE" sz="1200" dirty="0" smtClean="0">
                <a:solidFill>
                  <a:srgbClr val="000000"/>
                </a:solidFill>
                <a:latin typeface="Arial" charset="0"/>
              </a:rPr>
              <a:t>Trading boundary 115MW*TLAF</a:t>
            </a:r>
            <a:endParaRPr lang="en-IE" sz="1200" dirty="0">
              <a:solidFill>
                <a:srgbClr val="000000"/>
              </a:solidFill>
              <a:latin typeface="Arial" charset="0"/>
            </a:endParaRPr>
          </a:p>
        </p:txBody>
      </p:sp>
      <p:sp>
        <p:nvSpPr>
          <p:cNvPr id="25" name="Up Arrow 24"/>
          <p:cNvSpPr/>
          <p:nvPr/>
        </p:nvSpPr>
        <p:spPr>
          <a:xfrm rot="5400000">
            <a:off x="7044996" y="3698439"/>
            <a:ext cx="216024" cy="241816"/>
          </a:xfrm>
          <a:prstGeom prst="upArrow">
            <a:avLst/>
          </a:prstGeom>
          <a:solidFill>
            <a:srgbClr val="000000"/>
          </a:solidFill>
          <a:ln w="25400" cap="flat" cmpd="sng" algn="ctr">
            <a:solidFill>
              <a:srgbClr val="C8012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00051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692696"/>
            <a:ext cx="8280920" cy="1296144"/>
          </a:xfrm>
        </p:spPr>
        <p:txBody>
          <a:bodyPr/>
          <a:lstStyle/>
          <a:p>
            <a:r>
              <a:rPr lang="en-US" dirty="0" smtClean="0">
                <a:solidFill>
                  <a:srgbClr val="0292D2"/>
                </a:solidFill>
              </a:rPr>
              <a:t>Appendix </a:t>
            </a:r>
            <a:endParaRPr lang="en-IE" sz="1800" dirty="0">
              <a:solidFill>
                <a:srgbClr val="ADC2A9"/>
              </a:solidFill>
            </a:endParaRPr>
          </a:p>
        </p:txBody>
      </p:sp>
      <p:sp>
        <p:nvSpPr>
          <p:cNvPr id="5" name="Slide Number Placeholder 4"/>
          <p:cNvSpPr>
            <a:spLocks noGrp="1"/>
          </p:cNvSpPr>
          <p:nvPr>
            <p:ph type="sldNum" sz="quarter" idx="4"/>
          </p:nvPr>
        </p:nvSpPr>
        <p:spPr/>
        <p:txBody>
          <a:bodyPr/>
          <a:lstStyle/>
          <a:p>
            <a:fld id="{4B26FC87-4B44-46C4-85B2-84A4434E1DF7}" type="slidenum">
              <a:rPr lang="ru-RU" smtClean="0"/>
              <a:pPr/>
              <a:t>19</a:t>
            </a:fld>
            <a:endParaRPr lang="ru-RU"/>
          </a:p>
        </p:txBody>
      </p:sp>
    </p:spTree>
    <p:extLst>
      <p:ext uri="{BB962C8B-B14F-4D97-AF65-F5344CB8AC3E}">
        <p14:creationId xmlns:p14="http://schemas.microsoft.com/office/powerpoint/2010/main" val="1352423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3916" y="963156"/>
            <a:ext cx="5910084" cy="5894844"/>
          </a:xfrm>
          <a:prstGeom prst="rect">
            <a:avLst/>
          </a:prstGeom>
        </p:spPr>
      </p:pic>
      <p:pic>
        <p:nvPicPr>
          <p:cNvPr id="5" name="Рисунок 4" descr="RUSAL_logo.png"/>
          <p:cNvPicPr>
            <a:picLocks noChangeAspect="1"/>
          </p:cNvPicPr>
          <p:nvPr/>
        </p:nvPicPr>
        <p:blipFill>
          <a:blip r:embed="rId3" cstate="screen"/>
          <a:stretch>
            <a:fillRect/>
          </a:stretch>
        </p:blipFill>
        <p:spPr>
          <a:xfrm>
            <a:off x="971600" y="764880"/>
            <a:ext cx="1296144" cy="605703"/>
          </a:xfrm>
          <a:prstGeom prst="rect">
            <a:avLst/>
          </a:prstGeom>
        </p:spPr>
      </p:pic>
      <p:sp>
        <p:nvSpPr>
          <p:cNvPr id="8" name="TextBox 7"/>
          <p:cNvSpPr txBox="1"/>
          <p:nvPr/>
        </p:nvSpPr>
        <p:spPr>
          <a:xfrm>
            <a:off x="107504" y="4730278"/>
            <a:ext cx="5760640" cy="584775"/>
          </a:xfrm>
          <a:prstGeom prst="rect">
            <a:avLst/>
          </a:prstGeom>
          <a:noFill/>
        </p:spPr>
        <p:txBody>
          <a:bodyPr wrap="square" rtlCol="0">
            <a:spAutoFit/>
          </a:bodyPr>
          <a:lstStyle/>
          <a:p>
            <a:pPr indent="896938"/>
            <a:endParaRPr lang="en-IE" sz="1600" dirty="0" smtClean="0"/>
          </a:p>
          <a:p>
            <a:pPr indent="896938"/>
            <a:r>
              <a:rPr lang="en-IE" sz="1600" dirty="0" smtClean="0">
                <a:solidFill>
                  <a:srgbClr val="646464"/>
                </a:solidFill>
              </a:rPr>
              <a:t>June 2017</a:t>
            </a:r>
            <a:endParaRPr lang="en-IE" sz="1600" dirty="0">
              <a:solidFill>
                <a:srgbClr val="646464"/>
              </a:solidFill>
            </a:endParaRPr>
          </a:p>
        </p:txBody>
      </p:sp>
      <p:sp>
        <p:nvSpPr>
          <p:cNvPr id="4" name="Заголовок 3"/>
          <p:cNvSpPr>
            <a:spLocks noGrp="1"/>
          </p:cNvSpPr>
          <p:nvPr>
            <p:ph type="title"/>
          </p:nvPr>
        </p:nvSpPr>
        <p:spPr>
          <a:xfrm>
            <a:off x="410570" y="1554627"/>
            <a:ext cx="6177654" cy="3175651"/>
          </a:xfrm>
        </p:spPr>
        <p:txBody>
          <a:bodyPr lIns="0" tIns="0" rIns="0" bIns="0"/>
          <a:lstStyle/>
          <a:p>
            <a:r>
              <a:rPr lang="en-US" sz="2400" dirty="0">
                <a:solidFill>
                  <a:srgbClr val="0292D2"/>
                </a:solidFill>
              </a:rPr>
              <a:t>Treatment of </a:t>
            </a:r>
            <a:r>
              <a:rPr lang="en-US" sz="2400" dirty="0" smtClean="0">
                <a:solidFill>
                  <a:srgbClr val="0292D2"/>
                </a:solidFill>
              </a:rPr>
              <a:t>TLAFs for </a:t>
            </a:r>
            <a:r>
              <a:rPr lang="en-US" sz="2400" dirty="0">
                <a:solidFill>
                  <a:srgbClr val="0292D2"/>
                </a:solidFill>
              </a:rPr>
              <a:t>Trading Sites with </a:t>
            </a:r>
            <a:r>
              <a:rPr lang="en-US" sz="2400" dirty="0" smtClean="0">
                <a:solidFill>
                  <a:srgbClr val="0292D2"/>
                </a:solidFill>
              </a:rPr>
              <a:t> Autoproducers</a:t>
            </a:r>
            <a:r>
              <a:rPr lang="en-IE" sz="5400" dirty="0" smtClean="0">
                <a:solidFill>
                  <a:srgbClr val="0292D2"/>
                </a:solidFill>
              </a:rPr>
              <a:t/>
            </a:r>
            <a:br>
              <a:rPr lang="en-IE" sz="5400" dirty="0" smtClean="0">
                <a:solidFill>
                  <a:srgbClr val="0292D2"/>
                </a:solidFill>
              </a:rPr>
            </a:br>
            <a:r>
              <a:rPr lang="en-IE" sz="5400" dirty="0" smtClean="0">
                <a:solidFill>
                  <a:srgbClr val="ADC2A9"/>
                </a:solidFill>
              </a:rPr>
              <a:t>AUGHINISH Alumina Ltd</a:t>
            </a:r>
            <a:r>
              <a:rPr lang="en-IE" sz="5400" dirty="0" smtClean="0">
                <a:solidFill>
                  <a:srgbClr val="0292D2"/>
                </a:solidFill>
              </a:rPr>
              <a:t/>
            </a:r>
            <a:br>
              <a:rPr lang="en-IE" sz="5400" dirty="0" smtClean="0">
                <a:solidFill>
                  <a:srgbClr val="0292D2"/>
                </a:solidFill>
              </a:rPr>
            </a:br>
            <a:endParaRPr lang="ru-RU" sz="5400" spc="-150" dirty="0">
              <a:solidFill>
                <a:srgbClr val="ADC2A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26FC87-4B44-46C4-85B2-84A4434E1DF7}" type="slidenum">
              <a:rPr lang="ru-RU" smtClean="0"/>
              <a:pPr/>
              <a:t>20</a:t>
            </a:fld>
            <a:endParaRPr lang="ru-RU"/>
          </a:p>
        </p:txBody>
      </p:sp>
      <p:pic>
        <p:nvPicPr>
          <p:cNvPr id="2" name="Picture 1"/>
          <p:cNvPicPr>
            <a:picLocks noChangeAspect="1"/>
          </p:cNvPicPr>
          <p:nvPr/>
        </p:nvPicPr>
        <p:blipFill>
          <a:blip r:embed="rId3"/>
          <a:stretch>
            <a:fillRect/>
          </a:stretch>
        </p:blipFill>
        <p:spPr>
          <a:xfrm>
            <a:off x="1691680" y="908720"/>
            <a:ext cx="5732460" cy="5202763"/>
          </a:xfrm>
          <a:prstGeom prst="rect">
            <a:avLst/>
          </a:prstGeom>
        </p:spPr>
      </p:pic>
    </p:spTree>
    <p:extLst>
      <p:ext uri="{BB962C8B-B14F-4D97-AF65-F5344CB8AC3E}">
        <p14:creationId xmlns:p14="http://schemas.microsoft.com/office/powerpoint/2010/main" val="3649919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26FC87-4B44-46C4-85B2-84A4434E1DF7}" type="slidenum">
              <a:rPr lang="ru-RU" smtClean="0"/>
              <a:pPr/>
              <a:t>21</a:t>
            </a:fld>
            <a:endParaRPr lang="ru-RU"/>
          </a:p>
        </p:txBody>
      </p:sp>
      <mc:AlternateContent xmlns:mc="http://schemas.openxmlformats.org/markup-compatibility/2006" xmlns:a14="http://schemas.microsoft.com/office/drawing/2010/main">
        <mc:Choice Requires="a14">
          <p:sp>
            <p:nvSpPr>
              <p:cNvPr id="4" name="Rectangle 3"/>
              <p:cNvSpPr/>
              <p:nvPr/>
            </p:nvSpPr>
            <p:spPr>
              <a:xfrm>
                <a:off x="1403648" y="1052736"/>
                <a:ext cx="6462464" cy="5078313"/>
              </a:xfrm>
              <a:prstGeom prst="rect">
                <a:avLst/>
              </a:prstGeom>
            </p:spPr>
            <p:txBody>
              <a:bodyPr wrap="square">
                <a:spAutoFit/>
              </a:bodyPr>
              <a:lstStyle/>
              <a:p>
                <a:pPr hangingPunct="0">
                  <a:spcAft>
                    <a:spcPts val="0"/>
                  </a:spcAft>
                </a:pPr>
                <a:r>
                  <a:rPr lang="en-IE" dirty="0">
                    <a:latin typeface="Times New Roman" panose="02020603050405020304" pitchFamily="18" charset="0"/>
                    <a:ea typeface="Times New Roman" panose="02020603050405020304" pitchFamily="18" charset="0"/>
                  </a:rPr>
                  <a:t>where: </a:t>
                </a:r>
              </a:p>
              <a:p>
                <a:pPr hangingPunct="0">
                  <a:spcAft>
                    <a:spcPts val="0"/>
                  </a:spcAft>
                </a:pPr>
                <a:r>
                  <a:rPr lang="en-IE" dirty="0">
                    <a:latin typeface="Times New Roman" panose="02020603050405020304" pitchFamily="18" charset="0"/>
                    <a:ea typeface="Times New Roman" panose="02020603050405020304" pitchFamily="18" charset="0"/>
                  </a:rPr>
                  <a:t>(a) </a:t>
                </a:r>
                <a:r>
                  <a:rPr lang="en-IE" dirty="0" err="1">
                    <a:latin typeface="Times New Roman" panose="02020603050405020304" pitchFamily="18" charset="0"/>
                    <a:ea typeface="Times New Roman" panose="02020603050405020304" pitchFamily="18" charset="0"/>
                  </a:rPr>
                  <a:t>qCRu</a:t>
                </a:r>
                <a:r>
                  <a:rPr lang="en-IE" dirty="0">
                    <a:latin typeface="Times New Roman" panose="02020603050405020304" pitchFamily="18" charset="0"/>
                    <a:ea typeface="Times New Roman" panose="02020603050405020304" pitchFamily="18" charset="0"/>
                  </a:rPr>
                  <a:t> is the Registered Capacity of Generator Unit, u; </a:t>
                </a:r>
              </a:p>
              <a:p>
                <a:pPr hangingPunct="0">
                  <a:spcAft>
                    <a:spcPts val="0"/>
                  </a:spcAft>
                </a:pPr>
                <a:r>
                  <a:rPr lang="en-IE" dirty="0">
                    <a:latin typeface="Times New Roman" panose="02020603050405020304" pitchFamily="18" charset="0"/>
                    <a:ea typeface="Times New Roman" panose="02020603050405020304" pitchFamily="18" charset="0"/>
                  </a:rPr>
                  <a:t>(b) </a:t>
                </a:r>
                <a:r>
                  <a:rPr lang="en-IE" dirty="0" err="1">
                    <a:latin typeface="Times New Roman" panose="02020603050405020304" pitchFamily="18" charset="0"/>
                    <a:ea typeface="Times New Roman" panose="02020603050405020304" pitchFamily="18" charset="0"/>
                  </a:rPr>
                  <a:t>FCLAFuγ</a:t>
                </a:r>
                <a:r>
                  <a:rPr lang="en-IE" dirty="0">
                    <a:latin typeface="Times New Roman" panose="02020603050405020304" pitchFamily="18" charset="0"/>
                    <a:ea typeface="Times New Roman" panose="02020603050405020304" pitchFamily="18" charset="0"/>
                  </a:rPr>
                  <a:t> is the Combined Loss Adjustment Factor for Generator Unit, u, in Imbalance Settlement Period, γ; </a:t>
                </a:r>
              </a:p>
              <a:p>
                <a:pPr hangingPunct="0">
                  <a:spcAft>
                    <a:spcPts val="0"/>
                  </a:spcAft>
                </a:pPr>
                <a:r>
                  <a:rPr lang="en-IE" dirty="0">
                    <a:latin typeface="Times New Roman" panose="02020603050405020304" pitchFamily="18" charset="0"/>
                    <a:ea typeface="Times New Roman" panose="02020603050405020304" pitchFamily="18" charset="0"/>
                  </a:rPr>
                  <a:t>(c)     </a:t>
                </a:r>
                <a14:m>
                  <m:oMath xmlns:m="http://schemas.openxmlformats.org/officeDocument/2006/math">
                    <m:nary>
                      <m:naryPr>
                        <m:chr m:val="∑"/>
                        <m:limLoc m:val="undOvr"/>
                        <m:supHide m:val="on"/>
                        <m:ctrlPr>
                          <a:rPr lang="en-IE" i="1">
                            <a:latin typeface="Cambria Math" panose="02040503050406030204" pitchFamily="18" charset="0"/>
                            <a:ea typeface="Times New Roman" panose="02020603050405020304" pitchFamily="18" charset="0"/>
                          </a:rPr>
                        </m:ctrlPr>
                      </m:naryPr>
                      <m:sub>
                        <m:r>
                          <a:rPr lang="en-IE" i="1">
                            <a:latin typeface="Cambria Math" panose="02040503050406030204" pitchFamily="18" charset="0"/>
                            <a:ea typeface="Times New Roman" panose="02020603050405020304" pitchFamily="18" charset="0"/>
                          </a:rPr>
                          <m:t>𝑢</m:t>
                        </m:r>
                        <m:r>
                          <a:rPr lang="en-IE" i="1">
                            <a:latin typeface="Cambria Math" panose="02040503050406030204" pitchFamily="18" charset="0"/>
                            <a:ea typeface="Times New Roman" panose="02020603050405020304" pitchFamily="18" charset="0"/>
                          </a:rPr>
                          <m:t>∈</m:t>
                        </m:r>
                        <m:r>
                          <a:rPr lang="en-IE" i="1">
                            <a:latin typeface="Cambria Math" panose="02040503050406030204" pitchFamily="18" charset="0"/>
                            <a:ea typeface="Times New Roman" panose="02020603050405020304" pitchFamily="18" charset="0"/>
                          </a:rPr>
                          <m:t>𝑠</m:t>
                        </m:r>
                      </m:sub>
                      <m:sup/>
                      <m:e>
                        <m:r>
                          <a:rPr lang="en-IE" i="1">
                            <a:latin typeface="Cambria Math" panose="02040503050406030204" pitchFamily="18" charset="0"/>
                            <a:ea typeface="Times New Roman" panose="02020603050405020304" pitchFamily="18" charset="0"/>
                          </a:rPr>
                          <m:t>𝑞𝐶𝑅𝑢</m:t>
                        </m:r>
                        <m:r>
                          <a:rPr lang="en-IE" i="1">
                            <a:latin typeface="Cambria Math" panose="02040503050406030204" pitchFamily="18" charset="0"/>
                            <a:ea typeface="Times New Roman" panose="02020603050405020304" pitchFamily="18" charset="0"/>
                          </a:rPr>
                          <m:t>  </m:t>
                        </m:r>
                      </m:e>
                    </m:nary>
                  </m:oMath>
                </a14:m>
                <a:r>
                  <a:rPr lang="en-IE" dirty="0">
                    <a:latin typeface="Times New Roman" panose="02020603050405020304" pitchFamily="18" charset="0"/>
                    <a:ea typeface="Times New Roman" panose="02020603050405020304" pitchFamily="18" charset="0"/>
                  </a:rPr>
                  <a:t>   is a summation over all Generator Units, u, </a:t>
                </a:r>
                <a:r>
                  <a:rPr lang="en-IE" strike="sngStrike" dirty="0">
                    <a:solidFill>
                      <a:srgbClr val="FF0000"/>
                    </a:solidFill>
                    <a:latin typeface="Times New Roman" panose="02020603050405020304" pitchFamily="18" charset="0"/>
                    <a:ea typeface="Times New Roman" panose="02020603050405020304" pitchFamily="18" charset="0"/>
                  </a:rPr>
                  <a:t>not including the Trading Unit,</a:t>
                </a:r>
                <a:r>
                  <a:rPr lang="en-IE" dirty="0">
                    <a:solidFill>
                      <a:srgbClr val="FF0000"/>
                    </a:solidFill>
                    <a:latin typeface="Times New Roman" panose="02020603050405020304" pitchFamily="18" charset="0"/>
                    <a:ea typeface="Times New Roman" panose="02020603050405020304" pitchFamily="18" charset="0"/>
                  </a:rPr>
                  <a:t> </a:t>
                </a:r>
                <a:r>
                  <a:rPr lang="en-IE" dirty="0">
                    <a:latin typeface="Times New Roman" panose="02020603050405020304" pitchFamily="18" charset="0"/>
                    <a:ea typeface="Times New Roman" panose="02020603050405020304" pitchFamily="18" charset="0"/>
                  </a:rPr>
                  <a:t>in the Trading Site, s, to which the Trading </a:t>
                </a:r>
                <a:r>
                  <a:rPr lang="en-IE" dirty="0">
                    <a:solidFill>
                      <a:srgbClr val="FF0000"/>
                    </a:solidFill>
                    <a:latin typeface="Times New Roman" panose="02020603050405020304" pitchFamily="18" charset="0"/>
                    <a:ea typeface="Times New Roman" panose="02020603050405020304" pitchFamily="18" charset="0"/>
                  </a:rPr>
                  <a:t>Site Supplier </a:t>
                </a:r>
                <a:r>
                  <a:rPr lang="en-IE" dirty="0">
                    <a:latin typeface="Times New Roman" panose="02020603050405020304" pitchFamily="18" charset="0"/>
                    <a:ea typeface="Times New Roman" panose="02020603050405020304" pitchFamily="18" charset="0"/>
                  </a:rPr>
                  <a:t>Unit is registered; and </a:t>
                </a:r>
              </a:p>
              <a:p>
                <a:pPr hangingPunct="0">
                  <a:spcAft>
                    <a:spcPts val="0"/>
                  </a:spcAft>
                </a:pPr>
                <a:r>
                  <a:rPr lang="en-IE" dirty="0">
                    <a:latin typeface="Times New Roman" panose="02020603050405020304" pitchFamily="18" charset="0"/>
                    <a:ea typeface="Times New Roman" panose="02020603050405020304" pitchFamily="18" charset="0"/>
                  </a:rPr>
                  <a:t>(d) The expression    </a:t>
                </a:r>
                <a14:m>
                  <m:oMath xmlns:m="http://schemas.openxmlformats.org/officeDocument/2006/math">
                    <m:r>
                      <a:rPr lang="en-IE" i="1">
                        <a:latin typeface="Cambria Math" panose="02040503050406030204" pitchFamily="18" charset="0"/>
                        <a:ea typeface="Times New Roman" panose="02020603050405020304" pitchFamily="18" charset="0"/>
                      </a:rPr>
                      <m:t>𝑀𝑎𝑥</m:t>
                    </m:r>
                    <m:r>
                      <a:rPr lang="en-IE" i="1">
                        <a:latin typeface="Cambria Math" panose="02040503050406030204" pitchFamily="18" charset="0"/>
                        <a:ea typeface="Times New Roman" panose="02020603050405020304" pitchFamily="18" charset="0"/>
                      </a:rPr>
                      <m:t>(</m:t>
                    </m:r>
                    <m:d>
                      <m:dPr>
                        <m:begChr m:val="{"/>
                        <m:endChr m:val="}"/>
                        <m:ctrlPr>
                          <a:rPr lang="en-IE" i="1">
                            <a:latin typeface="Cambria Math" panose="02040503050406030204" pitchFamily="18" charset="0"/>
                            <a:ea typeface="Times New Roman" panose="02020603050405020304" pitchFamily="18" charset="0"/>
                          </a:rPr>
                        </m:ctrlPr>
                      </m:dPr>
                      <m:e>
                        <m:r>
                          <a:rPr lang="en-IE" i="1">
                            <a:latin typeface="Cambria Math" panose="02040503050406030204" pitchFamily="18" charset="0"/>
                            <a:ea typeface="Times New Roman" panose="02020603050405020304" pitchFamily="18" charset="0"/>
                          </a:rPr>
                          <m:t>𝐹𝐶𝐿𝐴𝐹𝑢𝑦</m:t>
                        </m:r>
                      </m:e>
                    </m:d>
                    <m:r>
                      <a:rPr lang="en-IE" i="1">
                        <a:latin typeface="Cambria Math" panose="02040503050406030204" pitchFamily="18" charset="0"/>
                        <a:ea typeface="Times New Roman" panose="02020603050405020304" pitchFamily="18" charset="0"/>
                      </a:rPr>
                      <m:t>∀ </m:t>
                    </m:r>
                    <m:r>
                      <a:rPr lang="en-IE" i="1">
                        <a:latin typeface="Cambria Math" panose="02040503050406030204" pitchFamily="18" charset="0"/>
                        <a:ea typeface="Times New Roman" panose="02020603050405020304" pitchFamily="18" charset="0"/>
                      </a:rPr>
                      <m:t>𝑢</m:t>
                    </m:r>
                    <m:r>
                      <a:rPr lang="en-IE" i="1">
                        <a:latin typeface="Cambria Math" panose="02040503050406030204" pitchFamily="18" charset="0"/>
                        <a:ea typeface="Times New Roman" panose="02020603050405020304" pitchFamily="18" charset="0"/>
                      </a:rPr>
                      <m:t>∈</m:t>
                    </m:r>
                    <m:r>
                      <a:rPr lang="en-IE" i="1">
                        <a:latin typeface="Cambria Math" panose="02040503050406030204" pitchFamily="18" charset="0"/>
                        <a:ea typeface="Times New Roman" panose="02020603050405020304" pitchFamily="18" charset="0"/>
                      </a:rPr>
                      <m:t>𝑠</m:t>
                    </m:r>
                    <m:r>
                      <a:rPr lang="en-IE" i="1">
                        <a:latin typeface="Cambria Math" panose="02040503050406030204" pitchFamily="18" charset="0"/>
                        <a:ea typeface="Times New Roman" panose="02020603050405020304" pitchFamily="18" charset="0"/>
                      </a:rPr>
                      <m:t>)</m:t>
                    </m:r>
                  </m:oMath>
                </a14:m>
                <a:r>
                  <a:rPr lang="en-IE" dirty="0">
                    <a:latin typeface="Times New Roman" panose="02020603050405020304" pitchFamily="18" charset="0"/>
                    <a:ea typeface="Times New Roman" panose="02020603050405020304" pitchFamily="18" charset="0"/>
                  </a:rPr>
                  <a:t> denotes the highest Combined Loss Adjustment Factor (</a:t>
                </a:r>
                <a:r>
                  <a:rPr lang="en-IE" dirty="0" err="1">
                    <a:latin typeface="Times New Roman" panose="02020603050405020304" pitchFamily="18" charset="0"/>
                    <a:ea typeface="Times New Roman" panose="02020603050405020304" pitchFamily="18" charset="0"/>
                  </a:rPr>
                  <a:t>FCLAFuγ</a:t>
                </a:r>
                <a:r>
                  <a:rPr lang="en-IE" dirty="0">
                    <a:latin typeface="Times New Roman" panose="02020603050405020304" pitchFamily="18" charset="0"/>
                    <a:ea typeface="Times New Roman" panose="02020603050405020304" pitchFamily="18" charset="0"/>
                  </a:rPr>
                  <a:t>) of each Generator Unit, u, </a:t>
                </a:r>
                <a:r>
                  <a:rPr lang="en-IE" strike="sngStrike" dirty="0">
                    <a:solidFill>
                      <a:srgbClr val="FF0000"/>
                    </a:solidFill>
                    <a:latin typeface="Times New Roman" panose="02020603050405020304" pitchFamily="18" charset="0"/>
                    <a:ea typeface="Times New Roman" panose="02020603050405020304" pitchFamily="18" charset="0"/>
                  </a:rPr>
                  <a:t>not including the Trading Unit,</a:t>
                </a:r>
                <a:r>
                  <a:rPr lang="en-IE" dirty="0">
                    <a:solidFill>
                      <a:srgbClr val="FF0000"/>
                    </a:solidFill>
                    <a:latin typeface="Times New Roman" panose="02020603050405020304" pitchFamily="18" charset="0"/>
                    <a:ea typeface="Times New Roman" panose="02020603050405020304" pitchFamily="18" charset="0"/>
                  </a:rPr>
                  <a:t> </a:t>
                </a:r>
                <a:r>
                  <a:rPr lang="en-IE" dirty="0">
                    <a:latin typeface="Times New Roman" panose="02020603050405020304" pitchFamily="18" charset="0"/>
                    <a:ea typeface="Times New Roman" panose="02020603050405020304" pitchFamily="18" charset="0"/>
                  </a:rPr>
                  <a:t>in the Trading Site, s, to which the Trading</a:t>
                </a:r>
                <a:r>
                  <a:rPr lang="en-IE" dirty="0">
                    <a:solidFill>
                      <a:srgbClr val="FF0000"/>
                    </a:solidFill>
                    <a:latin typeface="Times New Roman" panose="02020603050405020304" pitchFamily="18" charset="0"/>
                    <a:ea typeface="Times New Roman" panose="02020603050405020304" pitchFamily="18" charset="0"/>
                  </a:rPr>
                  <a:t> Site Supplier</a:t>
                </a:r>
                <a:r>
                  <a:rPr lang="en-IE" dirty="0">
                    <a:latin typeface="Times New Roman" panose="02020603050405020304" pitchFamily="18" charset="0"/>
                    <a:ea typeface="Times New Roman" panose="02020603050405020304" pitchFamily="18" charset="0"/>
                  </a:rPr>
                  <a:t> Unit is registered, in Imbalance Settlement Period, γ. </a:t>
                </a:r>
              </a:p>
              <a:p>
                <a:pPr hangingPunct="0">
                  <a:spcAft>
                    <a:spcPts val="0"/>
                  </a:spcAft>
                </a:pPr>
                <a:r>
                  <a:rPr lang="en-IE" dirty="0">
                    <a:solidFill>
                      <a:srgbClr val="FF0000"/>
                    </a:solidFill>
                    <a:latin typeface="Times New Roman" panose="02020603050405020304" pitchFamily="18" charset="0"/>
                    <a:ea typeface="Times New Roman" panose="02020603050405020304" pitchFamily="18" charset="0"/>
                  </a:rPr>
                  <a:t>(e) MIC is the registered Max Import Capacity </a:t>
                </a:r>
                <a:endParaRPr lang="en-IE" dirty="0">
                  <a:latin typeface="Times New Roman" panose="02020603050405020304" pitchFamily="18" charset="0"/>
                  <a:ea typeface="Times New Roman" panose="02020603050405020304" pitchFamily="18" charset="0"/>
                </a:endParaRPr>
              </a:p>
              <a:p>
                <a:pPr hangingPunct="0">
                  <a:spcAft>
                    <a:spcPts val="0"/>
                  </a:spcAft>
                </a:pPr>
                <a:r>
                  <a:rPr lang="en-IE" dirty="0">
                    <a:solidFill>
                      <a:srgbClr val="FF0000"/>
                    </a:solidFill>
                    <a:latin typeface="Times New Roman" panose="02020603050405020304" pitchFamily="18" charset="0"/>
                    <a:ea typeface="Times New Roman" panose="02020603050405020304" pitchFamily="18" charset="0"/>
                  </a:rPr>
                  <a:t>(f) MEC is the registered Max Export Capacity </a:t>
                </a:r>
                <a:endParaRPr lang="en-IE" dirty="0">
                  <a:latin typeface="Times New Roman" panose="02020603050405020304" pitchFamily="18" charset="0"/>
                  <a:ea typeface="Times New Roman" panose="02020603050405020304" pitchFamily="18" charset="0"/>
                </a:endParaRPr>
              </a:p>
              <a:p>
                <a:pPr hangingPunct="0">
                  <a:spcAft>
                    <a:spcPts val="0"/>
                  </a:spcAft>
                </a:pPr>
                <a:r>
                  <a:rPr lang="en-IE" dirty="0">
                    <a:solidFill>
                      <a:srgbClr val="FF0000"/>
                    </a:solidFill>
                    <a:latin typeface="Times New Roman" panose="02020603050405020304" pitchFamily="18" charset="0"/>
                    <a:ea typeface="Times New Roman" panose="02020603050405020304" pitchFamily="18" charset="0"/>
                  </a:rPr>
                  <a:t>(g) </a:t>
                </a:r>
                <a14:m>
                  <m:oMath xmlns:m="http://schemas.openxmlformats.org/officeDocument/2006/math">
                    <m:nary>
                      <m:naryPr>
                        <m:chr m:val="∑"/>
                        <m:limLoc m:val="undOvr"/>
                        <m:supHide m:val="on"/>
                        <m:ctrlPr>
                          <a:rPr lang="en-IE" i="1">
                            <a:solidFill>
                              <a:srgbClr val="FF0000"/>
                            </a:solidFill>
                            <a:latin typeface="Cambria Math" panose="02040503050406030204" pitchFamily="18" charset="0"/>
                            <a:ea typeface="Times New Roman" panose="02020603050405020304" pitchFamily="18" charset="0"/>
                          </a:rPr>
                        </m:ctrlPr>
                      </m:naryPr>
                      <m:sub>
                        <m:r>
                          <a:rPr lang="en-IE" i="1">
                            <a:solidFill>
                              <a:srgbClr val="FF0000"/>
                            </a:solidFill>
                            <a:latin typeface="Cambria Math" panose="02040503050406030204" pitchFamily="18" charset="0"/>
                            <a:ea typeface="Times New Roman" panose="02020603050405020304" pitchFamily="18" charset="0"/>
                          </a:rPr>
                          <m:t>𝑢</m:t>
                        </m:r>
                        <m:r>
                          <a:rPr lang="en-IE" i="1">
                            <a:solidFill>
                              <a:srgbClr val="FF0000"/>
                            </a:solidFill>
                            <a:latin typeface="Cambria Math" panose="02040503050406030204" pitchFamily="18" charset="0"/>
                            <a:ea typeface="Times New Roman" panose="02020603050405020304" pitchFamily="18" charset="0"/>
                          </a:rPr>
                          <m:t>∈</m:t>
                        </m:r>
                        <m:r>
                          <a:rPr lang="en-IE" i="1">
                            <a:solidFill>
                              <a:srgbClr val="FF0000"/>
                            </a:solidFill>
                            <a:latin typeface="Cambria Math" panose="02040503050406030204" pitchFamily="18" charset="0"/>
                            <a:ea typeface="Times New Roman" panose="02020603050405020304" pitchFamily="18" charset="0"/>
                          </a:rPr>
                          <m:t>𝑠</m:t>
                        </m:r>
                      </m:sub>
                      <m:sup/>
                      <m:e>
                        <m:r>
                          <a:rPr lang="en-IE" i="1">
                            <a:solidFill>
                              <a:srgbClr val="FF0000"/>
                            </a:solidFill>
                            <a:latin typeface="Cambria Math" panose="02040503050406030204" pitchFamily="18" charset="0"/>
                            <a:ea typeface="Times New Roman" panose="02020603050405020304" pitchFamily="18" charset="0"/>
                          </a:rPr>
                          <m:t>𝑄𝑀𝑢𝑦</m:t>
                        </m:r>
                        <m:r>
                          <a:rPr lang="en-IE" i="1">
                            <a:solidFill>
                              <a:srgbClr val="FF0000"/>
                            </a:solidFill>
                            <a:latin typeface="Cambria Math" panose="02040503050406030204" pitchFamily="18" charset="0"/>
                            <a:ea typeface="Times New Roman" panose="02020603050405020304" pitchFamily="18" charset="0"/>
                          </a:rPr>
                          <m:t> </m:t>
                        </m:r>
                      </m:e>
                    </m:nary>
                  </m:oMath>
                </a14:m>
                <a:r>
                  <a:rPr lang="en-IE" dirty="0">
                    <a:solidFill>
                      <a:srgbClr val="FF0000"/>
                    </a:solidFill>
                    <a:latin typeface="Times New Roman" panose="02020603050405020304" pitchFamily="18" charset="0"/>
                    <a:ea typeface="Times New Roman" panose="02020603050405020304" pitchFamily="18" charset="0"/>
                  </a:rPr>
                  <a:t> </a:t>
                </a:r>
                <a:r>
                  <a:rPr lang="en-IE" baseline="-25000" dirty="0">
                    <a:solidFill>
                      <a:srgbClr val="FF0000"/>
                    </a:solidFill>
                    <a:latin typeface="Times New Roman" panose="02020603050405020304" pitchFamily="18" charset="0"/>
                    <a:ea typeface="Times New Roman" panose="02020603050405020304" pitchFamily="18" charset="0"/>
                  </a:rPr>
                  <a:t> </a:t>
                </a:r>
                <a:r>
                  <a:rPr lang="en-IE" dirty="0">
                    <a:solidFill>
                      <a:srgbClr val="FF0000"/>
                    </a:solidFill>
                    <a:latin typeface="Times New Roman" panose="02020603050405020304" pitchFamily="18" charset="0"/>
                    <a:ea typeface="Times New Roman" panose="02020603050405020304" pitchFamily="18" charset="0"/>
                  </a:rPr>
                  <a:t>is a summation of metered quantity over all Generator Units, u, not including the Trading Unit, in the Trading Site, s, to which the Trading Site Supplier Unit is registered, in Imbalance Settlement Period, γ.</a:t>
                </a:r>
                <a:endParaRPr lang="en-IE" dirty="0">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403648" y="1052736"/>
                <a:ext cx="6462464" cy="5078313"/>
              </a:xfrm>
              <a:prstGeom prst="rect">
                <a:avLst/>
              </a:prstGeom>
              <a:blipFill>
                <a:blip r:embed="rId3"/>
                <a:stretch>
                  <a:fillRect l="-755" t="-720" r="-943" b="-960"/>
                </a:stretch>
              </a:blipFill>
            </p:spPr>
            <p:txBody>
              <a:bodyPr/>
              <a:lstStyle/>
              <a:p>
                <a:r>
                  <a:rPr lang="en-IE">
                    <a:noFill/>
                  </a:rPr>
                  <a:t> </a:t>
                </a:r>
              </a:p>
            </p:txBody>
          </p:sp>
        </mc:Fallback>
      </mc:AlternateContent>
    </p:spTree>
    <p:extLst>
      <p:ext uri="{BB962C8B-B14F-4D97-AF65-F5344CB8AC3E}">
        <p14:creationId xmlns:p14="http://schemas.microsoft.com/office/powerpoint/2010/main" val="2096539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692696"/>
            <a:ext cx="8280920" cy="1872208"/>
          </a:xfrm>
        </p:spPr>
        <p:txBody>
          <a:bodyPr/>
          <a:lstStyle/>
          <a:p>
            <a:r>
              <a:rPr lang="en-IE" dirty="0"/>
              <a:t>Introduction of Aughinish Alumina </a:t>
            </a:r>
            <a:r>
              <a:rPr lang="en-IE" dirty="0" smtClean="0"/>
              <a:t>Ltd</a:t>
            </a:r>
            <a:r>
              <a:rPr lang="en-IE" dirty="0"/>
              <a:t/>
            </a:r>
            <a:br>
              <a:rPr lang="en-IE" dirty="0"/>
            </a:br>
            <a:r>
              <a:rPr lang="en-IE" sz="1800" dirty="0" smtClean="0">
                <a:solidFill>
                  <a:srgbClr val="ADC2A9"/>
                </a:solidFill>
              </a:rPr>
              <a:t>In the Electricity Market</a:t>
            </a:r>
            <a:r>
              <a:rPr lang="en-US" dirty="0" smtClean="0">
                <a:solidFill>
                  <a:srgbClr val="0292D2"/>
                </a:solidFill>
              </a:rPr>
              <a:t/>
            </a:r>
            <a:br>
              <a:rPr lang="en-US" dirty="0" smtClean="0">
                <a:solidFill>
                  <a:srgbClr val="0292D2"/>
                </a:solidFill>
              </a:rPr>
            </a:br>
            <a:r>
              <a:rPr lang="en-US" sz="1800" dirty="0" smtClean="0">
                <a:solidFill>
                  <a:srgbClr val="ADC2A9"/>
                </a:solidFill>
              </a:rPr>
              <a:t> </a:t>
            </a:r>
            <a:endParaRPr lang="en-IE" sz="1800" dirty="0">
              <a:solidFill>
                <a:srgbClr val="ADC2A9"/>
              </a:solidFill>
            </a:endParaRPr>
          </a:p>
        </p:txBody>
      </p:sp>
      <p:sp>
        <p:nvSpPr>
          <p:cNvPr id="5" name="Slide Number Placeholder 4"/>
          <p:cNvSpPr>
            <a:spLocks noGrp="1"/>
          </p:cNvSpPr>
          <p:nvPr>
            <p:ph type="sldNum" sz="quarter" idx="4"/>
          </p:nvPr>
        </p:nvSpPr>
        <p:spPr/>
        <p:txBody>
          <a:bodyPr/>
          <a:lstStyle/>
          <a:p>
            <a:fld id="{4B26FC87-4B44-46C4-85B2-84A4434E1DF7}" type="slidenum">
              <a:rPr lang="ru-RU" smtClean="0"/>
              <a:pPr/>
              <a:t>3</a:t>
            </a:fld>
            <a:endParaRPr lang="ru-RU"/>
          </a:p>
        </p:txBody>
      </p:sp>
      <p:sp>
        <p:nvSpPr>
          <p:cNvPr id="7" name="Content Placeholder 2"/>
          <p:cNvSpPr>
            <a:spLocks noGrp="1"/>
          </p:cNvSpPr>
          <p:nvPr>
            <p:ph idx="4294967295"/>
          </p:nvPr>
        </p:nvSpPr>
        <p:spPr>
          <a:xfrm>
            <a:off x="389654" y="2820467"/>
            <a:ext cx="8404178" cy="3272829"/>
          </a:xfrm>
          <a:prstGeom prst="rect">
            <a:avLst/>
          </a:prstGeom>
        </p:spPr>
        <p:txBody>
          <a:bodyPr>
            <a:noAutofit/>
          </a:bodyPr>
          <a:lstStyle/>
          <a:p>
            <a:pPr>
              <a:buClr>
                <a:srgbClr val="0292D2"/>
              </a:buClr>
              <a:buFont typeface="Wingdings" panose="05000000000000000000" pitchFamily="2" charset="2"/>
              <a:buChar char="q"/>
            </a:pPr>
            <a:r>
              <a:rPr lang="en-US" sz="1400" dirty="0" smtClean="0">
                <a:solidFill>
                  <a:srgbClr val="646464"/>
                </a:solidFill>
                <a:ea typeface="ＭＳ Ｐゴシック" pitchFamily="34" charset="-128"/>
              </a:rPr>
              <a:t>2005 	High </a:t>
            </a:r>
            <a:r>
              <a:rPr lang="en-US" sz="1400" dirty="0">
                <a:solidFill>
                  <a:srgbClr val="646464"/>
                </a:solidFill>
                <a:ea typeface="ＭＳ Ｐゴシック" pitchFamily="34" charset="-128"/>
              </a:rPr>
              <a:t>Efficiency Combined Heat and Power </a:t>
            </a:r>
            <a:endParaRPr lang="en-US" sz="1400" dirty="0" smtClean="0">
              <a:solidFill>
                <a:srgbClr val="646464"/>
              </a:solidFill>
              <a:ea typeface="ＭＳ Ｐゴシック" pitchFamily="34" charset="-128"/>
            </a:endParaRPr>
          </a:p>
          <a:p>
            <a:pPr lvl="1">
              <a:buClr>
                <a:srgbClr val="0292D2"/>
              </a:buClr>
              <a:buFont typeface="Wingdings" panose="05000000000000000000" pitchFamily="2" charset="2"/>
              <a:buChar char="q"/>
            </a:pPr>
            <a:r>
              <a:rPr lang="en-IE" sz="1000" dirty="0" smtClean="0">
                <a:solidFill>
                  <a:srgbClr val="646464"/>
                </a:solidFill>
                <a:ea typeface="ＭＳ Ｐゴシック" pitchFamily="34" charset="-128"/>
              </a:rPr>
              <a:t>CADA 2006 to 2016</a:t>
            </a:r>
          </a:p>
          <a:p>
            <a:pPr lvl="1">
              <a:buClr>
                <a:srgbClr val="0292D2"/>
              </a:buClr>
              <a:buFont typeface="Wingdings" panose="05000000000000000000" pitchFamily="2" charset="2"/>
              <a:buChar char="q"/>
            </a:pPr>
            <a:r>
              <a:rPr lang="en-IE" sz="1000" dirty="0" smtClean="0">
                <a:solidFill>
                  <a:srgbClr val="646464"/>
                </a:solidFill>
                <a:ea typeface="ＭＳ Ｐゴシック" pitchFamily="34" charset="-128"/>
              </a:rPr>
              <a:t>Priority Dispatch</a:t>
            </a:r>
          </a:p>
          <a:p>
            <a:pPr marL="457200" lvl="1" indent="0">
              <a:buClr>
                <a:srgbClr val="0292D2"/>
              </a:buClr>
              <a:buNone/>
            </a:pPr>
            <a:endParaRPr lang="en-US" sz="1400" dirty="0" smtClean="0">
              <a:solidFill>
                <a:srgbClr val="646464"/>
              </a:solidFill>
              <a:ea typeface="ＭＳ Ｐゴシック" pitchFamily="34" charset="-128"/>
            </a:endParaRPr>
          </a:p>
          <a:p>
            <a:pPr>
              <a:buClr>
                <a:srgbClr val="0292D2"/>
              </a:buClr>
              <a:buFont typeface="Wingdings" panose="05000000000000000000" pitchFamily="2" charset="2"/>
              <a:buChar char="q"/>
            </a:pPr>
            <a:r>
              <a:rPr lang="en-US" sz="1400" dirty="0" smtClean="0">
                <a:solidFill>
                  <a:srgbClr val="646464"/>
                </a:solidFill>
                <a:ea typeface="ＭＳ Ｐゴシック" pitchFamily="34" charset="-128"/>
              </a:rPr>
              <a:t>Autoproducer Configuration</a:t>
            </a:r>
          </a:p>
          <a:p>
            <a:pPr lvl="1">
              <a:buClr>
                <a:srgbClr val="0292D2"/>
              </a:buClr>
              <a:buFont typeface="Wingdings" panose="05000000000000000000" pitchFamily="2" charset="2"/>
              <a:buChar char="q"/>
            </a:pPr>
            <a:r>
              <a:rPr lang="en-IE" sz="1000" dirty="0" smtClean="0">
                <a:solidFill>
                  <a:srgbClr val="646464"/>
                </a:solidFill>
                <a:ea typeface="ＭＳ Ｐゴシック" pitchFamily="34" charset="-128"/>
              </a:rPr>
              <a:t>Registered as a Supplier by law but have no customers</a:t>
            </a:r>
          </a:p>
          <a:p>
            <a:pPr lvl="1">
              <a:buClr>
                <a:srgbClr val="0292D2"/>
              </a:buClr>
              <a:buFont typeface="Wingdings" panose="05000000000000000000" pitchFamily="2" charset="2"/>
              <a:buChar char="q"/>
            </a:pPr>
            <a:r>
              <a:rPr lang="en-IE" sz="1000" dirty="0" smtClean="0">
                <a:solidFill>
                  <a:srgbClr val="646464"/>
                </a:solidFill>
                <a:ea typeface="ＭＳ Ｐゴシック" pitchFamily="34" charset="-128"/>
              </a:rPr>
              <a:t>Separate metering to give TSO dispatch control</a:t>
            </a:r>
          </a:p>
          <a:p>
            <a:pPr lvl="1">
              <a:buClr>
                <a:srgbClr val="0292D2"/>
              </a:buClr>
              <a:buFont typeface="Wingdings" panose="05000000000000000000" pitchFamily="2" charset="2"/>
              <a:buChar char="q"/>
            </a:pPr>
            <a:r>
              <a:rPr lang="en-IE" sz="1000" dirty="0" smtClean="0">
                <a:solidFill>
                  <a:srgbClr val="646464"/>
                </a:solidFill>
                <a:ea typeface="ＭＳ Ｐゴシック" pitchFamily="34" charset="-128"/>
              </a:rPr>
              <a:t>Generators are currently PPTG</a:t>
            </a:r>
          </a:p>
          <a:p>
            <a:pPr marL="457200" lvl="1" indent="0">
              <a:buClr>
                <a:srgbClr val="0292D2"/>
              </a:buClr>
              <a:buNone/>
            </a:pPr>
            <a:endParaRPr lang="en-IE" sz="1400" dirty="0">
              <a:solidFill>
                <a:srgbClr val="646464"/>
              </a:solidFill>
              <a:ea typeface="ＭＳ Ｐゴシック" pitchFamily="34" charset="-128"/>
            </a:endParaRPr>
          </a:p>
          <a:p>
            <a:pPr>
              <a:buClr>
                <a:srgbClr val="0292D2"/>
              </a:buClr>
              <a:buFont typeface="Wingdings" panose="05000000000000000000" pitchFamily="2" charset="2"/>
              <a:buChar char="q"/>
            </a:pPr>
            <a:r>
              <a:rPr lang="en-IE" sz="1400" dirty="0" smtClean="0">
                <a:solidFill>
                  <a:srgbClr val="646464"/>
                </a:solidFill>
                <a:ea typeface="ＭＳ Ｐゴシック" pitchFamily="34" charset="-128"/>
              </a:rPr>
              <a:t>Energy revenue reduces the alumina plant’s energy costs</a:t>
            </a:r>
          </a:p>
          <a:p>
            <a:pPr lvl="1">
              <a:buClr>
                <a:srgbClr val="0292D2"/>
              </a:buClr>
              <a:buFont typeface="Wingdings" panose="05000000000000000000" pitchFamily="2" charset="2"/>
              <a:buChar char="q"/>
            </a:pPr>
            <a:r>
              <a:rPr lang="en-IE" sz="1000" dirty="0" smtClean="0">
                <a:solidFill>
                  <a:srgbClr val="646464"/>
                </a:solidFill>
                <a:ea typeface="ＭＳ Ｐゴシック" pitchFamily="34" charset="-128"/>
              </a:rPr>
              <a:t>Reduced revenue affects the alumina plant</a:t>
            </a:r>
          </a:p>
        </p:txBody>
      </p:sp>
    </p:spTree>
    <p:extLst>
      <p:ext uri="{BB962C8B-B14F-4D97-AF65-F5344CB8AC3E}">
        <p14:creationId xmlns:p14="http://schemas.microsoft.com/office/powerpoint/2010/main" val="1415604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692696"/>
            <a:ext cx="8280920" cy="1296144"/>
          </a:xfrm>
        </p:spPr>
        <p:txBody>
          <a:bodyPr/>
          <a:lstStyle/>
          <a:p>
            <a:r>
              <a:rPr lang="en-US" dirty="0" smtClean="0">
                <a:solidFill>
                  <a:srgbClr val="0292D2"/>
                </a:solidFill>
              </a:rPr>
              <a:t>Aughinish</a:t>
            </a:r>
            <a:r>
              <a:rPr lang="en-US" sz="1800" dirty="0" smtClean="0">
                <a:solidFill>
                  <a:srgbClr val="ADC2A9"/>
                </a:solidFill>
              </a:rPr>
              <a:t/>
            </a:r>
            <a:br>
              <a:rPr lang="en-US" sz="1800" dirty="0" smtClean="0">
                <a:solidFill>
                  <a:srgbClr val="ADC2A9"/>
                </a:solidFill>
              </a:rPr>
            </a:br>
            <a:r>
              <a:rPr lang="en-US" sz="1800" dirty="0" smtClean="0">
                <a:solidFill>
                  <a:srgbClr val="ADC2A9"/>
                </a:solidFill>
              </a:rPr>
              <a:t>Structure in the SEM</a:t>
            </a:r>
            <a:r>
              <a:rPr lang="en-US" dirty="0" smtClean="0">
                <a:solidFill>
                  <a:srgbClr val="0292D2"/>
                </a:solidFill>
              </a:rPr>
              <a:t> </a:t>
            </a:r>
            <a:br>
              <a:rPr lang="en-US" dirty="0" smtClean="0">
                <a:solidFill>
                  <a:srgbClr val="0292D2"/>
                </a:solidFill>
              </a:rPr>
            </a:br>
            <a:r>
              <a:rPr lang="en-US" sz="1800" dirty="0" smtClean="0">
                <a:solidFill>
                  <a:srgbClr val="ADC2A9"/>
                </a:solidFill>
              </a:rPr>
              <a:t> </a:t>
            </a:r>
            <a:endParaRPr lang="en-IE" sz="1800" dirty="0">
              <a:solidFill>
                <a:srgbClr val="ADC2A9"/>
              </a:solidFill>
            </a:endParaRPr>
          </a:p>
        </p:txBody>
      </p:sp>
      <p:sp>
        <p:nvSpPr>
          <p:cNvPr id="5" name="Slide Number Placeholder 4"/>
          <p:cNvSpPr>
            <a:spLocks noGrp="1"/>
          </p:cNvSpPr>
          <p:nvPr>
            <p:ph type="sldNum" sz="quarter" idx="4"/>
          </p:nvPr>
        </p:nvSpPr>
        <p:spPr/>
        <p:txBody>
          <a:bodyPr/>
          <a:lstStyle/>
          <a:p>
            <a:fld id="{4B26FC87-4B44-46C4-85B2-84A4434E1DF7}" type="slidenum">
              <a:rPr lang="ru-RU" smtClean="0"/>
              <a:pPr/>
              <a:t>4</a:t>
            </a:fld>
            <a:endParaRPr lang="ru-RU"/>
          </a:p>
        </p:txBody>
      </p:sp>
      <p:graphicFrame>
        <p:nvGraphicFramePr>
          <p:cNvPr id="7" name="Diagram 6"/>
          <p:cNvGraphicFramePr/>
          <p:nvPr>
            <p:extLst>
              <p:ext uri="{D42A27DB-BD31-4B8C-83A1-F6EECF244321}">
                <p14:modId xmlns:p14="http://schemas.microsoft.com/office/powerpoint/2010/main" val="4292397627"/>
              </p:ext>
            </p:extLst>
          </p:nvPr>
        </p:nvGraphicFramePr>
        <p:xfrm>
          <a:off x="1547664" y="692696"/>
          <a:ext cx="6624736" cy="5035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977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692696"/>
            <a:ext cx="8280920" cy="1296144"/>
          </a:xfrm>
        </p:spPr>
        <p:txBody>
          <a:bodyPr/>
          <a:lstStyle/>
          <a:p>
            <a:r>
              <a:rPr lang="en-US" dirty="0" smtClean="0">
                <a:solidFill>
                  <a:srgbClr val="0292D2"/>
                </a:solidFill>
              </a:rPr>
              <a:t>Aughinish</a:t>
            </a:r>
            <a:r>
              <a:rPr lang="en-US" sz="1800" dirty="0" smtClean="0">
                <a:solidFill>
                  <a:srgbClr val="ADC2A9"/>
                </a:solidFill>
              </a:rPr>
              <a:t/>
            </a:r>
            <a:br>
              <a:rPr lang="en-US" sz="1800" dirty="0" smtClean="0">
                <a:solidFill>
                  <a:srgbClr val="ADC2A9"/>
                </a:solidFill>
              </a:rPr>
            </a:br>
            <a:r>
              <a:rPr lang="en-US" sz="1800" dirty="0" smtClean="0">
                <a:solidFill>
                  <a:srgbClr val="ADC2A9"/>
                </a:solidFill>
              </a:rPr>
              <a:t>Structure in the SEM</a:t>
            </a:r>
            <a:r>
              <a:rPr lang="en-US" dirty="0" smtClean="0">
                <a:solidFill>
                  <a:srgbClr val="0292D2"/>
                </a:solidFill>
              </a:rPr>
              <a:t> </a:t>
            </a:r>
            <a:br>
              <a:rPr lang="en-US" dirty="0" smtClean="0">
                <a:solidFill>
                  <a:srgbClr val="0292D2"/>
                </a:solidFill>
              </a:rPr>
            </a:br>
            <a:r>
              <a:rPr lang="en-US" sz="1800" dirty="0" smtClean="0">
                <a:solidFill>
                  <a:srgbClr val="ADC2A9"/>
                </a:solidFill>
              </a:rPr>
              <a:t> </a:t>
            </a:r>
            <a:endParaRPr lang="en-IE" sz="1800" dirty="0">
              <a:solidFill>
                <a:srgbClr val="ADC2A9"/>
              </a:solidFill>
            </a:endParaRPr>
          </a:p>
        </p:txBody>
      </p:sp>
      <p:sp>
        <p:nvSpPr>
          <p:cNvPr id="5" name="Slide Number Placeholder 4"/>
          <p:cNvSpPr>
            <a:spLocks noGrp="1"/>
          </p:cNvSpPr>
          <p:nvPr>
            <p:ph type="sldNum" sz="quarter" idx="4"/>
          </p:nvPr>
        </p:nvSpPr>
        <p:spPr/>
        <p:txBody>
          <a:bodyPr/>
          <a:lstStyle/>
          <a:p>
            <a:fld id="{4B26FC87-4B44-46C4-85B2-84A4434E1DF7}" type="slidenum">
              <a:rPr lang="ru-RU" smtClean="0"/>
              <a:pPr/>
              <a:t>5</a:t>
            </a:fld>
            <a:endParaRPr lang="ru-RU"/>
          </a:p>
        </p:txBody>
      </p:sp>
      <p:graphicFrame>
        <p:nvGraphicFramePr>
          <p:cNvPr id="7" name="Diagram 6"/>
          <p:cNvGraphicFramePr/>
          <p:nvPr>
            <p:extLst>
              <p:ext uri="{D42A27DB-BD31-4B8C-83A1-F6EECF244321}">
                <p14:modId xmlns:p14="http://schemas.microsoft.com/office/powerpoint/2010/main" val="3186325571"/>
              </p:ext>
            </p:extLst>
          </p:nvPr>
        </p:nvGraphicFramePr>
        <p:xfrm>
          <a:off x="1455120" y="692696"/>
          <a:ext cx="6624736" cy="5035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p:cNvSpPr/>
          <p:nvPr/>
        </p:nvSpPr>
        <p:spPr>
          <a:xfrm rot="2042874">
            <a:off x="6657023" y="2241349"/>
            <a:ext cx="1546229" cy="1000079"/>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sz="1200" b="1" dirty="0" smtClean="0"/>
              <a:t>Net Importer</a:t>
            </a:r>
            <a:endParaRPr lang="en-US" sz="1200" b="1" dirty="0"/>
          </a:p>
          <a:p>
            <a:pPr algn="ctr"/>
            <a:r>
              <a:rPr lang="en-IE" sz="1100" b="1" dirty="0" smtClean="0">
                <a:solidFill>
                  <a:srgbClr val="C00000"/>
                </a:solidFill>
              </a:rPr>
              <a:t>2 days/</a:t>
            </a:r>
            <a:r>
              <a:rPr lang="en-IE" sz="1100" b="1" dirty="0" err="1" smtClean="0">
                <a:solidFill>
                  <a:srgbClr val="C00000"/>
                </a:solidFill>
              </a:rPr>
              <a:t>yr</a:t>
            </a:r>
            <a:endParaRPr lang="en-IE" sz="1100" b="1" dirty="0">
              <a:solidFill>
                <a:srgbClr val="C00000"/>
              </a:solidFill>
            </a:endParaRPr>
          </a:p>
        </p:txBody>
      </p:sp>
      <p:sp>
        <p:nvSpPr>
          <p:cNvPr id="14" name="Rounded Rectangle 13"/>
          <p:cNvSpPr/>
          <p:nvPr/>
        </p:nvSpPr>
        <p:spPr>
          <a:xfrm rot="19740935">
            <a:off x="2902016" y="2244775"/>
            <a:ext cx="1234097" cy="1000079"/>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IE" sz="1200" b="1" dirty="0" smtClean="0"/>
              <a:t>Net Generator</a:t>
            </a:r>
            <a:endParaRPr lang="en-IE" sz="1200" b="1" dirty="0"/>
          </a:p>
          <a:p>
            <a:pPr algn="ctr"/>
            <a:r>
              <a:rPr lang="en-IE" sz="1100" b="1" dirty="0" smtClean="0">
                <a:solidFill>
                  <a:srgbClr val="C00000"/>
                </a:solidFill>
              </a:rPr>
              <a:t>363 days/</a:t>
            </a:r>
            <a:r>
              <a:rPr lang="en-IE" sz="1100" b="1" dirty="0" err="1" smtClean="0">
                <a:solidFill>
                  <a:srgbClr val="C00000"/>
                </a:solidFill>
              </a:rPr>
              <a:t>yr</a:t>
            </a:r>
            <a:endParaRPr lang="en-IE" sz="1100" b="1" dirty="0">
              <a:solidFill>
                <a:srgbClr val="C00000"/>
              </a:solidFill>
            </a:endParaRPr>
          </a:p>
        </p:txBody>
      </p:sp>
      <p:sp>
        <p:nvSpPr>
          <p:cNvPr id="2" name="Left-Right Arrow 1"/>
          <p:cNvSpPr/>
          <p:nvPr/>
        </p:nvSpPr>
        <p:spPr>
          <a:xfrm rot="19690802">
            <a:off x="3348800" y="3216211"/>
            <a:ext cx="1297158" cy="3245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Left-Right Arrow 14"/>
          <p:cNvSpPr/>
          <p:nvPr/>
        </p:nvSpPr>
        <p:spPr>
          <a:xfrm rot="2146736">
            <a:off x="6191580" y="3199999"/>
            <a:ext cx="1297158" cy="3245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848539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692696"/>
            <a:ext cx="8280920" cy="1296144"/>
          </a:xfrm>
        </p:spPr>
        <p:txBody>
          <a:bodyPr/>
          <a:lstStyle/>
          <a:p>
            <a:r>
              <a:rPr lang="en-US" dirty="0" smtClean="0">
                <a:solidFill>
                  <a:srgbClr val="0292D2"/>
                </a:solidFill>
              </a:rPr>
              <a:t>Aughinish</a:t>
            </a:r>
            <a:r>
              <a:rPr lang="en-US" sz="1800" dirty="0" smtClean="0">
                <a:solidFill>
                  <a:srgbClr val="ADC2A9"/>
                </a:solidFill>
              </a:rPr>
              <a:t/>
            </a:r>
            <a:br>
              <a:rPr lang="en-US" sz="1800" dirty="0" smtClean="0">
                <a:solidFill>
                  <a:srgbClr val="ADC2A9"/>
                </a:solidFill>
              </a:rPr>
            </a:br>
            <a:r>
              <a:rPr lang="en-US" sz="1800" dirty="0" smtClean="0">
                <a:solidFill>
                  <a:srgbClr val="ADC2A9"/>
                </a:solidFill>
              </a:rPr>
              <a:t>Structure in the SEM</a:t>
            </a:r>
            <a:r>
              <a:rPr lang="en-US" dirty="0" smtClean="0">
                <a:solidFill>
                  <a:srgbClr val="0292D2"/>
                </a:solidFill>
              </a:rPr>
              <a:t> </a:t>
            </a:r>
            <a:br>
              <a:rPr lang="en-US" dirty="0" smtClean="0">
                <a:solidFill>
                  <a:srgbClr val="0292D2"/>
                </a:solidFill>
              </a:rPr>
            </a:br>
            <a:r>
              <a:rPr lang="en-US" sz="1800" dirty="0" smtClean="0">
                <a:solidFill>
                  <a:srgbClr val="ADC2A9"/>
                </a:solidFill>
              </a:rPr>
              <a:t> </a:t>
            </a:r>
            <a:endParaRPr lang="en-IE" sz="1800" dirty="0">
              <a:solidFill>
                <a:srgbClr val="ADC2A9"/>
              </a:solidFill>
            </a:endParaRPr>
          </a:p>
        </p:txBody>
      </p:sp>
      <p:sp>
        <p:nvSpPr>
          <p:cNvPr id="5" name="Slide Number Placeholder 4"/>
          <p:cNvSpPr>
            <a:spLocks noGrp="1"/>
          </p:cNvSpPr>
          <p:nvPr>
            <p:ph type="sldNum" sz="quarter" idx="4"/>
          </p:nvPr>
        </p:nvSpPr>
        <p:spPr/>
        <p:txBody>
          <a:bodyPr/>
          <a:lstStyle/>
          <a:p>
            <a:fld id="{4B26FC87-4B44-46C4-85B2-84A4434E1DF7}" type="slidenum">
              <a:rPr lang="ru-RU" smtClean="0"/>
              <a:pPr/>
              <a:t>6</a:t>
            </a:fld>
            <a:endParaRPr lang="ru-RU"/>
          </a:p>
        </p:txBody>
      </p:sp>
      <p:graphicFrame>
        <p:nvGraphicFramePr>
          <p:cNvPr id="7" name="Diagram 6"/>
          <p:cNvGraphicFramePr/>
          <p:nvPr>
            <p:extLst>
              <p:ext uri="{D42A27DB-BD31-4B8C-83A1-F6EECF244321}">
                <p14:modId xmlns:p14="http://schemas.microsoft.com/office/powerpoint/2010/main" val="3186325571"/>
              </p:ext>
            </p:extLst>
          </p:nvPr>
        </p:nvGraphicFramePr>
        <p:xfrm>
          <a:off x="1455120" y="692696"/>
          <a:ext cx="6624736" cy="5035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p:cNvSpPr/>
          <p:nvPr/>
        </p:nvSpPr>
        <p:spPr>
          <a:xfrm>
            <a:off x="2123728" y="5737451"/>
            <a:ext cx="1080120" cy="1000079"/>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IE" dirty="0" smtClean="0"/>
              <a:t>TLAF 0.97</a:t>
            </a:r>
            <a:endParaRPr lang="en-IE" dirty="0"/>
          </a:p>
        </p:txBody>
      </p:sp>
      <p:sp>
        <p:nvSpPr>
          <p:cNvPr id="13" name="Oval 12"/>
          <p:cNvSpPr/>
          <p:nvPr/>
        </p:nvSpPr>
        <p:spPr>
          <a:xfrm>
            <a:off x="6298571" y="5748982"/>
            <a:ext cx="1080120" cy="1000079"/>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IE" dirty="0" smtClean="0"/>
              <a:t>TLAF 1.00</a:t>
            </a:r>
            <a:endParaRPr lang="en-IE" dirty="0"/>
          </a:p>
        </p:txBody>
      </p:sp>
      <p:sp>
        <p:nvSpPr>
          <p:cNvPr id="11" name="Rounded Rectangle 10"/>
          <p:cNvSpPr/>
          <p:nvPr/>
        </p:nvSpPr>
        <p:spPr>
          <a:xfrm rot="2042874">
            <a:off x="6657023" y="2241349"/>
            <a:ext cx="1546229" cy="1000079"/>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sz="1200" b="1" dirty="0" smtClean="0"/>
              <a:t>Net Importer</a:t>
            </a:r>
            <a:endParaRPr lang="en-US" sz="1200" b="1" dirty="0"/>
          </a:p>
          <a:p>
            <a:pPr algn="ctr"/>
            <a:r>
              <a:rPr lang="en-IE" sz="1100" b="1" dirty="0" smtClean="0">
                <a:solidFill>
                  <a:srgbClr val="C00000"/>
                </a:solidFill>
              </a:rPr>
              <a:t>2 days/</a:t>
            </a:r>
            <a:r>
              <a:rPr lang="en-IE" sz="1100" b="1" dirty="0" err="1" smtClean="0">
                <a:solidFill>
                  <a:srgbClr val="C00000"/>
                </a:solidFill>
              </a:rPr>
              <a:t>yr</a:t>
            </a:r>
            <a:endParaRPr lang="en-IE" sz="1100" b="1" dirty="0">
              <a:solidFill>
                <a:srgbClr val="C00000"/>
              </a:solidFill>
            </a:endParaRPr>
          </a:p>
        </p:txBody>
      </p:sp>
      <p:sp>
        <p:nvSpPr>
          <p:cNvPr id="14" name="Rounded Rectangle 13"/>
          <p:cNvSpPr/>
          <p:nvPr/>
        </p:nvSpPr>
        <p:spPr>
          <a:xfrm rot="19740935">
            <a:off x="2902016" y="2244775"/>
            <a:ext cx="1234097" cy="1000079"/>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IE" sz="1200" b="1" dirty="0" smtClean="0"/>
              <a:t>Net Generator</a:t>
            </a:r>
            <a:endParaRPr lang="en-IE" sz="1200" b="1" dirty="0"/>
          </a:p>
          <a:p>
            <a:pPr algn="ctr"/>
            <a:r>
              <a:rPr lang="en-IE" sz="1100" b="1" dirty="0" smtClean="0">
                <a:solidFill>
                  <a:srgbClr val="C00000"/>
                </a:solidFill>
              </a:rPr>
              <a:t>363 days/</a:t>
            </a:r>
            <a:r>
              <a:rPr lang="en-IE" sz="1100" b="1" dirty="0" err="1" smtClean="0">
                <a:solidFill>
                  <a:srgbClr val="C00000"/>
                </a:solidFill>
              </a:rPr>
              <a:t>yr</a:t>
            </a:r>
            <a:endParaRPr lang="en-IE" sz="1100" b="1" dirty="0">
              <a:solidFill>
                <a:srgbClr val="C00000"/>
              </a:solidFill>
            </a:endParaRPr>
          </a:p>
        </p:txBody>
      </p:sp>
      <p:sp>
        <p:nvSpPr>
          <p:cNvPr id="2" name="Left-Right Arrow 1"/>
          <p:cNvSpPr/>
          <p:nvPr/>
        </p:nvSpPr>
        <p:spPr>
          <a:xfrm rot="19690802">
            <a:off x="3348800" y="3216211"/>
            <a:ext cx="1297158" cy="3245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Left-Right Arrow 14"/>
          <p:cNvSpPr/>
          <p:nvPr/>
        </p:nvSpPr>
        <p:spPr>
          <a:xfrm rot="2146736">
            <a:off x="6191580" y="3199999"/>
            <a:ext cx="1297158" cy="3245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3457319" y="5748982"/>
            <a:ext cx="1080120" cy="1000079"/>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IE" dirty="0" smtClean="0"/>
              <a:t>TLAF 0.97</a:t>
            </a:r>
            <a:endParaRPr lang="en-IE" dirty="0"/>
          </a:p>
        </p:txBody>
      </p:sp>
      <p:sp>
        <p:nvSpPr>
          <p:cNvPr id="18" name="Oval 17"/>
          <p:cNvSpPr/>
          <p:nvPr/>
        </p:nvSpPr>
        <p:spPr>
          <a:xfrm>
            <a:off x="4877945" y="5748982"/>
            <a:ext cx="1080120" cy="1000079"/>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IE" dirty="0" smtClean="0"/>
              <a:t>TLAF 0.97</a:t>
            </a:r>
            <a:endParaRPr lang="en-IE" dirty="0"/>
          </a:p>
        </p:txBody>
      </p:sp>
    </p:spTree>
    <p:extLst>
      <p:ext uri="{BB962C8B-B14F-4D97-AF65-F5344CB8AC3E}">
        <p14:creationId xmlns:p14="http://schemas.microsoft.com/office/powerpoint/2010/main" val="3172834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692696"/>
            <a:ext cx="8280920" cy="1296144"/>
          </a:xfrm>
        </p:spPr>
        <p:txBody>
          <a:bodyPr/>
          <a:lstStyle/>
          <a:p>
            <a:r>
              <a:rPr lang="en-US" dirty="0" smtClean="0">
                <a:solidFill>
                  <a:srgbClr val="0292D2"/>
                </a:solidFill>
              </a:rPr>
              <a:t>Aughinish </a:t>
            </a:r>
            <a:r>
              <a:rPr lang="en-US" sz="1800" dirty="0" smtClean="0">
                <a:solidFill>
                  <a:srgbClr val="0292D2"/>
                </a:solidFill>
              </a:rPr>
              <a:t> </a:t>
            </a:r>
            <a:br>
              <a:rPr lang="en-US" sz="1800" dirty="0" smtClean="0">
                <a:solidFill>
                  <a:srgbClr val="0292D2"/>
                </a:solidFill>
              </a:rPr>
            </a:br>
            <a:r>
              <a:rPr lang="en-US" sz="1800" dirty="0" smtClean="0">
                <a:solidFill>
                  <a:srgbClr val="ADC2A9"/>
                </a:solidFill>
              </a:rPr>
              <a:t>Migration SEM to I-SEM</a:t>
            </a:r>
            <a:r>
              <a:rPr lang="en-US" dirty="0" smtClean="0">
                <a:solidFill>
                  <a:srgbClr val="0292D2"/>
                </a:solidFill>
              </a:rPr>
              <a:t/>
            </a:r>
            <a:br>
              <a:rPr lang="en-US" dirty="0" smtClean="0">
                <a:solidFill>
                  <a:srgbClr val="0292D2"/>
                </a:solidFill>
              </a:rPr>
            </a:br>
            <a:r>
              <a:rPr lang="en-US" sz="1800" dirty="0" smtClean="0">
                <a:solidFill>
                  <a:srgbClr val="ADC2A9"/>
                </a:solidFill>
              </a:rPr>
              <a:t> </a:t>
            </a:r>
            <a:endParaRPr lang="en-IE" sz="1800" dirty="0">
              <a:solidFill>
                <a:srgbClr val="ADC2A9"/>
              </a:solidFill>
            </a:endParaRPr>
          </a:p>
        </p:txBody>
      </p:sp>
      <p:sp>
        <p:nvSpPr>
          <p:cNvPr id="5" name="Slide Number Placeholder 4"/>
          <p:cNvSpPr>
            <a:spLocks noGrp="1"/>
          </p:cNvSpPr>
          <p:nvPr>
            <p:ph type="sldNum" sz="quarter" idx="4"/>
          </p:nvPr>
        </p:nvSpPr>
        <p:spPr/>
        <p:txBody>
          <a:bodyPr/>
          <a:lstStyle/>
          <a:p>
            <a:fld id="{4B26FC87-4B44-46C4-85B2-84A4434E1DF7}" type="slidenum">
              <a:rPr lang="ru-RU" smtClean="0"/>
              <a:pPr/>
              <a:t>7</a:t>
            </a:fld>
            <a:endParaRPr lang="ru-RU"/>
          </a:p>
        </p:txBody>
      </p:sp>
      <p:graphicFrame>
        <p:nvGraphicFramePr>
          <p:cNvPr id="7" name="Diagram 6"/>
          <p:cNvGraphicFramePr/>
          <p:nvPr>
            <p:extLst>
              <p:ext uri="{D42A27DB-BD31-4B8C-83A1-F6EECF244321}">
                <p14:modId xmlns:p14="http://schemas.microsoft.com/office/powerpoint/2010/main" val="1630676721"/>
              </p:ext>
            </p:extLst>
          </p:nvPr>
        </p:nvGraphicFramePr>
        <p:xfrm>
          <a:off x="1547664" y="764704"/>
          <a:ext cx="6624736" cy="5035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ultiply 7"/>
          <p:cNvSpPr/>
          <p:nvPr/>
        </p:nvSpPr>
        <p:spPr>
          <a:xfrm>
            <a:off x="6302179" y="3717032"/>
            <a:ext cx="1296144" cy="1368152"/>
          </a:xfrm>
          <a:prstGeom prst="mathMultiply">
            <a:avLst>
              <a:gd name="adj1" fmla="val 10209"/>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9" name="Multiply 8"/>
          <p:cNvSpPr/>
          <p:nvPr/>
        </p:nvSpPr>
        <p:spPr>
          <a:xfrm>
            <a:off x="4844986" y="4797152"/>
            <a:ext cx="1296144" cy="1368152"/>
          </a:xfrm>
          <a:prstGeom prst="mathMultiply">
            <a:avLst>
              <a:gd name="adj1" fmla="val 10209"/>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10" name="Multiply 9"/>
          <p:cNvSpPr/>
          <p:nvPr/>
        </p:nvSpPr>
        <p:spPr>
          <a:xfrm>
            <a:off x="3455876" y="3730248"/>
            <a:ext cx="1296144" cy="1368152"/>
          </a:xfrm>
          <a:prstGeom prst="mathMultiply">
            <a:avLst>
              <a:gd name="adj1" fmla="val 10209"/>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2" name="Down Arrow 1"/>
          <p:cNvSpPr/>
          <p:nvPr/>
        </p:nvSpPr>
        <p:spPr>
          <a:xfrm rot="1646430">
            <a:off x="1738179" y="2860236"/>
            <a:ext cx="242744" cy="219364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E"/>
          </a:p>
        </p:txBody>
      </p:sp>
    </p:spTree>
    <p:extLst>
      <p:ext uri="{BB962C8B-B14F-4D97-AF65-F5344CB8AC3E}">
        <p14:creationId xmlns:p14="http://schemas.microsoft.com/office/powerpoint/2010/main" val="1912007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692696"/>
            <a:ext cx="8280920" cy="1296144"/>
          </a:xfrm>
        </p:spPr>
        <p:txBody>
          <a:bodyPr/>
          <a:lstStyle/>
          <a:p>
            <a:r>
              <a:rPr lang="en-US" dirty="0">
                <a:solidFill>
                  <a:srgbClr val="0292D2"/>
                </a:solidFill>
              </a:rPr>
              <a:t>Aughinish </a:t>
            </a:r>
            <a:r>
              <a:rPr lang="en-US" sz="1800" dirty="0">
                <a:solidFill>
                  <a:srgbClr val="0292D2"/>
                </a:solidFill>
              </a:rPr>
              <a:t> </a:t>
            </a:r>
            <a:br>
              <a:rPr lang="en-US" sz="1800" dirty="0">
                <a:solidFill>
                  <a:srgbClr val="0292D2"/>
                </a:solidFill>
              </a:rPr>
            </a:br>
            <a:r>
              <a:rPr lang="en-US" sz="1800" dirty="0" smtClean="0">
                <a:solidFill>
                  <a:srgbClr val="0292D2"/>
                </a:solidFill>
              </a:rPr>
              <a:t/>
            </a:r>
            <a:br>
              <a:rPr lang="en-US" sz="1800" dirty="0" smtClean="0">
                <a:solidFill>
                  <a:srgbClr val="0292D2"/>
                </a:solidFill>
              </a:rPr>
            </a:br>
            <a:r>
              <a:rPr lang="en-US" sz="1800" dirty="0" smtClean="0">
                <a:solidFill>
                  <a:srgbClr val="ADC2A9"/>
                </a:solidFill>
              </a:rPr>
              <a:t>Structure </a:t>
            </a:r>
            <a:r>
              <a:rPr lang="en-US" sz="1800" dirty="0">
                <a:solidFill>
                  <a:srgbClr val="ADC2A9"/>
                </a:solidFill>
              </a:rPr>
              <a:t>in the </a:t>
            </a:r>
            <a:r>
              <a:rPr lang="en-US" sz="1800" dirty="0" smtClean="0">
                <a:solidFill>
                  <a:srgbClr val="ADC2A9"/>
                </a:solidFill>
              </a:rPr>
              <a:t/>
            </a:r>
            <a:br>
              <a:rPr lang="en-US" sz="1800" dirty="0" smtClean="0">
                <a:solidFill>
                  <a:srgbClr val="ADC2A9"/>
                </a:solidFill>
              </a:rPr>
            </a:br>
            <a:r>
              <a:rPr lang="en-US" sz="1800" dirty="0" smtClean="0">
                <a:solidFill>
                  <a:srgbClr val="ADC2A9"/>
                </a:solidFill>
              </a:rPr>
              <a:t>I-SEM TSC Part B</a:t>
            </a:r>
            <a:r>
              <a:rPr lang="en-US" dirty="0" smtClean="0">
                <a:solidFill>
                  <a:srgbClr val="0292D2"/>
                </a:solidFill>
              </a:rPr>
              <a:t> </a:t>
            </a:r>
            <a:br>
              <a:rPr lang="en-US" dirty="0" smtClean="0">
                <a:solidFill>
                  <a:srgbClr val="0292D2"/>
                </a:solidFill>
              </a:rPr>
            </a:br>
            <a:r>
              <a:rPr lang="en-US" sz="1800" dirty="0" smtClean="0">
                <a:solidFill>
                  <a:srgbClr val="ADC2A9"/>
                </a:solidFill>
              </a:rPr>
              <a:t> </a:t>
            </a:r>
            <a:endParaRPr lang="en-IE" sz="1800" dirty="0">
              <a:solidFill>
                <a:srgbClr val="ADC2A9"/>
              </a:solidFill>
            </a:endParaRPr>
          </a:p>
        </p:txBody>
      </p:sp>
      <p:sp>
        <p:nvSpPr>
          <p:cNvPr id="5" name="Slide Number Placeholder 4"/>
          <p:cNvSpPr>
            <a:spLocks noGrp="1"/>
          </p:cNvSpPr>
          <p:nvPr>
            <p:ph type="sldNum" sz="quarter" idx="4"/>
          </p:nvPr>
        </p:nvSpPr>
        <p:spPr/>
        <p:txBody>
          <a:bodyPr/>
          <a:lstStyle/>
          <a:p>
            <a:fld id="{4B26FC87-4B44-46C4-85B2-84A4434E1DF7}" type="slidenum">
              <a:rPr lang="ru-RU" smtClean="0"/>
              <a:pPr/>
              <a:t>8</a:t>
            </a:fld>
            <a:endParaRPr lang="ru-RU"/>
          </a:p>
        </p:txBody>
      </p:sp>
      <p:graphicFrame>
        <p:nvGraphicFramePr>
          <p:cNvPr id="6" name="Diagram 5"/>
          <p:cNvGraphicFramePr/>
          <p:nvPr>
            <p:extLst>
              <p:ext uri="{D42A27DB-BD31-4B8C-83A1-F6EECF244321}">
                <p14:modId xmlns:p14="http://schemas.microsoft.com/office/powerpoint/2010/main" val="613496315"/>
              </p:ext>
            </p:extLst>
          </p:nvPr>
        </p:nvGraphicFramePr>
        <p:xfrm>
          <a:off x="2850827" y="908720"/>
          <a:ext cx="5465589" cy="5035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print"/>
          <a:stretch>
            <a:fillRect/>
          </a:stretch>
        </p:blipFill>
        <p:spPr>
          <a:xfrm>
            <a:off x="251520" y="2924945"/>
            <a:ext cx="1508871" cy="1152128"/>
          </a:xfrm>
          <a:prstGeom prst="rect">
            <a:avLst/>
          </a:prstGeom>
        </p:spPr>
      </p:pic>
      <p:cxnSp>
        <p:nvCxnSpPr>
          <p:cNvPr id="7" name="Straight Arrow Connector 6"/>
          <p:cNvCxnSpPr/>
          <p:nvPr/>
        </p:nvCxnSpPr>
        <p:spPr>
          <a:xfrm flipV="1">
            <a:off x="1475656" y="1988840"/>
            <a:ext cx="3240360" cy="102981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705980" y="4062562"/>
            <a:ext cx="993812" cy="784895"/>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91742" y="3501009"/>
            <a:ext cx="3152266" cy="41034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475656" y="2865513"/>
            <a:ext cx="3168352" cy="369167"/>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668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692696"/>
            <a:ext cx="8280920" cy="1296144"/>
          </a:xfrm>
        </p:spPr>
        <p:txBody>
          <a:bodyPr/>
          <a:lstStyle/>
          <a:p>
            <a:r>
              <a:rPr lang="en-US" dirty="0">
                <a:solidFill>
                  <a:srgbClr val="0292D2"/>
                </a:solidFill>
              </a:rPr>
              <a:t>Aughinish </a:t>
            </a:r>
            <a:r>
              <a:rPr lang="en-US" sz="1800" dirty="0">
                <a:solidFill>
                  <a:srgbClr val="0292D2"/>
                </a:solidFill>
              </a:rPr>
              <a:t> </a:t>
            </a:r>
            <a:br>
              <a:rPr lang="en-US" sz="1800" dirty="0">
                <a:solidFill>
                  <a:srgbClr val="0292D2"/>
                </a:solidFill>
              </a:rPr>
            </a:br>
            <a:r>
              <a:rPr lang="en-US" sz="1800" dirty="0" smtClean="0">
                <a:solidFill>
                  <a:srgbClr val="0292D2"/>
                </a:solidFill>
              </a:rPr>
              <a:t/>
            </a:r>
            <a:br>
              <a:rPr lang="en-US" sz="1800" dirty="0" smtClean="0">
                <a:solidFill>
                  <a:srgbClr val="0292D2"/>
                </a:solidFill>
              </a:rPr>
            </a:br>
            <a:r>
              <a:rPr lang="en-US" sz="1800" dirty="0" smtClean="0">
                <a:solidFill>
                  <a:srgbClr val="ADC2A9"/>
                </a:solidFill>
              </a:rPr>
              <a:t>Structure </a:t>
            </a:r>
            <a:r>
              <a:rPr lang="en-US" sz="1800" dirty="0">
                <a:solidFill>
                  <a:srgbClr val="ADC2A9"/>
                </a:solidFill>
              </a:rPr>
              <a:t>in the </a:t>
            </a:r>
            <a:r>
              <a:rPr lang="en-US" sz="1800" dirty="0" smtClean="0">
                <a:solidFill>
                  <a:srgbClr val="ADC2A9"/>
                </a:solidFill>
              </a:rPr>
              <a:t/>
            </a:r>
            <a:br>
              <a:rPr lang="en-US" sz="1800" dirty="0" smtClean="0">
                <a:solidFill>
                  <a:srgbClr val="ADC2A9"/>
                </a:solidFill>
              </a:rPr>
            </a:br>
            <a:r>
              <a:rPr lang="en-US" sz="1800" dirty="0" smtClean="0">
                <a:solidFill>
                  <a:srgbClr val="ADC2A9"/>
                </a:solidFill>
              </a:rPr>
              <a:t>I-SEM TSC Part B</a:t>
            </a:r>
            <a:r>
              <a:rPr lang="en-US" dirty="0" smtClean="0">
                <a:solidFill>
                  <a:srgbClr val="0292D2"/>
                </a:solidFill>
              </a:rPr>
              <a:t> </a:t>
            </a:r>
            <a:br>
              <a:rPr lang="en-US" dirty="0" smtClean="0">
                <a:solidFill>
                  <a:srgbClr val="0292D2"/>
                </a:solidFill>
              </a:rPr>
            </a:br>
            <a:r>
              <a:rPr lang="en-US" sz="1800" dirty="0" smtClean="0">
                <a:solidFill>
                  <a:srgbClr val="ADC2A9"/>
                </a:solidFill>
              </a:rPr>
              <a:t> </a:t>
            </a:r>
            <a:endParaRPr lang="en-IE" sz="1800" dirty="0">
              <a:solidFill>
                <a:srgbClr val="ADC2A9"/>
              </a:solidFill>
            </a:endParaRPr>
          </a:p>
        </p:txBody>
      </p:sp>
      <p:sp>
        <p:nvSpPr>
          <p:cNvPr id="5" name="Slide Number Placeholder 4"/>
          <p:cNvSpPr>
            <a:spLocks noGrp="1"/>
          </p:cNvSpPr>
          <p:nvPr>
            <p:ph type="sldNum" sz="quarter" idx="4"/>
          </p:nvPr>
        </p:nvSpPr>
        <p:spPr/>
        <p:txBody>
          <a:bodyPr/>
          <a:lstStyle/>
          <a:p>
            <a:fld id="{4B26FC87-4B44-46C4-85B2-84A4434E1DF7}" type="slidenum">
              <a:rPr lang="ru-RU" smtClean="0"/>
              <a:pPr/>
              <a:t>9</a:t>
            </a:fld>
            <a:endParaRPr lang="ru-RU"/>
          </a:p>
        </p:txBody>
      </p:sp>
      <p:graphicFrame>
        <p:nvGraphicFramePr>
          <p:cNvPr id="6" name="Diagram 5"/>
          <p:cNvGraphicFramePr/>
          <p:nvPr>
            <p:extLst>
              <p:ext uri="{D42A27DB-BD31-4B8C-83A1-F6EECF244321}">
                <p14:modId xmlns:p14="http://schemas.microsoft.com/office/powerpoint/2010/main" val="2368604984"/>
              </p:ext>
            </p:extLst>
          </p:nvPr>
        </p:nvGraphicFramePr>
        <p:xfrm>
          <a:off x="2850827" y="908720"/>
          <a:ext cx="5465589" cy="5035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3023828" y="5517233"/>
            <a:ext cx="936104" cy="936104"/>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IE" sz="1400" dirty="0" smtClean="0"/>
              <a:t>TLAF 0.97</a:t>
            </a:r>
            <a:endParaRPr lang="en-IE" sz="1400" dirty="0"/>
          </a:p>
        </p:txBody>
      </p:sp>
      <p:sp>
        <p:nvSpPr>
          <p:cNvPr id="9" name="Oval 8"/>
          <p:cNvSpPr/>
          <p:nvPr/>
        </p:nvSpPr>
        <p:spPr>
          <a:xfrm>
            <a:off x="5832140" y="5517233"/>
            <a:ext cx="936104" cy="936104"/>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IE" sz="1400" dirty="0" smtClean="0">
                <a:solidFill>
                  <a:schemeClr val="accent4">
                    <a:lumMod val="60000"/>
                    <a:lumOff val="40000"/>
                  </a:schemeClr>
                </a:solidFill>
              </a:rPr>
              <a:t>TLAF N/A</a:t>
            </a:r>
            <a:endParaRPr lang="en-IE" sz="1400" dirty="0">
              <a:solidFill>
                <a:schemeClr val="accent4">
                  <a:lumMod val="60000"/>
                  <a:lumOff val="40000"/>
                </a:schemeClr>
              </a:solidFill>
            </a:endParaRPr>
          </a:p>
        </p:txBody>
      </p:sp>
      <p:sp>
        <p:nvSpPr>
          <p:cNvPr id="10" name="Oval 9"/>
          <p:cNvSpPr/>
          <p:nvPr/>
        </p:nvSpPr>
        <p:spPr>
          <a:xfrm>
            <a:off x="4427984" y="5517233"/>
            <a:ext cx="936104" cy="936104"/>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IE" sz="1400" dirty="0" smtClean="0"/>
              <a:t>TLAF 0.97</a:t>
            </a:r>
            <a:endParaRPr lang="en-IE" sz="1400" dirty="0"/>
          </a:p>
        </p:txBody>
      </p:sp>
      <p:sp>
        <p:nvSpPr>
          <p:cNvPr id="11" name="Oval 10"/>
          <p:cNvSpPr/>
          <p:nvPr/>
        </p:nvSpPr>
        <p:spPr>
          <a:xfrm>
            <a:off x="7236296" y="5517233"/>
            <a:ext cx="936104" cy="936104"/>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IE" sz="1400" dirty="0" smtClean="0"/>
              <a:t>TLAF 1.00</a:t>
            </a:r>
            <a:endParaRPr lang="en-IE" sz="1400" dirty="0"/>
          </a:p>
        </p:txBody>
      </p:sp>
      <p:sp>
        <p:nvSpPr>
          <p:cNvPr id="12" name="Rounded Rectangle 11"/>
          <p:cNvSpPr/>
          <p:nvPr/>
        </p:nvSpPr>
        <p:spPr>
          <a:xfrm rot="1439703">
            <a:off x="8010005" y="5428335"/>
            <a:ext cx="936858" cy="643581"/>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IE" sz="1100" b="1" dirty="0" smtClean="0">
                <a:solidFill>
                  <a:srgbClr val="C00000"/>
                </a:solidFill>
              </a:rPr>
              <a:t>365 day / </a:t>
            </a:r>
            <a:r>
              <a:rPr lang="en-IE" sz="1100" b="1" dirty="0" err="1" smtClean="0">
                <a:solidFill>
                  <a:srgbClr val="C00000"/>
                </a:solidFill>
              </a:rPr>
              <a:t>yr</a:t>
            </a:r>
            <a:endParaRPr lang="en-IE" sz="1100" b="1" dirty="0">
              <a:solidFill>
                <a:srgbClr val="C00000"/>
              </a:solidFill>
            </a:endParaRPr>
          </a:p>
        </p:txBody>
      </p:sp>
    </p:spTree>
    <p:extLst>
      <p:ext uri="{BB962C8B-B14F-4D97-AF65-F5344CB8AC3E}">
        <p14:creationId xmlns:p14="http://schemas.microsoft.com/office/powerpoint/2010/main" val="872376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Custom 3">
      <a:dk1>
        <a:srgbClr val="0092D2"/>
      </a:dk1>
      <a:lt1>
        <a:srgbClr val="0092D2"/>
      </a:lt1>
      <a:dk2>
        <a:srgbClr val="EFEFEF"/>
      </a:dk2>
      <a:lt2>
        <a:srgbClr val="EFEFEF"/>
      </a:lt2>
      <a:accent1>
        <a:srgbClr val="0092D2"/>
      </a:accent1>
      <a:accent2>
        <a:srgbClr val="B1B2B3"/>
      </a:accent2>
      <a:accent3>
        <a:srgbClr val="626261"/>
      </a:accent3>
      <a:accent4>
        <a:srgbClr val="9C9C9C"/>
      </a:accent4>
      <a:accent5>
        <a:srgbClr val="76996F"/>
      </a:accent5>
      <a:accent6>
        <a:srgbClr val="0092D2"/>
      </a:accent6>
      <a:hlink>
        <a:srgbClr val="0000FF"/>
      </a:hlink>
      <a:folHlink>
        <a:srgbClr val="800080"/>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odification Document" ma:contentTypeID="0x010100269864AADB634B43A1DAFE75AB6B7AEA00E694DBD827E2A74DAF8DBA9CA236CE9A" ma:contentTypeVersion="10" ma:contentTypeDescription="" ma:contentTypeScope="" ma:versionID="76444a00e0d344046184e9be4e4b7bda">
  <xsd:schema xmlns:xsd="http://www.w3.org/2001/XMLSchema" xmlns:p="http://schemas.microsoft.com/office/2006/metadata/properties" xmlns:ns2="f69c7b9a-bbed-41f8-b24c-bbeb71979adf" xmlns:ns3="bd8dd43f-48f8-46ce-9b8d-78f402b7750b" targetNamespace="http://schemas.microsoft.com/office/2006/metadata/properties" ma:root="true" ma:fieldsID="9f63ddca8ac484b9842f993b74a9b250" ns2:_="" ns3:_="">
    <xsd:import namespace="f69c7b9a-bbed-41f8-b24c-bbeb71979adf"/>
    <xsd:import namespace="bd8dd43f-48f8-46ce-9b8d-78f402b7750b"/>
    <xsd:element name="properties">
      <xsd:complexType>
        <xsd:sequence>
          <xsd:element name="documentManagement">
            <xsd:complexType>
              <xsd:all>
                <xsd:element ref="ns2:FromMMT" minOccurs="0"/>
                <xsd:element ref="ns2:MMTID" minOccurs="0"/>
                <xsd:element ref="ns3:ModID" minOccurs="0"/>
              </xsd:all>
            </xsd:complexType>
          </xsd:element>
        </xsd:sequence>
      </xsd:complexType>
    </xsd:element>
  </xsd:schema>
  <xsd:schema xmlns:xsd="http://www.w3.org/2001/XMLSchema" xmlns:dms="http://schemas.microsoft.com/office/2006/documentManagement/types" targetNamespace="f69c7b9a-bbed-41f8-b24c-bbeb71979adf" elementFormDefault="qualified">
    <xsd:import namespace="http://schemas.microsoft.com/office/2006/documentManagement/types"/>
    <xsd:element name="FromMMT" ma:index="1" nillable="true" ma:displayName="From MMT" ma:default="0" ma:description="Indicates if the item was published from MMT" ma:internalName="FromMMT">
      <xsd:simpleType>
        <xsd:restriction base="dms:Boolean"/>
      </xsd:simpleType>
    </xsd:element>
    <xsd:element name="MMTID" ma:index="2" nillable="true" ma:displayName="MMT ID" ma:decimals="0" ma:internalName="MMTID" ma:percentage="FALSE">
      <xsd:simpleType>
        <xsd:restriction base="dms:Number"/>
      </xsd:simpleType>
    </xsd:element>
  </xsd:schema>
  <xsd:schema xmlns:xsd="http://www.w3.org/2001/XMLSchema" xmlns:dms="http://schemas.microsoft.com/office/2006/documentManagement/types" targetNamespace="bd8dd43f-48f8-46ce-9b8d-78f402b7750b" elementFormDefault="qualified">
    <xsd:import namespace="http://schemas.microsoft.com/office/2006/documentManagement/types"/>
    <xsd:element name="ModID" ma:index="3" nillable="true" ma:displayName="Mod ID" ma:list="{fe5fb5e6-2196-48f2-87cb-9a5f0541640f}" ma:internalName="ModID" ma:showField="ModificationID">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romMMT xmlns="f69c7b9a-bbed-41f8-b24c-bbeb71979adf">true</FromMMT>
    <MMTID xmlns="f69c7b9a-bbed-41f8-b24c-bbeb71979adf">1725</MMTID>
    <ModID xmlns="bd8dd43f-48f8-46ce-9b8d-78f402b7750b">721</ModID>
  </documentManagement>
</p:properties>
</file>

<file path=customXml/itemProps1.xml><?xml version="1.0" encoding="utf-8"?>
<ds:datastoreItem xmlns:ds="http://schemas.openxmlformats.org/officeDocument/2006/customXml" ds:itemID="{606D00A3-7327-455E-AFAF-0BC273E6E18F}"/>
</file>

<file path=customXml/itemProps2.xml><?xml version="1.0" encoding="utf-8"?>
<ds:datastoreItem xmlns:ds="http://schemas.openxmlformats.org/officeDocument/2006/customXml" ds:itemID="{340D2F6D-777F-41EA-A190-68E9141601FC}"/>
</file>

<file path=customXml/itemProps3.xml><?xml version="1.0" encoding="utf-8"?>
<ds:datastoreItem xmlns:ds="http://schemas.openxmlformats.org/officeDocument/2006/customXml" ds:itemID="{1C09BA9D-A246-4742-9133-7357775CC93C}"/>
</file>

<file path=docProps/app.xml><?xml version="1.0" encoding="utf-8"?>
<Properties xmlns="http://schemas.openxmlformats.org/officeDocument/2006/extended-properties" xmlns:vt="http://schemas.openxmlformats.org/officeDocument/2006/docPropsVTypes">
  <Template/>
  <TotalTime>14519</TotalTime>
  <Words>708</Words>
  <Application>Microsoft Office PowerPoint</Application>
  <PresentationFormat>On-screen Show (4:3)</PresentationFormat>
  <Paragraphs>303</Paragraphs>
  <Slides>21</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Arial</vt:lpstr>
      <vt:lpstr>Calibri</vt:lpstr>
      <vt:lpstr>Cambria Math</vt:lpstr>
      <vt:lpstr>Times New Roman</vt:lpstr>
      <vt:lpstr>Verdana</vt:lpstr>
      <vt:lpstr>Wingdings</vt:lpstr>
      <vt:lpstr>Тема Office</vt:lpstr>
      <vt:lpstr>PowerPoint Presentation</vt:lpstr>
      <vt:lpstr>Treatment of TLAFs for Trading Sites with  Autoproducers AUGHINISH Alumina Ltd </vt:lpstr>
      <vt:lpstr>Introduction of Aughinish Alumina Ltd In the Electricity Market  </vt:lpstr>
      <vt:lpstr>Aughinish Structure in the SEM   </vt:lpstr>
      <vt:lpstr>Aughinish Structure in the SEM   </vt:lpstr>
      <vt:lpstr>Aughinish Structure in the SEM   </vt:lpstr>
      <vt:lpstr>Aughinish   Migration SEM to I-SEM  </vt:lpstr>
      <vt:lpstr>Aughinish    Structure in the  I-SEM TSC Part B   </vt:lpstr>
      <vt:lpstr>Aughinish    Structure in the  I-SEM TSC Part B   </vt:lpstr>
      <vt:lpstr>Aughinish    Structure in the  I-SEM TSC Part B   </vt:lpstr>
      <vt:lpstr>Real-world in the SEM Net sale of Power</vt:lpstr>
      <vt:lpstr>Real-world in the I-SEM BM TSC part B representation of unit sale of power</vt:lpstr>
      <vt:lpstr>PowerPoint Presentation</vt:lpstr>
      <vt:lpstr>PowerPoint Presentation</vt:lpstr>
      <vt:lpstr>The I-SEM Solution Losses to a supplier</vt:lpstr>
      <vt:lpstr>Justification </vt:lpstr>
      <vt:lpstr>Conclusion</vt:lpstr>
      <vt:lpstr>Questions</vt:lpstr>
      <vt:lpstr>Appendix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Mod_03_17 Presentation 20170609</dc:title>
  <dc:creator>djouskirill</dc:creator>
  <cp:lastModifiedBy>Thomas O'Sullivan</cp:lastModifiedBy>
  <cp:revision>450</cp:revision>
  <cp:lastPrinted>2017-05-29T13:22:31Z</cp:lastPrinted>
  <dcterms:created xsi:type="dcterms:W3CDTF">2017-01-16T11:55:35Z</dcterms:created>
  <dcterms:modified xsi:type="dcterms:W3CDTF">2017-06-08T11:06:29Z</dcterms:modified>
  <cp:contentType>Modification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0x010100269864AADB634B43A1DAFE75AB6B7AEA00E694DBD827E2A74DAF8DBA9CA236CE9A</vt:lpwstr>
  </property>
  <property fmtid="{D5CDD505-2E9C-101B-9397-08002B2CF9AE}" pid="3" name="Confidential?">
    <vt:lpwstr>No</vt:lpwstr>
  </property>
  <property fmtid="{D5CDD505-2E9C-101B-9397-08002B2CF9AE}" pid="4" name="Department">
    <vt:lpwstr>Knowledge Management</vt:lpwstr>
  </property>
  <property fmtid="{D5CDD505-2E9C-101B-9397-08002B2CF9AE}" pid="6" name="Copy to Website Date">
    <vt:lpwstr>2017-06-28T23:00:00+00:00</vt:lpwstr>
  </property>
  <property fmtid="{D5CDD505-2E9C-101B-9397-08002B2CF9AE}" pid="7" name="Copy to Website">
    <vt:lpwstr>true</vt:lpwstr>
  </property>
  <property fmtid="{D5CDD505-2E9C-101B-9397-08002B2CF9AE}" pid="8" name="Mod ID">
    <vt:lpwstr>1059</vt:lpwstr>
  </property>
  <property fmtid="{D5CDD505-2E9C-101B-9397-08002B2CF9AE}" pid="9" name="Year of Modification Proposal">
    <vt:lpwstr>2017</vt:lpwstr>
  </property>
  <property fmtid="{D5CDD505-2E9C-101B-9397-08002B2CF9AE}" pid="10" name="Document Type">
    <vt:lpwstr>Slides</vt:lpwstr>
  </property>
  <property fmtid="{D5CDD505-2E9C-101B-9397-08002B2CF9AE}" pid="12" name="_CopySource">
    <vt:lpwstr>Code Mod_03_17 Presentation 20170609.pptx</vt:lpwstr>
  </property>
  <property fmtid="{D5CDD505-2E9C-101B-9397-08002B2CF9AE}" pid="13" name="Order">
    <vt:r8>370100</vt:r8>
  </property>
</Properties>
</file>