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425C8-0739-4D52-A7CD-664C0E1F7E3B}" type="datetimeFigureOut">
              <a:rPr lang="en-IE" smtClean="0"/>
              <a:pPr/>
              <a:t>02/11/2017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96A8D-D190-4183-8445-31EBEDF8B5D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MOD_10_17</a:t>
            </a:r>
          </a:p>
          <a:p>
            <a:pPr algn="ctr"/>
            <a:r>
              <a:rPr lang="en-GB" sz="3800" b="1" dirty="0" smtClean="0"/>
              <a:t>Ex Ante Quantities Deferral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21</a:t>
            </a:r>
            <a:r>
              <a:rPr lang="en-GB" sz="3800" b="1" baseline="30000" dirty="0" smtClean="0"/>
              <a:t>st</a:t>
            </a:r>
            <a:r>
              <a:rPr lang="en-GB" sz="3800" b="1" dirty="0" smtClean="0"/>
              <a:t> November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700808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Proposal seeks to defer provisions to calculate Ex Ante Quantity where Aggregated Settlement Period Duration is greater than Imbalance Settlement Period Duration  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Deferred functionality is not relevant for go live since the Aggregated Settlement Period Duration has been set equal to the Imbalance Settlement Period Duration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This would only change if Ex Ante product durations shorter than the Imbalance Settlement Period became available and the Aggregated Settlement Period Duration was changed to a value greater than the Imbalance Settlement period as a result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Modification aims to utilise the general interim provisions proposed </a:t>
            </a:r>
            <a:r>
              <a:rPr lang="en-GB" smtClean="0"/>
              <a:t>in </a:t>
            </a:r>
            <a:r>
              <a:rPr lang="en-GB" smtClean="0"/>
              <a:t>MOD_11_17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Deferral of functionality which is immaterial until Day 2 allows for prioritisation of material functionality thus reducing material delivery risk for go live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1759</MMTID>
    <ModID xmlns="bd8dd43f-48f8-46ce-9b8d-78f402b7750b">728</ModID>
  </documentManagement>
</p:properties>
</file>

<file path=customXml/itemProps1.xml><?xml version="1.0" encoding="utf-8"?>
<ds:datastoreItem xmlns:ds="http://schemas.openxmlformats.org/officeDocument/2006/customXml" ds:itemID="{AFE85EA7-ED90-49DF-A335-9015384765A4}"/>
</file>

<file path=customXml/itemProps2.xml><?xml version="1.0" encoding="utf-8"?>
<ds:datastoreItem xmlns:ds="http://schemas.openxmlformats.org/officeDocument/2006/customXml" ds:itemID="{D531BF6F-911A-45C5-8DC7-BA64D4F689A5}"/>
</file>

<file path=customXml/itemProps3.xml><?xml version="1.0" encoding="utf-8"?>
<ds:datastoreItem xmlns:ds="http://schemas.openxmlformats.org/officeDocument/2006/customXml" ds:itemID="{B3970D04-3164-42EA-BBDA-9B6CBB1F63F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/>
  <cp:lastModifiedBy>Chris Goodman</cp:lastModifiedBy>
  <cp:revision>3</cp:revision>
  <dcterms:created xsi:type="dcterms:W3CDTF">2006-08-16T00:00:00Z</dcterms:created>
  <dcterms:modified xsi:type="dcterms:W3CDTF">2017-11-02T11:19:49Z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1066</vt:lpwstr>
  </property>
  <property fmtid="{D5CDD505-2E9C-101B-9397-08002B2CF9AE}" pid="7" name="Year of Modification Proposal">
    <vt:lpwstr>2017</vt:lpwstr>
  </property>
  <property fmtid="{D5CDD505-2E9C-101B-9397-08002B2CF9AE}" pid="8" name="Document Type">
    <vt:lpwstr>Slides</vt:lpwstr>
  </property>
  <property fmtid="{D5CDD505-2E9C-101B-9397-08002B2CF9AE}" pid="10" name="_CopySource">
    <vt:lpwstr>Mod_10_17 Ex-Ante Quantities Deferral.pptx</vt:lpwstr>
  </property>
  <property fmtid="{D5CDD505-2E9C-101B-9397-08002B2CF9AE}" pid="11" name="Order">
    <vt:r8>373500</vt:r8>
  </property>
</Properties>
</file>