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customXml/itemProps4.xml" ContentType="application/vnd.openxmlformats-officedocument.customXmlPropertie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8"/>
  </p:notesMasterIdLst>
  <p:sldIdLst>
    <p:sldId id="256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9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1425C8-0739-4D52-A7CD-664C0E1F7E3B}" type="datetimeFigureOut">
              <a:rPr lang="en-IE" smtClean="0"/>
              <a:pPr/>
              <a:t>20/12/2017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096A8D-D190-4183-8445-31EBEDF8B5D9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4228040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188640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1547664" y="1700808"/>
            <a:ext cx="5832648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800" b="1" dirty="0" smtClean="0"/>
              <a:t>MOD_14_17</a:t>
            </a:r>
          </a:p>
          <a:p>
            <a:pPr algn="ctr"/>
            <a:r>
              <a:rPr lang="en-GB" sz="3800" b="1" dirty="0" smtClean="0"/>
              <a:t>Part B Suspension When Suspended Under Part A</a:t>
            </a:r>
          </a:p>
          <a:p>
            <a:pPr algn="ctr"/>
            <a:endParaRPr lang="en-GB" sz="3800" b="1" dirty="0" smtClean="0"/>
          </a:p>
          <a:p>
            <a:pPr algn="ctr"/>
            <a:r>
              <a:rPr lang="en-GB" sz="3800" b="1" dirty="0" smtClean="0"/>
              <a:t>12</a:t>
            </a:r>
            <a:r>
              <a:rPr lang="en-GB" sz="3800" b="1" baseline="30000" dirty="0" smtClean="0"/>
              <a:t>st</a:t>
            </a:r>
            <a:r>
              <a:rPr lang="en-GB" sz="3800" b="1" dirty="0" smtClean="0"/>
              <a:t> December 2017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16632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51520" y="1700808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endParaRPr lang="en-GB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619672" y="620688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/>
              <a:t>Summary Information</a:t>
            </a:r>
            <a:endParaRPr lang="en-IE" sz="2400" b="1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1600200"/>
            <a:ext cx="7848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GB" dirty="0" smtClean="0"/>
              <a:t>Proposal aims to introduce a provision for the market operator to be permitted to  seek to suspend under Part B of the Code any Participant who is suspended under Part A</a:t>
            </a:r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This is not currently reflected in the Trading and Settlement Code meaning that a Party who triggered suspension under Part A but not under Part B could continue to be active under the Part B ISEM arrangements</a:t>
            </a:r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It would be inappropriate for a Party suspended under Part A to continue to be active under Part B </a:t>
            </a:r>
            <a:r>
              <a:rPr lang="en-GB" dirty="0" err="1" smtClean="0"/>
              <a:t>arrangments</a:t>
            </a:r>
            <a:endParaRPr lang="en-GB" dirty="0" smtClean="0"/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Such a suspension would appropriately require regulatory approval </a:t>
            </a:r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If implemented this proposal would further the Code objective relating to financially secure operation of the </a:t>
            </a:r>
            <a:r>
              <a:rPr lang="en-GB" smtClean="0"/>
              <a:t>Single Electricity Market</a:t>
            </a:r>
            <a:endParaRPr lang="en-GB" dirty="0" smtClean="0"/>
          </a:p>
          <a:p>
            <a:pPr>
              <a:buFont typeface="Wingdings" pitchFamily="2" charset="2"/>
              <a:buChar char="Ø"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Modification Document" ma:contentTypeID="0x010100269864AADB634B43A1DAFE75AB6B7AEA00E694DBD827E2A74DAF8DBA9CA236CE9A" ma:contentTypeVersion="10" ma:contentTypeDescription="" ma:contentTypeScope="" ma:versionID="76444a00e0d344046184e9be4e4b7bda">
  <xsd:schema xmlns:xsd="http://www.w3.org/2001/XMLSchema" xmlns:p="http://schemas.microsoft.com/office/2006/metadata/properties" xmlns:ns2="f69c7b9a-bbed-41f8-b24c-bbeb71979adf" xmlns:ns3="bd8dd43f-48f8-46ce-9b8d-78f402b7750b" targetNamespace="http://schemas.microsoft.com/office/2006/metadata/properties" ma:root="true" ma:fieldsID="9f63ddca8ac484b9842f993b74a9b250" ns2:_="" ns3:_="">
    <xsd:import namespace="f69c7b9a-bbed-41f8-b24c-bbeb71979adf"/>
    <xsd:import namespace="bd8dd43f-48f8-46ce-9b8d-78f402b7750b"/>
    <xsd:element name="properties">
      <xsd:complexType>
        <xsd:sequence>
          <xsd:element name="documentManagement">
            <xsd:complexType>
              <xsd:all>
                <xsd:element ref="ns2:FromMMT" minOccurs="0"/>
                <xsd:element ref="ns2:MMTID" minOccurs="0"/>
                <xsd:element ref="ns3:ModID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f69c7b9a-bbed-41f8-b24c-bbeb71979adf" elementFormDefault="qualified">
    <xsd:import namespace="http://schemas.microsoft.com/office/2006/documentManagement/types"/>
    <xsd:element name="FromMMT" ma:index="1" nillable="true" ma:displayName="From MMT" ma:default="0" ma:description="Indicates if the item was published from MMT" ma:internalName="FromMMT">
      <xsd:simpleType>
        <xsd:restriction base="dms:Boolean"/>
      </xsd:simpleType>
    </xsd:element>
    <xsd:element name="MMTID" ma:index="2" nillable="true" ma:displayName="MMT ID" ma:decimals="0" ma:internalName="MMTID" ma:percentage="FALSE">
      <xsd:simpleType>
        <xsd:restriction base="dms:Number"/>
      </xsd:simpleType>
    </xsd:element>
  </xsd:schema>
  <xsd:schema xmlns:xsd="http://www.w3.org/2001/XMLSchema" xmlns:dms="http://schemas.microsoft.com/office/2006/documentManagement/types" targetNamespace="bd8dd43f-48f8-46ce-9b8d-78f402b7750b" elementFormDefault="qualified">
    <xsd:import namespace="http://schemas.microsoft.com/office/2006/documentManagement/types"/>
    <xsd:element name="ModID" ma:index="3" nillable="true" ma:displayName="Mod ID" ma:list="{fe5fb5e6-2196-48f2-87cb-9a5f0541640f}" ma:internalName="ModID" ma:showField="ModificationID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romMMT xmlns="f69c7b9a-bbed-41f8-b24c-bbeb71979adf">true</FromMMT>
    <MMTID xmlns="f69c7b9a-bbed-41f8-b24c-bbeb71979adf">1764</MMTID>
    <ModID xmlns="bd8dd43f-48f8-46ce-9b8d-78f402b7750b">732</ModID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External PowerPoint" ma:contentTypeID="0x0101001491DCE7D8DA9548835C5707ACC8C7A500FAEBC05699A37B40A26E87889D541539" ma:contentTypeVersion="18" ma:contentTypeDescription="" ma:contentTypeScope="" ma:versionID="c3b4ce2c53e476fcc7d49047b670a4f4">
  <xsd:schema xmlns:xsd="http://www.w3.org/2001/XMLSchema" xmlns:xs="http://www.w3.org/2001/XMLSchema" xmlns:p="http://schemas.microsoft.com/office/2006/metadata/properties" xmlns:ns2="d37a3940-3eb6-46ae-b213-816acdc8e851" xmlns:ns3="3cada6dc-2705-46ed-bab2-0b2cd6d935ca" targetNamespace="http://schemas.microsoft.com/office/2006/metadata/properties" ma:root="true" ma:fieldsID="d27fe059abb5a6bbc6e10d1790771887" ns2:_="" ns3:_="">
    <xsd:import namespace="d37a3940-3eb6-46ae-b213-816acdc8e851"/>
    <xsd:import namespace="3cada6dc-2705-46ed-bab2-0b2cd6d935ca"/>
    <xsd:element name="properties">
      <xsd:complexType>
        <xsd:sequence>
          <xsd:element name="documentManagement">
            <xsd:complexType>
              <xsd:all>
                <xsd:element ref="ns2:Doc_x0020_Type" minOccurs="0"/>
                <xsd:element ref="ns2:Meeting_x0020_Date" minOccurs="0"/>
                <xsd:element ref="ns3:iab7cdb7554d4997ae876b11632fa575" minOccurs="0"/>
                <xsd:element ref="ns3:TaxCatchAll" minOccurs="0"/>
                <xsd:element ref="ns3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7a3940-3eb6-46ae-b213-816acdc8e851" elementFormDefault="qualified">
    <xsd:import namespace="http://schemas.microsoft.com/office/2006/documentManagement/types"/>
    <xsd:import namespace="http://schemas.microsoft.com/office/infopath/2007/PartnerControls"/>
    <xsd:element name="Doc_x0020_Type" ma:index="8" nillable="true" ma:displayName="Doc Type" ma:default="BLG" ma:format="Dropdown" ma:internalName="Doc_x0020_Type" ma:readOnly="false">
      <xsd:simpleType>
        <xsd:union memberTypes="dms:Text">
          <xsd:simpleType>
            <xsd:restriction base="dms:Choice">
              <xsd:enumeration value="BLG"/>
              <xsd:enumeration value="TLG"/>
              <xsd:enumeration value="PMG"/>
              <xsd:enumeration value="RWG"/>
              <xsd:enumeration value="Admin"/>
              <xsd:enumeration value="Other"/>
              <xsd:enumeration value="Lunch &amp; Learn"/>
              <xsd:enumeration value="I-SEM Quarterly All Hands"/>
              <xsd:enumeration value="ICOs Comms Meetings"/>
              <xsd:enumeration value="Liaision Group Planning Materials"/>
            </xsd:restriction>
          </xsd:simpleType>
        </xsd:union>
      </xsd:simpleType>
    </xsd:element>
    <xsd:element name="Meeting_x0020_Date" ma:index="9" nillable="true" ma:displayName="Meeting Date" ma:format="DateOnly" ma:internalName="Meeting_x0020_Date" ma:readOnly="fals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ada6dc-2705-46ed-bab2-0b2cd6d935ca" elementFormDefault="qualified">
    <xsd:import namespace="http://schemas.microsoft.com/office/2006/documentManagement/types"/>
    <xsd:import namespace="http://schemas.microsoft.com/office/infopath/2007/PartnerControls"/>
    <xsd:element name="iab7cdb7554d4997ae876b11632fa575" ma:index="10" nillable="true" ma:taxonomy="true" ma:internalName="iab7cdb7554d4997ae876b11632fa575" ma:taxonomyFieldName="File_x0020_Category" ma:displayName="File Category" ma:default="" ma:fieldId="{2ab7cdb7-554d-4997-ae87-6b11632fa575}" ma:taxonomyMulti="true" ma:sspId="bba0571d-0b8e-466e-908c-4c59ad63fd5c" ma:termSetId="d6e1f201-92b0-484d-8c3e-6dc5f6daf18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1" nillable="true" ma:displayName="Taxonomy Catch All Column" ma:hidden="true" ma:list="{c5c619c4-3b62-4197-a5dd-cc1647151811}" ma:internalName="TaxCatchAll" ma:showField="CatchAllData" ma:web="163ea899-1ba7-4893-aeeb-6935f5518c4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c5c619c4-3b62-4197-a5dd-cc1647151811}" ma:internalName="TaxCatchAllLabel" ma:readOnly="true" ma:showField="CatchAllDataLabel" ma:web="163ea899-1ba7-4893-aeeb-6935f5518c4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C85CDF2-0096-4526-8CBB-A0DC977B6041}"/>
</file>

<file path=customXml/itemProps2.xml><?xml version="1.0" encoding="utf-8"?>
<ds:datastoreItem xmlns:ds="http://schemas.openxmlformats.org/officeDocument/2006/customXml" ds:itemID="{79238D71-E3BD-473D-BB68-9226E170664C}"/>
</file>

<file path=customXml/itemProps3.xml><?xml version="1.0" encoding="utf-8"?>
<ds:datastoreItem xmlns:ds="http://schemas.openxmlformats.org/officeDocument/2006/customXml" ds:itemID="{78446BB5-8AD0-4FCB-80B7-A3689B1A6784}"/>
</file>

<file path=customXml/itemProps4.xml><?xml version="1.0" encoding="utf-8"?>
<ds:datastoreItem xmlns:ds="http://schemas.openxmlformats.org/officeDocument/2006/customXml" ds:itemID="{70EABF33-70BF-4C22-BE3B-8B70F094BB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7a3940-3eb6-46ae-b213-816acdc8e851"/>
    <ds:schemaRef ds:uri="3cada6dc-2705-46ed-bab2-0b2cd6d935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131</Words>
  <Application>Microsoft Office PowerPoint</Application>
  <PresentationFormat>On-screen Show (4:3)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Mod_14_17 Part B Suspension When Suspended Under Part A</dc:title>
  <dc:creator>Touhey, Esther</dc:creator>
  <cp:lastModifiedBy>eblair</cp:lastModifiedBy>
  <cp:revision>9</cp:revision>
  <dcterms:created xsi:type="dcterms:W3CDTF">2006-08-16T00:00:00Z</dcterms:created>
  <dcterms:modified xsi:type="dcterms:W3CDTF">2017-12-20T14:10:50Z</dcterms:modified>
  <cp:contentType>Modification 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0x010100269864AADB634B43A1DAFE75AB6B7AEA00E694DBD827E2A74DAF8DBA9CA236CE9A</vt:lpwstr>
  </property>
  <property fmtid="{D5CDD505-2E9C-101B-9397-08002B2CF9AE}" pid="3" name="File Category">
    <vt:lpwstr>9;#Presentation|12756bda-ff4b-4d1a-bf18-0ce42192d00c</vt:lpwstr>
  </property>
  <property fmtid="{D5CDD505-2E9C-101B-9397-08002B2CF9AE}" pid="4" name="iab7cdb7554d4997ae876b11632fa575">
    <vt:lpwstr>Presentation12756bda-ff4b-4d1a-bf18-0ce42192d00c</vt:lpwstr>
  </property>
  <property fmtid="{D5CDD505-2E9C-101B-9397-08002B2CF9AE}" pid="5" name="Meeting Date">
    <vt:lpwstr>2017-12-12T00:00:00+00:00</vt:lpwstr>
  </property>
  <property fmtid="{D5CDD505-2E9C-101B-9397-08002B2CF9AE}" pid="6" name="TaxCatchAll">
    <vt:lpwstr>9</vt:lpwstr>
  </property>
  <property fmtid="{D5CDD505-2E9C-101B-9397-08002B2CF9AE}" pid="7" name="Doc Type">
    <vt:lpwstr>Modifications</vt:lpwstr>
  </property>
  <property fmtid="{D5CDD505-2E9C-101B-9397-08002B2CF9AE}" pid="10" name="Mod ID">
    <vt:lpwstr>1070</vt:lpwstr>
  </property>
  <property fmtid="{D5CDD505-2E9C-101B-9397-08002B2CF9AE}" pid="11" name="Year of Modification Proposal">
    <vt:lpwstr>2017</vt:lpwstr>
  </property>
  <property fmtid="{D5CDD505-2E9C-101B-9397-08002B2CF9AE}" pid="12" name="Document Type">
    <vt:lpwstr>Slides</vt:lpwstr>
  </property>
  <property fmtid="{D5CDD505-2E9C-101B-9397-08002B2CF9AE}" pid="13" name="Copy to Website">
    <vt:lpwstr>true</vt:lpwstr>
  </property>
  <property fmtid="{D5CDD505-2E9C-101B-9397-08002B2CF9AE}" pid="15" name="_CopySource">
    <vt:lpwstr>Mod_14_17 Part B Suspension When Suspended Under Part A.pptx</vt:lpwstr>
  </property>
  <property fmtid="{D5CDD505-2E9C-101B-9397-08002B2CF9AE}" pid="16" name="Order">
    <vt:r8>374000</vt:r8>
  </property>
</Properties>
</file>