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15/08/2018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47664" y="1700808"/>
            <a:ext cx="5832648" cy="3016210"/>
          </a:xfrm>
          <a:prstGeom prst="rect">
            <a:avLst/>
          </a:prstGeom>
          <a:noFill/>
        </p:spPr>
        <p:txBody>
          <a:bodyPr wrap="square" rtlCol="0">
            <a:spAutoFit/>
          </a:bodyPr>
          <a:lstStyle/>
          <a:p>
            <a:pPr algn="ctr"/>
            <a:r>
              <a:rPr lang="en-GB" sz="3800" b="1" dirty="0" smtClean="0"/>
              <a:t>MOD_26_18</a:t>
            </a:r>
          </a:p>
          <a:p>
            <a:pPr algn="ctr"/>
            <a:r>
              <a:rPr lang="en-GB" sz="3800" b="1" dirty="0" smtClean="0"/>
              <a:t>Market Back Up Price Reference Corrections</a:t>
            </a:r>
          </a:p>
          <a:p>
            <a:pPr algn="ctr"/>
            <a:endParaRPr lang="en-GB" sz="3800" b="1" dirty="0" smtClean="0"/>
          </a:p>
          <a:p>
            <a:pPr algn="ctr"/>
            <a:r>
              <a:rPr lang="en-GB" sz="3800" b="1" dirty="0" smtClean="0"/>
              <a:t>16</a:t>
            </a:r>
            <a:r>
              <a:rPr lang="en-GB" sz="3800" b="1" baseline="30000" dirty="0" smtClean="0"/>
              <a:t>th</a:t>
            </a:r>
            <a:r>
              <a:rPr lang="en-GB" sz="3800" b="1" dirty="0" smtClean="0"/>
              <a:t> August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3416320"/>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r>
              <a:rPr lang="en-GB" dirty="0" smtClean="0"/>
              <a:t>Two items have been identified whereby reference to the section where the Market Back Up Price is determined are incorrectly stated as in accordance with section E.4.6 whereas the correct section is E.5</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The incorrect references are contained in; </a:t>
            </a:r>
          </a:p>
          <a:p>
            <a:pPr lvl="1">
              <a:buFont typeface="Wingdings" pitchFamily="2" charset="2"/>
              <a:buChar char="Ø"/>
            </a:pPr>
            <a:r>
              <a:rPr lang="en-GB" dirty="0" smtClean="0"/>
              <a:t>Paragraph E.2.2.4 which details the circumstances under which the Market Back Up Price is used and </a:t>
            </a:r>
          </a:p>
          <a:p>
            <a:pPr lvl="1">
              <a:buFont typeface="Wingdings" pitchFamily="2" charset="2"/>
              <a:buChar char="Ø"/>
            </a:pPr>
            <a:r>
              <a:rPr lang="en-GB" dirty="0" smtClean="0"/>
              <a:t>Paragraph G.17.3.1 which details the calculation of the Imbalance Component Payment or Charge using the Market Back Up Price whenever administered settlement is in effect</a:t>
            </a:r>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a:t>
            </a:r>
            <a:endParaRPr lang="en-IE" sz="2400" b="1" u="sng" dirty="0"/>
          </a:p>
        </p:txBody>
      </p:sp>
      <p:pic>
        <p:nvPicPr>
          <p:cNvPr id="1026" name="Picture 2"/>
          <p:cNvPicPr>
            <a:picLocks noChangeAspect="1" noChangeArrowheads="1"/>
          </p:cNvPicPr>
          <p:nvPr/>
        </p:nvPicPr>
        <p:blipFill>
          <a:blip r:embed="rId6" cstate="print"/>
          <a:srcRect l="27917" t="16296" r="27500" b="12593"/>
          <a:stretch>
            <a:fillRect/>
          </a:stretch>
        </p:blipFill>
        <p:spPr bwMode="auto">
          <a:xfrm>
            <a:off x="533400" y="1371600"/>
            <a:ext cx="7543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7" name="TextBox 6"/>
          <p:cNvSpPr txBox="1"/>
          <p:nvPr/>
        </p:nvSpPr>
        <p:spPr>
          <a:xfrm>
            <a:off x="457200" y="1905000"/>
            <a:ext cx="7543800" cy="1754326"/>
          </a:xfrm>
          <a:prstGeom prst="rect">
            <a:avLst/>
          </a:prstGeom>
          <a:noFill/>
        </p:spPr>
        <p:txBody>
          <a:bodyPr wrap="square" rtlCol="0">
            <a:spAutoFit/>
          </a:bodyPr>
          <a:lstStyle/>
          <a:p>
            <a:pPr>
              <a:buFont typeface="Wingdings" pitchFamily="2" charset="2"/>
              <a:buChar char="Ø"/>
            </a:pPr>
            <a:r>
              <a:rPr lang="en-GB" dirty="0" smtClean="0"/>
              <a:t>This proposal aims to correct two incorrect references to ensure accuracy</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If this proposal is not implemented these references will remain incorrect leading to a lack of transparency</a:t>
            </a:r>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1900</MMTID>
    <ModID xmlns="bd8dd43f-48f8-46ce-9b8d-78f402b7750b">762</ModID>
  </documentManagement>
</p:properties>
</file>

<file path=customXml/itemProps1.xml><?xml version="1.0" encoding="utf-8"?>
<ds:datastoreItem xmlns:ds="http://schemas.openxmlformats.org/officeDocument/2006/customXml" ds:itemID="{A9F39020-78DE-4D7F-AC55-52CCB8272A41}"/>
</file>

<file path=customXml/itemProps2.xml><?xml version="1.0" encoding="utf-8"?>
<ds:datastoreItem xmlns:ds="http://schemas.openxmlformats.org/officeDocument/2006/customXml" ds:itemID="{7C6D2A25-8B1D-443B-9A5F-1C472996A15C}"/>
</file>

<file path=customXml/itemProps3.xml><?xml version="1.0" encoding="utf-8"?>
<ds:datastoreItem xmlns:ds="http://schemas.openxmlformats.org/officeDocument/2006/customXml" ds:itemID="{A284446E-7C2A-42A5-8DB1-EBA8F0374653}"/>
</file>

<file path=docProps/app.xml><?xml version="1.0" encoding="utf-8"?>
<Properties xmlns="http://schemas.openxmlformats.org/officeDocument/2006/extended-properties" xmlns:vt="http://schemas.openxmlformats.org/officeDocument/2006/docPropsVTypes">
  <TotalTime>52</TotalTime>
  <Words>133</Words>
  <Application>Microsoft Office PowerPoint</Application>
  <PresentationFormat>On-screen Show (4:3)</PresentationFormat>
  <Paragraphs>23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slinnane</cp:lastModifiedBy>
  <cp:revision>8</cp:revision>
  <dcterms:created xsi:type="dcterms:W3CDTF">2006-08-16T00:00:00Z</dcterms:created>
  <dcterms:modified xsi:type="dcterms:W3CDTF">2018-08-15T15:09:06Z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1100</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Mod_26_18 Market Back Up Price Reference Corrections.pptx</vt:lpwstr>
  </property>
  <property fmtid="{D5CDD505-2E9C-101B-9397-08002B2CF9AE}" pid="11" name="Order">
    <vt:r8>389500</vt:r8>
  </property>
</Properties>
</file>