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9"/>
  </p:notesMasterIdLst>
  <p:handoutMasterIdLst>
    <p:handoutMasterId r:id="rId10"/>
  </p:handoutMasterIdLst>
  <p:sldIdLst>
    <p:sldId id="409" r:id="rId2"/>
    <p:sldId id="430" r:id="rId3"/>
    <p:sldId id="439" r:id="rId4"/>
    <p:sldId id="442" r:id="rId5"/>
    <p:sldId id="443" r:id="rId6"/>
    <p:sldId id="444" r:id="rId7"/>
    <p:sldId id="445" r:id="rId8"/>
  </p:sldIdLst>
  <p:sldSz cx="9144000" cy="6858000" type="screen4x3"/>
  <p:notesSz cx="7099300" cy="10236200"/>
  <p:custDataLst>
    <p:tags r:id="rId11"/>
  </p:custDataLst>
  <p:defaultTextStyle>
    <a:defPPr>
      <a:defRPr lang="en-GB"/>
    </a:defPPr>
    <a:lvl1pPr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64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9999"/>
    <a:srgbClr val="FFFFCC"/>
    <a:srgbClr val="FFCC99"/>
    <a:srgbClr val="990033"/>
    <a:srgbClr val="FFE1E1"/>
    <a:srgbClr val="FFCCCC"/>
    <a:srgbClr val="FFE1FF"/>
    <a:srgbClr val="D5CABB"/>
    <a:srgbClr val="952D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82" autoAdjust="0"/>
    <p:restoredTop sz="94645"/>
  </p:normalViewPr>
  <p:slideViewPr>
    <p:cSldViewPr snapToGrid="0">
      <p:cViewPr varScale="1">
        <p:scale>
          <a:sx n="62" d="100"/>
          <a:sy n="62" d="100"/>
        </p:scale>
        <p:origin x="1524" y="56"/>
      </p:cViewPr>
      <p:guideLst>
        <p:guide orient="horz" pos="64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1B01DD5D-A711-4622-B78C-A04D124824CA}"/>
              </a:ext>
            </a:extLst>
          </p:cNvPr>
          <p:cNvSpPr>
            <a:spLocks noGrp="1" noChangeArrowheads="1"/>
          </p:cNvSpPr>
          <p:nvPr>
            <p:ph type="hdr" sz="quarter"/>
          </p:nvPr>
        </p:nvSpPr>
        <p:spPr bwMode="auto">
          <a:xfrm>
            <a:off x="0"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7" name="Rectangle 3">
            <a:extLst>
              <a:ext uri="{FF2B5EF4-FFF2-40B4-BE49-F238E27FC236}">
                <a16:creationId xmlns:a16="http://schemas.microsoft.com/office/drawing/2014/main" id="{87DA0520-2300-4B34-A836-52C416769D35}"/>
              </a:ext>
            </a:extLst>
          </p:cNvPr>
          <p:cNvSpPr>
            <a:spLocks noGrp="1" noChangeArrowheads="1"/>
          </p:cNvSpPr>
          <p:nvPr>
            <p:ph type="dt" sz="quarter" idx="1"/>
          </p:nvPr>
        </p:nvSpPr>
        <p:spPr bwMode="auto">
          <a:xfrm>
            <a:off x="4022725"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algn="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8" name="Rectangle 4">
            <a:extLst>
              <a:ext uri="{FF2B5EF4-FFF2-40B4-BE49-F238E27FC236}">
                <a16:creationId xmlns:a16="http://schemas.microsoft.com/office/drawing/2014/main" id="{C8DE376C-B365-4793-B52F-31F5A2DA2112}"/>
              </a:ext>
            </a:extLst>
          </p:cNvPr>
          <p:cNvSpPr>
            <a:spLocks noGrp="1" noChangeArrowheads="1"/>
          </p:cNvSpPr>
          <p:nvPr>
            <p:ph type="ftr" sz="quarter" idx="2"/>
          </p:nvPr>
        </p:nvSpPr>
        <p:spPr bwMode="auto">
          <a:xfrm>
            <a:off x="0"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9" name="Rectangle 5">
            <a:extLst>
              <a:ext uri="{FF2B5EF4-FFF2-40B4-BE49-F238E27FC236}">
                <a16:creationId xmlns:a16="http://schemas.microsoft.com/office/drawing/2014/main" id="{91407EBE-D0F2-4548-ACAD-D622460461F3}"/>
              </a:ext>
            </a:extLst>
          </p:cNvPr>
          <p:cNvSpPr>
            <a:spLocks noGrp="1" noChangeArrowheads="1"/>
          </p:cNvSpPr>
          <p:nvPr>
            <p:ph type="sldNum" sz="quarter" idx="3"/>
          </p:nvPr>
        </p:nvSpPr>
        <p:spPr bwMode="auto">
          <a:xfrm>
            <a:off x="4022725"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algn="r" defTabSz="984250" eaLnBrk="1" hangingPunct="1">
              <a:defRPr sz="1300" smtClean="0">
                <a:solidFill>
                  <a:schemeClr val="tx1"/>
                </a:solidFill>
              </a:defRPr>
            </a:lvl1pPr>
          </a:lstStyle>
          <a:p>
            <a:pPr>
              <a:defRPr/>
            </a:pPr>
            <a:fld id="{EEC856F0-E34D-4E00-91E3-8E39FF843125}"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198998E-628A-47ED-AE2C-30C2E0EC7384}"/>
              </a:ext>
            </a:extLst>
          </p:cNvPr>
          <p:cNvSpPr>
            <a:spLocks noGrp="1" noChangeArrowheads="1"/>
          </p:cNvSpPr>
          <p:nvPr>
            <p:ph type="hdr" sz="quarter"/>
          </p:nvPr>
        </p:nvSpPr>
        <p:spPr bwMode="auto">
          <a:xfrm>
            <a:off x="0"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2227" name="Rectangle 3">
            <a:extLst>
              <a:ext uri="{FF2B5EF4-FFF2-40B4-BE49-F238E27FC236}">
                <a16:creationId xmlns:a16="http://schemas.microsoft.com/office/drawing/2014/main" id="{0049B4EE-9674-4F50-9B75-4569D1B6307A}"/>
              </a:ext>
            </a:extLst>
          </p:cNvPr>
          <p:cNvSpPr>
            <a:spLocks noGrp="1" noChangeArrowheads="1"/>
          </p:cNvSpPr>
          <p:nvPr>
            <p:ph type="dt" idx="1"/>
          </p:nvPr>
        </p:nvSpPr>
        <p:spPr bwMode="auto">
          <a:xfrm>
            <a:off x="4022725"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algn="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124" name="Rectangle 4">
            <a:extLst>
              <a:ext uri="{FF2B5EF4-FFF2-40B4-BE49-F238E27FC236}">
                <a16:creationId xmlns:a16="http://schemas.microsoft.com/office/drawing/2014/main" id="{256388FE-106B-4273-9C79-8629E9D1242C}"/>
              </a:ext>
            </a:extLst>
          </p:cNvPr>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9" name="Rectangle 5">
            <a:extLst>
              <a:ext uri="{FF2B5EF4-FFF2-40B4-BE49-F238E27FC236}">
                <a16:creationId xmlns:a16="http://schemas.microsoft.com/office/drawing/2014/main" id="{AF874765-DBC3-4D03-9274-B1DF55950CAB}"/>
              </a:ext>
            </a:extLst>
          </p:cNvPr>
          <p:cNvSpPr>
            <a:spLocks noGrp="1" noChangeArrowheads="1"/>
          </p:cNvSpPr>
          <p:nvPr>
            <p:ph type="body" sz="quarter" idx="3"/>
          </p:nvPr>
        </p:nvSpPr>
        <p:spPr bwMode="auto">
          <a:xfrm>
            <a:off x="709613" y="4860925"/>
            <a:ext cx="5680075" cy="4606925"/>
          </a:xfrm>
          <a:prstGeom prst="rect">
            <a:avLst/>
          </a:prstGeom>
          <a:noFill/>
          <a:ln>
            <a:noFill/>
          </a:ln>
          <a:effectLst/>
        </p:spPr>
        <p:txBody>
          <a:bodyPr vert="horz" wrap="square" lIns="98404" tIns="49201" rIns="98404" bIns="49201"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30" name="Rectangle 6">
            <a:extLst>
              <a:ext uri="{FF2B5EF4-FFF2-40B4-BE49-F238E27FC236}">
                <a16:creationId xmlns:a16="http://schemas.microsoft.com/office/drawing/2014/main" id="{7DC5F45F-B776-43B8-8AAC-CB75F5145D0B}"/>
              </a:ext>
            </a:extLst>
          </p:cNvPr>
          <p:cNvSpPr>
            <a:spLocks noGrp="1" noChangeArrowheads="1"/>
          </p:cNvSpPr>
          <p:nvPr>
            <p:ph type="ftr" sz="quarter" idx="4"/>
          </p:nvPr>
        </p:nvSpPr>
        <p:spPr bwMode="auto">
          <a:xfrm>
            <a:off x="0"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2231" name="Rectangle 7">
            <a:extLst>
              <a:ext uri="{FF2B5EF4-FFF2-40B4-BE49-F238E27FC236}">
                <a16:creationId xmlns:a16="http://schemas.microsoft.com/office/drawing/2014/main" id="{95FB5492-AFD1-4A4A-8F18-93B0E1EF5EA5}"/>
              </a:ext>
            </a:extLst>
          </p:cNvPr>
          <p:cNvSpPr>
            <a:spLocks noGrp="1" noChangeArrowheads="1"/>
          </p:cNvSpPr>
          <p:nvPr>
            <p:ph type="sldNum" sz="quarter" idx="5"/>
          </p:nvPr>
        </p:nvSpPr>
        <p:spPr bwMode="auto">
          <a:xfrm>
            <a:off x="4022725"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algn="r" defTabSz="984250" eaLnBrk="1" hangingPunct="1">
              <a:defRPr sz="1300" smtClean="0">
                <a:solidFill>
                  <a:schemeClr val="tx1"/>
                </a:solidFill>
              </a:defRPr>
            </a:lvl1pPr>
          </a:lstStyle>
          <a:p>
            <a:pPr>
              <a:defRPr/>
            </a:pPr>
            <a:fld id="{CD78ABF5-2718-4DD6-B8A1-C83BE587B11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1</a:t>
            </a:fld>
            <a:endParaRPr lang="en-GB" altLang="en-US"/>
          </a:p>
        </p:txBody>
      </p:sp>
    </p:spTree>
    <p:extLst>
      <p:ext uri="{BB962C8B-B14F-4D97-AF65-F5344CB8AC3E}">
        <p14:creationId xmlns:p14="http://schemas.microsoft.com/office/powerpoint/2010/main" val="2022092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84250" rtl="0" eaLnBrk="1" fontAlgn="base" latinLnBrk="0" hangingPunct="1">
              <a:lnSpc>
                <a:spcPct val="100000"/>
              </a:lnSpc>
              <a:spcBef>
                <a:spcPct val="0"/>
              </a:spcBef>
              <a:spcAft>
                <a:spcPct val="0"/>
              </a:spcAft>
              <a:buClrTx/>
              <a:buSzTx/>
              <a:buFontTx/>
              <a:buNone/>
              <a:tabLst/>
              <a:defRPr/>
            </a:pPr>
            <a:fld id="{CD78ABF5-2718-4DD6-B8A1-C83BE587B113}" type="slidenum">
              <a:rPr kumimoji="0" lang="en-GB" altLang="en-US" sz="13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84250" rtl="0" eaLnBrk="1" fontAlgn="base" latinLnBrk="0" hangingPunct="1">
                <a:lnSpc>
                  <a:spcPct val="100000"/>
                </a:lnSpc>
                <a:spcBef>
                  <a:spcPct val="0"/>
                </a:spcBef>
                <a:spcAft>
                  <a:spcPct val="0"/>
                </a:spcAft>
                <a:buClrTx/>
                <a:buSzTx/>
                <a:buFontTx/>
                <a:buNone/>
                <a:tabLst/>
                <a:defRPr/>
              </a:pPr>
              <a:t>2</a:t>
            </a:fld>
            <a:endParaRPr kumimoji="0" lang="en-GB" altLang="en-US"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78023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84250" rtl="0" eaLnBrk="1" fontAlgn="base" latinLnBrk="0" hangingPunct="1">
              <a:lnSpc>
                <a:spcPct val="100000"/>
              </a:lnSpc>
              <a:spcBef>
                <a:spcPct val="0"/>
              </a:spcBef>
              <a:spcAft>
                <a:spcPct val="0"/>
              </a:spcAft>
              <a:buClrTx/>
              <a:buSzTx/>
              <a:buFontTx/>
              <a:buNone/>
              <a:tabLst/>
              <a:defRPr/>
            </a:pPr>
            <a:fld id="{CD78ABF5-2718-4DD6-B8A1-C83BE587B113}" type="slidenum">
              <a:rPr kumimoji="0" lang="en-GB" altLang="en-US" sz="13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84250" rtl="0" eaLnBrk="1" fontAlgn="base" latinLnBrk="0" hangingPunct="1">
                <a:lnSpc>
                  <a:spcPct val="100000"/>
                </a:lnSpc>
                <a:spcBef>
                  <a:spcPct val="0"/>
                </a:spcBef>
                <a:spcAft>
                  <a:spcPct val="0"/>
                </a:spcAft>
                <a:buClrTx/>
                <a:buSzTx/>
                <a:buFontTx/>
                <a:buNone/>
                <a:tabLst/>
                <a:defRPr/>
              </a:pPr>
              <a:t>3</a:t>
            </a:fld>
            <a:endParaRPr kumimoji="0" lang="en-GB" altLang="en-US"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173470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84250" rtl="0" eaLnBrk="1" fontAlgn="base" latinLnBrk="0" hangingPunct="1">
              <a:lnSpc>
                <a:spcPct val="100000"/>
              </a:lnSpc>
              <a:spcBef>
                <a:spcPct val="0"/>
              </a:spcBef>
              <a:spcAft>
                <a:spcPct val="0"/>
              </a:spcAft>
              <a:buClrTx/>
              <a:buSzTx/>
              <a:buFontTx/>
              <a:buNone/>
              <a:tabLst/>
              <a:defRPr/>
            </a:pPr>
            <a:fld id="{CD78ABF5-2718-4DD6-B8A1-C83BE587B113}" type="slidenum">
              <a:rPr kumimoji="0" lang="en-GB" altLang="en-US" sz="13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84250" rtl="0" eaLnBrk="1" fontAlgn="base" latinLnBrk="0" hangingPunct="1">
                <a:lnSpc>
                  <a:spcPct val="100000"/>
                </a:lnSpc>
                <a:spcBef>
                  <a:spcPct val="0"/>
                </a:spcBef>
                <a:spcAft>
                  <a:spcPct val="0"/>
                </a:spcAft>
                <a:buClrTx/>
                <a:buSzTx/>
                <a:buFontTx/>
                <a:buNone/>
                <a:tabLst/>
                <a:defRPr/>
              </a:pPr>
              <a:t>4</a:t>
            </a:fld>
            <a:endParaRPr kumimoji="0" lang="en-GB" altLang="en-US"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973861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84250" rtl="0" eaLnBrk="1" fontAlgn="base" latinLnBrk="0" hangingPunct="1">
              <a:lnSpc>
                <a:spcPct val="100000"/>
              </a:lnSpc>
              <a:spcBef>
                <a:spcPct val="0"/>
              </a:spcBef>
              <a:spcAft>
                <a:spcPct val="0"/>
              </a:spcAft>
              <a:buClrTx/>
              <a:buSzTx/>
              <a:buFontTx/>
              <a:buNone/>
              <a:tabLst/>
              <a:defRPr/>
            </a:pPr>
            <a:fld id="{CD78ABF5-2718-4DD6-B8A1-C83BE587B113}" type="slidenum">
              <a:rPr kumimoji="0" lang="en-GB" altLang="en-US" sz="13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84250" rtl="0" eaLnBrk="1" fontAlgn="base" latinLnBrk="0" hangingPunct="1">
                <a:lnSpc>
                  <a:spcPct val="100000"/>
                </a:lnSpc>
                <a:spcBef>
                  <a:spcPct val="0"/>
                </a:spcBef>
                <a:spcAft>
                  <a:spcPct val="0"/>
                </a:spcAft>
                <a:buClrTx/>
                <a:buSzTx/>
                <a:buFontTx/>
                <a:buNone/>
                <a:tabLst/>
                <a:defRPr/>
              </a:pPr>
              <a:t>5</a:t>
            </a:fld>
            <a:endParaRPr kumimoji="0" lang="en-GB" altLang="en-US"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224788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84250" rtl="0" eaLnBrk="1" fontAlgn="base" latinLnBrk="0" hangingPunct="1">
              <a:lnSpc>
                <a:spcPct val="100000"/>
              </a:lnSpc>
              <a:spcBef>
                <a:spcPct val="0"/>
              </a:spcBef>
              <a:spcAft>
                <a:spcPct val="0"/>
              </a:spcAft>
              <a:buClrTx/>
              <a:buSzTx/>
              <a:buFontTx/>
              <a:buNone/>
              <a:tabLst/>
              <a:defRPr/>
            </a:pPr>
            <a:fld id="{CD78ABF5-2718-4DD6-B8A1-C83BE587B113}" type="slidenum">
              <a:rPr kumimoji="0" lang="en-GB" altLang="en-US" sz="13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84250" rtl="0" eaLnBrk="1" fontAlgn="base" latinLnBrk="0" hangingPunct="1">
                <a:lnSpc>
                  <a:spcPct val="100000"/>
                </a:lnSpc>
                <a:spcBef>
                  <a:spcPct val="0"/>
                </a:spcBef>
                <a:spcAft>
                  <a:spcPct val="0"/>
                </a:spcAft>
                <a:buClrTx/>
                <a:buSzTx/>
                <a:buFontTx/>
                <a:buNone/>
                <a:tabLst/>
                <a:defRPr/>
              </a:pPr>
              <a:t>6</a:t>
            </a:fld>
            <a:endParaRPr kumimoji="0" lang="en-GB" altLang="en-US"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246951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84250" rtl="0" eaLnBrk="1" fontAlgn="base" latinLnBrk="0" hangingPunct="1">
              <a:lnSpc>
                <a:spcPct val="100000"/>
              </a:lnSpc>
              <a:spcBef>
                <a:spcPct val="0"/>
              </a:spcBef>
              <a:spcAft>
                <a:spcPct val="0"/>
              </a:spcAft>
              <a:buClrTx/>
              <a:buSzTx/>
              <a:buFontTx/>
              <a:buNone/>
              <a:tabLst/>
              <a:defRPr/>
            </a:pPr>
            <a:fld id="{CD78ABF5-2718-4DD6-B8A1-C83BE587B113}" type="slidenum">
              <a:rPr kumimoji="0" lang="en-GB" altLang="en-US" sz="13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84250" rtl="0" eaLnBrk="1" fontAlgn="base" latinLnBrk="0" hangingPunct="1">
                <a:lnSpc>
                  <a:spcPct val="100000"/>
                </a:lnSpc>
                <a:spcBef>
                  <a:spcPct val="0"/>
                </a:spcBef>
                <a:spcAft>
                  <a:spcPct val="0"/>
                </a:spcAft>
                <a:buClrTx/>
                <a:buSzTx/>
                <a:buFontTx/>
                <a:buNone/>
                <a:tabLst/>
                <a:defRPr/>
              </a:pPr>
              <a:t>7</a:t>
            </a:fld>
            <a:endParaRPr kumimoji="0" lang="en-GB" altLang="en-US"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609718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7CEB8378-FFFB-4898-808E-C869AB5A903B}"/>
              </a:ext>
            </a:extLst>
          </p:cNvPr>
          <p:cNvCxnSpPr/>
          <p:nvPr userDrawn="1"/>
        </p:nvCxnSpPr>
        <p:spPr>
          <a:xfrm flipV="1">
            <a:off x="1588" y="1776413"/>
            <a:ext cx="9142412" cy="476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5" name="TextBox 13">
            <a:extLst>
              <a:ext uri="{FF2B5EF4-FFF2-40B4-BE49-F238E27FC236}">
                <a16:creationId xmlns:a16="http://schemas.microsoft.com/office/drawing/2014/main" id="{3913031E-A701-4B8F-A3A3-562FDF88B43A}"/>
              </a:ext>
            </a:extLst>
          </p:cNvPr>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6" name="Picture 13">
            <a:extLst>
              <a:ext uri="{FF2B5EF4-FFF2-40B4-BE49-F238E27FC236}">
                <a16:creationId xmlns:a16="http://schemas.microsoft.com/office/drawing/2014/main" id="{29BB83B5-4EE8-49AF-8C82-32BD4F7227FD}"/>
              </a:ext>
            </a:extLst>
          </p:cNvPr>
          <p:cNvPicPr>
            <a:picLocks noChangeAspect="1"/>
          </p:cNvPicPr>
          <p:nvPr userDrawn="1"/>
        </p:nvPicPr>
        <p:blipFill>
          <a:blip r:embed="rId2">
            <a:extLst>
              <a:ext uri="{28A0092B-C50C-407E-A947-70E740481C1C}">
                <a14:useLocalDpi xmlns:a14="http://schemas.microsoft.com/office/drawing/2010/main" val="0"/>
              </a:ext>
            </a:extLst>
          </a:blip>
          <a:srcRect l="2541" t="-2" b="11363"/>
          <a:stretch>
            <a:fillRect/>
          </a:stretch>
        </p:blipFill>
        <p:spPr bwMode="auto">
          <a:xfrm>
            <a:off x="503238" y="846138"/>
            <a:ext cx="29225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a:extLst>
              <a:ext uri="{FF2B5EF4-FFF2-40B4-BE49-F238E27FC236}">
                <a16:creationId xmlns:a16="http://schemas.microsoft.com/office/drawing/2014/main" id="{DF79C6CD-1B57-4DA6-91F0-0ACAAFB3A2D7}"/>
              </a:ext>
            </a:extLst>
          </p:cNvPr>
          <p:cNvCxnSpPr/>
          <p:nvPr userDrawn="1"/>
        </p:nvCxnSpPr>
        <p:spPr>
          <a:xfrm flipV="1">
            <a:off x="6350" y="4516438"/>
            <a:ext cx="9142413" cy="476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pic>
        <p:nvPicPr>
          <p:cNvPr id="8" name="Picture 12" descr="A picture containing ship, large, man, table&#10;&#10;Description automatically generated">
            <a:extLst>
              <a:ext uri="{FF2B5EF4-FFF2-40B4-BE49-F238E27FC236}">
                <a16:creationId xmlns:a16="http://schemas.microsoft.com/office/drawing/2014/main" id="{17D9BCB7-44F5-4E92-8475-18DE55069AB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t="24380" b="14079"/>
          <a:stretch>
            <a:fillRect/>
          </a:stretch>
        </p:blipFill>
        <p:spPr bwMode="auto">
          <a:xfrm>
            <a:off x="0" y="1776413"/>
            <a:ext cx="9144000" cy="273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ctrTitle"/>
          </p:nvPr>
        </p:nvSpPr>
        <p:spPr>
          <a:xfrm>
            <a:off x="455613" y="4591960"/>
            <a:ext cx="8312150" cy="574675"/>
          </a:xfrm>
        </p:spPr>
        <p:txBody>
          <a:bodyPr anchor="b"/>
          <a:lstStyle>
            <a:lvl1pPr>
              <a:lnSpc>
                <a:spcPct val="85000"/>
              </a:lnSpc>
              <a:defRPr sz="300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5126948"/>
            <a:ext cx="5638800" cy="946150"/>
          </a:xfrm>
        </p:spPr>
        <p:txBody>
          <a:bodyPr/>
          <a:lstStyle>
            <a:lvl1pPr marL="0" indent="0">
              <a:spcBef>
                <a:spcPct val="0"/>
              </a:spcBef>
              <a:buFont typeface="Arial" charset="0"/>
              <a:buNone/>
              <a:defRPr sz="1600">
                <a:solidFill>
                  <a:schemeClr val="tx2"/>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3908484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cap="all" baseline="0">
                <a:solidFill>
                  <a:schemeClr val="tx1"/>
                </a:solidFill>
              </a:defRPr>
            </a:lvl1pPr>
          </a:lstStyle>
          <a:p>
            <a:r>
              <a:rPr lang="en-GB" dirty="0"/>
              <a:t>Click to edit Master title style</a:t>
            </a:r>
            <a:endParaRPr lang="en-US" dirty="0"/>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baseline="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5">
            <a:extLst>
              <a:ext uri="{FF2B5EF4-FFF2-40B4-BE49-F238E27FC236}">
                <a16:creationId xmlns:a16="http://schemas.microsoft.com/office/drawing/2014/main" id="{39907315-BE26-42AF-ABCD-D4FDED525A75}"/>
              </a:ext>
            </a:extLst>
          </p:cNvPr>
          <p:cNvSpPr>
            <a:spLocks noGrp="1" noChangeArrowheads="1"/>
          </p:cNvSpPr>
          <p:nvPr>
            <p:ph type="sldNum" sz="quarter" idx="10"/>
          </p:nvPr>
        </p:nvSpPr>
        <p:spPr>
          <a:ln/>
        </p:spPr>
        <p:txBody>
          <a:bodyPr/>
          <a:lstStyle>
            <a:lvl1pPr>
              <a:defRPr/>
            </a:lvl1pPr>
          </a:lstStyle>
          <a:p>
            <a:pPr>
              <a:defRPr/>
            </a:pPr>
            <a:fld id="{04669813-B585-46D1-AFC7-BA032F4D5F57}" type="slidenum">
              <a:rPr lang="en-GB" altLang="en-US"/>
              <a:pPr>
                <a:defRPr/>
              </a:pPr>
              <a:t>‹#›</a:t>
            </a:fld>
            <a:endParaRPr lang="en-GB" altLang="en-US" sz="700" b="0"/>
          </a:p>
        </p:txBody>
      </p:sp>
    </p:spTree>
    <p:extLst>
      <p:ext uri="{BB962C8B-B14F-4D97-AF65-F5344CB8AC3E}">
        <p14:creationId xmlns:p14="http://schemas.microsoft.com/office/powerpoint/2010/main" val="240708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28675"/>
          </a:xfrm>
        </p:spPr>
        <p:txBody>
          <a:bodyPr/>
          <a:lstStyle/>
          <a:p>
            <a:r>
              <a:rPr lang="en-GB" dirty="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705E46C2-F079-4AFB-838F-463A5BEE45F4}"/>
              </a:ext>
            </a:extLst>
          </p:cNvPr>
          <p:cNvSpPr>
            <a:spLocks noGrp="1" noChangeArrowheads="1"/>
          </p:cNvSpPr>
          <p:nvPr>
            <p:ph type="sldNum" sz="quarter" idx="10"/>
          </p:nvPr>
        </p:nvSpPr>
        <p:spPr>
          <a:ln/>
        </p:spPr>
        <p:txBody>
          <a:bodyPr/>
          <a:lstStyle>
            <a:lvl1pPr>
              <a:defRPr/>
            </a:lvl1pPr>
          </a:lstStyle>
          <a:p>
            <a:pPr>
              <a:defRPr/>
            </a:pPr>
            <a:fld id="{BFF0272E-59FC-42A1-90A3-80FA15263606}" type="slidenum">
              <a:rPr lang="en-GB" altLang="en-US"/>
              <a:pPr>
                <a:defRPr/>
              </a:pPr>
              <a:t>‹#›</a:t>
            </a:fld>
            <a:endParaRPr lang="en-GB" altLang="en-US" sz="700" b="0"/>
          </a:p>
        </p:txBody>
      </p:sp>
    </p:spTree>
    <p:extLst>
      <p:ext uri="{BB962C8B-B14F-4D97-AF65-F5344CB8AC3E}">
        <p14:creationId xmlns:p14="http://schemas.microsoft.com/office/powerpoint/2010/main" val="889843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8313" y="876300"/>
            <a:ext cx="2120900" cy="5011738"/>
          </a:xfr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0850" y="876300"/>
            <a:ext cx="6215063" cy="5011738"/>
          </a:xfrm>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marL="1341438" indent="0">
              <a:buFont typeface="Arial" panose="020B0604020202020204" pitchFamily="34" charset="0"/>
              <a:buNone/>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4D9019E9-757D-4D18-9F4F-77F9142E8F97}"/>
              </a:ext>
            </a:extLst>
          </p:cNvPr>
          <p:cNvSpPr>
            <a:spLocks noGrp="1" noChangeArrowheads="1"/>
          </p:cNvSpPr>
          <p:nvPr>
            <p:ph type="sldNum" sz="quarter" idx="10"/>
          </p:nvPr>
        </p:nvSpPr>
        <p:spPr>
          <a:ln/>
        </p:spPr>
        <p:txBody>
          <a:bodyPr/>
          <a:lstStyle>
            <a:lvl1pPr>
              <a:defRPr/>
            </a:lvl1pPr>
          </a:lstStyle>
          <a:p>
            <a:pPr>
              <a:defRPr/>
            </a:pPr>
            <a:fld id="{4367EA60-D9A0-466F-9C9A-86583E41EBDB}" type="slidenum">
              <a:rPr lang="en-GB" altLang="en-US"/>
              <a:pPr>
                <a:defRPr/>
              </a:pPr>
              <a:t>‹#›</a:t>
            </a:fld>
            <a:endParaRPr lang="en-GB" altLang="en-US" sz="700" b="0"/>
          </a:p>
        </p:txBody>
      </p:sp>
    </p:spTree>
    <p:extLst>
      <p:ext uri="{BB962C8B-B14F-4D97-AF65-F5344CB8AC3E}">
        <p14:creationId xmlns:p14="http://schemas.microsoft.com/office/powerpoint/2010/main" val="1724055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74F896EB-85CD-426F-8D33-1FC9CE0913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677988"/>
            <a:ext cx="9144000"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4F1F4B92-D46A-4955-BC50-C1860A903420}"/>
              </a:ext>
            </a:extLst>
          </p:cNvPr>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D8C40AD-804E-4EFD-BB92-00CE25584D94}"/>
              </a:ext>
            </a:extLst>
          </p:cNvPr>
          <p:cNvCxnSpPr/>
          <p:nvPr userDrawn="1"/>
        </p:nvCxnSpPr>
        <p:spPr>
          <a:xfrm flipV="1">
            <a:off x="1588" y="1663700"/>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13">
            <a:extLst>
              <a:ext uri="{FF2B5EF4-FFF2-40B4-BE49-F238E27FC236}">
                <a16:creationId xmlns:a16="http://schemas.microsoft.com/office/drawing/2014/main" id="{939099BB-772C-4039-9AEB-584DFC5AD765}"/>
              </a:ext>
            </a:extLst>
          </p:cNvPr>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8" name="Picture 13">
            <a:extLst>
              <a:ext uri="{FF2B5EF4-FFF2-40B4-BE49-F238E27FC236}">
                <a16:creationId xmlns:a16="http://schemas.microsoft.com/office/drawing/2014/main" id="{C862C6A5-EE8F-4CCF-AB71-486DEF7DE4DD}"/>
              </a:ext>
            </a:extLst>
          </p:cNvPr>
          <p:cNvPicPr>
            <a:picLocks noChangeAspect="1"/>
          </p:cNvPicPr>
          <p:nvPr userDrawn="1"/>
        </p:nvPicPr>
        <p:blipFill>
          <a:blip r:embed="rId3">
            <a:extLst>
              <a:ext uri="{28A0092B-C50C-407E-A947-70E740481C1C}">
                <a14:useLocalDpi xmlns:a14="http://schemas.microsoft.com/office/drawing/2010/main" val="0"/>
              </a:ext>
            </a:extLst>
          </a:blip>
          <a:srcRect l="2541" t="-2" b="11363"/>
          <a:stretch>
            <a:fillRect/>
          </a:stretch>
        </p:blipFill>
        <p:spPr bwMode="auto">
          <a:xfrm>
            <a:off x="503238" y="846138"/>
            <a:ext cx="29225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ctrTitle"/>
          </p:nvPr>
        </p:nvSpPr>
        <p:spPr>
          <a:xfrm>
            <a:off x="455613" y="4330700"/>
            <a:ext cx="8312150" cy="574675"/>
          </a:xfrm>
        </p:spPr>
        <p:txBody>
          <a:bodyPr anchor="b"/>
          <a:lstStyle>
            <a:lvl1pPr>
              <a:lnSpc>
                <a:spcPct val="85000"/>
              </a:lnSpc>
              <a:defRPr sz="3000" cap="all" baseline="0">
                <a:solidFill>
                  <a:schemeClr val="tx1"/>
                </a:solidFill>
              </a:defRPr>
            </a:lvl1pPr>
          </a:lstStyle>
          <a:p>
            <a:pPr lvl="0"/>
            <a:r>
              <a:rPr lang="en-US" noProof="0" dirty="0"/>
              <a:t>Click to edit Master title style</a:t>
            </a:r>
          </a:p>
        </p:txBody>
      </p:sp>
      <p:sp>
        <p:nvSpPr>
          <p:cNvPr id="402436" name="Rectangle 4"/>
          <p:cNvSpPr>
            <a:spLocks noGrp="1" noChangeArrowheads="1"/>
          </p:cNvSpPr>
          <p:nvPr>
            <p:ph type="subTitle" idx="1"/>
          </p:nvPr>
        </p:nvSpPr>
        <p:spPr>
          <a:xfrm>
            <a:off x="452438" y="4865688"/>
            <a:ext cx="5638800" cy="946150"/>
          </a:xfrm>
        </p:spPr>
        <p:txBody>
          <a:bodyPr/>
          <a:lstStyle>
            <a:lvl1pPr marL="0" indent="0">
              <a:spcBef>
                <a:spcPct val="0"/>
              </a:spcBef>
              <a:buFont typeface="Arial" charset="0"/>
              <a:buNone/>
              <a:defRPr sz="1600">
                <a:solidFill>
                  <a:schemeClr val="tx2"/>
                </a:solidFill>
              </a:defRPr>
            </a:lvl1pPr>
          </a:lstStyle>
          <a:p>
            <a:pPr lvl="0"/>
            <a:r>
              <a:rPr lang="en-US" noProof="0" dirty="0"/>
              <a:t>Click to edit Master subtitle style</a:t>
            </a:r>
          </a:p>
        </p:txBody>
      </p:sp>
    </p:spTree>
    <p:extLst>
      <p:ext uri="{BB962C8B-B14F-4D97-AF65-F5344CB8AC3E}">
        <p14:creationId xmlns:p14="http://schemas.microsoft.com/office/powerpoint/2010/main" val="1789813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16678"/>
          </a:xfrm>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marL="1341438" indent="0">
              <a:buFontTx/>
              <a:buNone/>
              <a:defRPr>
                <a:solidFill>
                  <a:schemeClr val="accent2">
                    <a:lumMod val="50000"/>
                  </a:schemeClr>
                </a:solidFill>
              </a:defRPr>
            </a:lvl4pPr>
            <a:lvl5pPr marL="1839913" indent="0">
              <a:buFontTx/>
              <a:buNone/>
              <a:defRPr>
                <a:solidFill>
                  <a:schemeClr val="accent2">
                    <a:lumMod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9BF3B982-22B3-4E7F-B859-9DADF53BC5EE}"/>
              </a:ext>
            </a:extLst>
          </p:cNvPr>
          <p:cNvSpPr>
            <a:spLocks noGrp="1" noChangeArrowheads="1"/>
          </p:cNvSpPr>
          <p:nvPr>
            <p:ph type="sldNum" sz="quarter" idx="10"/>
          </p:nvPr>
        </p:nvSpPr>
        <p:spPr>
          <a:ln/>
        </p:spPr>
        <p:txBody>
          <a:bodyPr/>
          <a:lstStyle>
            <a:lvl1pPr>
              <a:defRPr/>
            </a:lvl1pPr>
          </a:lstStyle>
          <a:p>
            <a:pPr>
              <a:defRPr/>
            </a:pPr>
            <a:fld id="{2C538014-7F7F-4BEB-A598-EAB2D87C9254}" type="slidenum">
              <a:rPr lang="en-GB" altLang="en-US"/>
              <a:pPr>
                <a:defRPr/>
              </a:pPr>
              <a:t>‹#›</a:t>
            </a:fld>
            <a:endParaRPr lang="en-GB" altLang="en-US" sz="700" b="0"/>
          </a:p>
        </p:txBody>
      </p:sp>
    </p:spTree>
    <p:extLst>
      <p:ext uri="{BB962C8B-B14F-4D97-AF65-F5344CB8AC3E}">
        <p14:creationId xmlns:p14="http://schemas.microsoft.com/office/powerpoint/2010/main" val="400390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GB"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a:t>Click to edit Master text styles</a:t>
            </a:r>
          </a:p>
        </p:txBody>
      </p:sp>
      <p:sp>
        <p:nvSpPr>
          <p:cNvPr id="4" name="Rectangle 5">
            <a:extLst>
              <a:ext uri="{FF2B5EF4-FFF2-40B4-BE49-F238E27FC236}">
                <a16:creationId xmlns:a16="http://schemas.microsoft.com/office/drawing/2014/main" id="{F023D86A-8883-4F68-A179-E73CDF2BF184}"/>
              </a:ext>
            </a:extLst>
          </p:cNvPr>
          <p:cNvSpPr>
            <a:spLocks noGrp="1" noChangeArrowheads="1"/>
          </p:cNvSpPr>
          <p:nvPr>
            <p:ph type="sldNum" sz="quarter" idx="10"/>
          </p:nvPr>
        </p:nvSpPr>
        <p:spPr>
          <a:ln/>
        </p:spPr>
        <p:txBody>
          <a:bodyPr/>
          <a:lstStyle>
            <a:lvl1pPr>
              <a:defRPr/>
            </a:lvl1pPr>
          </a:lstStyle>
          <a:p>
            <a:pPr>
              <a:defRPr/>
            </a:pPr>
            <a:fld id="{7F8CC0A1-E1A7-4D3A-ABFA-1CC94731191C}" type="slidenum">
              <a:rPr lang="en-GB" altLang="en-US"/>
              <a:pPr>
                <a:defRPr/>
              </a:pPr>
              <a:t>‹#›</a:t>
            </a:fld>
            <a:endParaRPr lang="en-GB" altLang="en-US" sz="700" b="0"/>
          </a:p>
        </p:txBody>
      </p:sp>
    </p:spTree>
    <p:extLst>
      <p:ext uri="{BB962C8B-B14F-4D97-AF65-F5344CB8AC3E}">
        <p14:creationId xmlns:p14="http://schemas.microsoft.com/office/powerpoint/2010/main" val="297485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1"/>
            <a:ext cx="8488363" cy="823658"/>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450850" y="1016000"/>
            <a:ext cx="4167188"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770438" y="1016000"/>
            <a:ext cx="4168775"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5">
            <a:extLst>
              <a:ext uri="{FF2B5EF4-FFF2-40B4-BE49-F238E27FC236}">
                <a16:creationId xmlns:a16="http://schemas.microsoft.com/office/drawing/2014/main" id="{BE3E63F5-30CC-4E99-81FD-CE217DB45C66}"/>
              </a:ext>
            </a:extLst>
          </p:cNvPr>
          <p:cNvSpPr>
            <a:spLocks noGrp="1" noChangeArrowheads="1"/>
          </p:cNvSpPr>
          <p:nvPr>
            <p:ph type="sldNum" sz="quarter" idx="10"/>
          </p:nvPr>
        </p:nvSpPr>
        <p:spPr>
          <a:ln/>
        </p:spPr>
        <p:txBody>
          <a:bodyPr/>
          <a:lstStyle>
            <a:lvl1pPr>
              <a:defRPr/>
            </a:lvl1pPr>
          </a:lstStyle>
          <a:p>
            <a:pPr>
              <a:defRPr/>
            </a:pPr>
            <a:fld id="{AC5F0D43-DF0F-41D9-9040-D5E2F8182155}" type="slidenum">
              <a:rPr lang="en-GB" altLang="en-US"/>
              <a:pPr>
                <a:defRPr/>
              </a:pPr>
              <a:t>‹#›</a:t>
            </a:fld>
            <a:endParaRPr lang="en-GB" altLang="en-US" sz="700" b="0"/>
          </a:p>
        </p:txBody>
      </p:sp>
    </p:spTree>
    <p:extLst>
      <p:ext uri="{BB962C8B-B14F-4D97-AF65-F5344CB8AC3E}">
        <p14:creationId xmlns:p14="http://schemas.microsoft.com/office/powerpoint/2010/main" val="2321155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lvl1pPr>
              <a:defRPr/>
            </a:lvl1pPr>
          </a:lstStyle>
          <a:p>
            <a:r>
              <a:rPr lang="en-GB" dirty="0"/>
              <a:t>Click to edit Master title style</a:t>
            </a:r>
            <a:endParaRPr lang="en-US" dirty="0"/>
          </a:p>
        </p:txBody>
      </p:sp>
      <p:sp>
        <p:nvSpPr>
          <p:cNvPr id="3" name="Text Placeholder 2"/>
          <p:cNvSpPr>
            <a:spLocks noGrp="1"/>
          </p:cNvSpPr>
          <p:nvPr>
            <p:ph type="body" idx="1"/>
          </p:nvPr>
        </p:nvSpPr>
        <p:spPr>
          <a:xfrm>
            <a:off x="457200" y="1016000"/>
            <a:ext cx="4040188"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457200" y="1496218"/>
            <a:ext cx="4040188"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5" y="1016000"/>
            <a:ext cx="4041775"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4645025" y="1496218"/>
            <a:ext cx="4041775"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FontTx/>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Rectangle 5">
            <a:extLst>
              <a:ext uri="{FF2B5EF4-FFF2-40B4-BE49-F238E27FC236}">
                <a16:creationId xmlns:a16="http://schemas.microsoft.com/office/drawing/2014/main" id="{E5C15CAD-E622-45E0-840E-83ABFECCEF07}"/>
              </a:ext>
            </a:extLst>
          </p:cNvPr>
          <p:cNvSpPr>
            <a:spLocks noGrp="1" noChangeArrowheads="1"/>
          </p:cNvSpPr>
          <p:nvPr>
            <p:ph type="sldNum" sz="quarter" idx="10"/>
          </p:nvPr>
        </p:nvSpPr>
        <p:spPr>
          <a:ln/>
        </p:spPr>
        <p:txBody>
          <a:bodyPr/>
          <a:lstStyle>
            <a:lvl1pPr>
              <a:defRPr/>
            </a:lvl1pPr>
          </a:lstStyle>
          <a:p>
            <a:pPr>
              <a:defRPr/>
            </a:pPr>
            <a:fld id="{F527ED75-BF0A-47E7-8471-40B1CF94C5C7}" type="slidenum">
              <a:rPr lang="en-GB" altLang="en-US"/>
              <a:pPr>
                <a:defRPr/>
              </a:pPr>
              <a:t>‹#›</a:t>
            </a:fld>
            <a:endParaRPr lang="en-GB" altLang="en-US" sz="700" b="0"/>
          </a:p>
        </p:txBody>
      </p:sp>
    </p:spTree>
    <p:extLst>
      <p:ext uri="{BB962C8B-B14F-4D97-AF65-F5344CB8AC3E}">
        <p14:creationId xmlns:p14="http://schemas.microsoft.com/office/powerpoint/2010/main" val="4095451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693150" cy="828675"/>
          </a:xfrm>
        </p:spPr>
        <p:txBody>
          <a:bodyPr/>
          <a:lstStyle/>
          <a:p>
            <a:r>
              <a:rPr lang="en-GB" dirty="0"/>
              <a:t>Click to edit Master title style</a:t>
            </a:r>
            <a:endParaRPr lang="en-US" dirty="0"/>
          </a:p>
        </p:txBody>
      </p:sp>
      <p:sp>
        <p:nvSpPr>
          <p:cNvPr id="3" name="Rectangle 5">
            <a:extLst>
              <a:ext uri="{FF2B5EF4-FFF2-40B4-BE49-F238E27FC236}">
                <a16:creationId xmlns:a16="http://schemas.microsoft.com/office/drawing/2014/main" id="{49357373-51C7-4ECE-BB4B-907884ED1371}"/>
              </a:ext>
            </a:extLst>
          </p:cNvPr>
          <p:cNvSpPr>
            <a:spLocks noGrp="1" noChangeArrowheads="1"/>
          </p:cNvSpPr>
          <p:nvPr>
            <p:ph type="sldNum" sz="quarter" idx="10"/>
          </p:nvPr>
        </p:nvSpPr>
        <p:spPr>
          <a:ln/>
        </p:spPr>
        <p:txBody>
          <a:bodyPr/>
          <a:lstStyle>
            <a:lvl1pPr>
              <a:defRPr/>
            </a:lvl1pPr>
          </a:lstStyle>
          <a:p>
            <a:pPr>
              <a:defRPr/>
            </a:pPr>
            <a:fld id="{8333AE44-B5CE-45C8-A7CA-BE07B166FE41}" type="slidenum">
              <a:rPr lang="en-GB" altLang="en-US"/>
              <a:pPr>
                <a:defRPr/>
              </a:pPr>
              <a:t>‹#›</a:t>
            </a:fld>
            <a:endParaRPr lang="en-GB" altLang="en-US" sz="700" b="0"/>
          </a:p>
        </p:txBody>
      </p:sp>
    </p:spTree>
    <p:extLst>
      <p:ext uri="{BB962C8B-B14F-4D97-AF65-F5344CB8AC3E}">
        <p14:creationId xmlns:p14="http://schemas.microsoft.com/office/powerpoint/2010/main" val="160411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1A658B86-ED2C-41CB-8A4F-8EAC97F1CD21}"/>
              </a:ext>
            </a:extLst>
          </p:cNvPr>
          <p:cNvSpPr>
            <a:spLocks noGrp="1" noChangeArrowheads="1"/>
          </p:cNvSpPr>
          <p:nvPr>
            <p:ph type="sldNum" sz="quarter" idx="10"/>
          </p:nvPr>
        </p:nvSpPr>
        <p:spPr>
          <a:ln/>
        </p:spPr>
        <p:txBody>
          <a:bodyPr/>
          <a:lstStyle>
            <a:lvl1pPr>
              <a:defRPr/>
            </a:lvl1pPr>
          </a:lstStyle>
          <a:p>
            <a:pPr>
              <a:defRPr/>
            </a:pPr>
            <a:fld id="{F2ECFE77-652D-4144-AF0E-F30DB92550A1}" type="slidenum">
              <a:rPr lang="en-GB" altLang="en-US"/>
              <a:pPr>
                <a:defRPr/>
              </a:pPr>
              <a:t>‹#›</a:t>
            </a:fld>
            <a:endParaRPr lang="en-GB" altLang="en-US" sz="700" b="0"/>
          </a:p>
        </p:txBody>
      </p:sp>
    </p:spTree>
    <p:extLst>
      <p:ext uri="{BB962C8B-B14F-4D97-AF65-F5344CB8AC3E}">
        <p14:creationId xmlns:p14="http://schemas.microsoft.com/office/powerpoint/2010/main" val="3343626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0"/>
            <a:ext cx="3008313" cy="660400"/>
          </a:xfr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638550" y="1016000"/>
            <a:ext cx="5111750" cy="5351463"/>
          </a:xfrm>
        </p:spPr>
        <p:txBody>
          <a:bodyPr/>
          <a:lstStyle>
            <a:lvl1pPr>
              <a:defRPr sz="2000">
                <a:solidFill>
                  <a:schemeClr val="accent2">
                    <a:lumMod val="50000"/>
                  </a:schemeClr>
                </a:solidFill>
              </a:defRPr>
            </a:lvl1pPr>
            <a:lvl2pPr>
              <a:defRPr sz="1800">
                <a:solidFill>
                  <a:schemeClr val="accent2">
                    <a:lumMod val="50000"/>
                  </a:schemeClr>
                </a:solidFill>
              </a:defRPr>
            </a:lvl2pPr>
            <a:lvl3pPr>
              <a:defRPr sz="1800">
                <a:solidFill>
                  <a:schemeClr val="accent2">
                    <a:lumMod val="50000"/>
                  </a:schemeClr>
                </a:solidFill>
              </a:defRPr>
            </a:lvl3pPr>
            <a:lvl4pPr>
              <a:defRPr sz="1400">
                <a:solidFill>
                  <a:schemeClr val="accent2">
                    <a:lumMod val="50000"/>
                  </a:schemeClr>
                </a:solidFill>
              </a:defRPr>
            </a:lvl4pPr>
            <a:lvl5pPr marL="1839913" indent="0">
              <a:buFontTx/>
              <a:buNone/>
              <a:defRPr sz="1200">
                <a:solidFill>
                  <a:schemeClr val="accent2">
                    <a:lumMod val="50000"/>
                  </a:schemeClr>
                </a:solidFill>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Rectangle 5">
            <a:extLst>
              <a:ext uri="{FF2B5EF4-FFF2-40B4-BE49-F238E27FC236}">
                <a16:creationId xmlns:a16="http://schemas.microsoft.com/office/drawing/2014/main" id="{654ECE93-6578-46DB-896A-0852C5690706}"/>
              </a:ext>
            </a:extLst>
          </p:cNvPr>
          <p:cNvSpPr>
            <a:spLocks noGrp="1" noChangeArrowheads="1"/>
          </p:cNvSpPr>
          <p:nvPr>
            <p:ph type="sldNum" sz="quarter" idx="10"/>
          </p:nvPr>
        </p:nvSpPr>
        <p:spPr>
          <a:ln/>
        </p:spPr>
        <p:txBody>
          <a:bodyPr/>
          <a:lstStyle>
            <a:lvl1pPr>
              <a:defRPr/>
            </a:lvl1pPr>
          </a:lstStyle>
          <a:p>
            <a:pPr>
              <a:defRPr/>
            </a:pPr>
            <a:fld id="{AB09DFA0-272E-451F-B711-7BCF031E4FE9}" type="slidenum">
              <a:rPr lang="en-GB" altLang="en-US"/>
              <a:pPr>
                <a:defRPr/>
              </a:pPr>
              <a:t>‹#›</a:t>
            </a:fld>
            <a:endParaRPr lang="en-GB" altLang="en-US" sz="700" b="0"/>
          </a:p>
        </p:txBody>
      </p:sp>
    </p:spTree>
    <p:extLst>
      <p:ext uri="{BB962C8B-B14F-4D97-AF65-F5344CB8AC3E}">
        <p14:creationId xmlns:p14="http://schemas.microsoft.com/office/powerpoint/2010/main" val="1643071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8ACBA1BE-DF72-478B-ACC0-1453FB73F669}"/>
              </a:ext>
            </a:extLst>
          </p:cNvPr>
          <p:cNvSpPr>
            <a:spLocks noGrp="1" noChangeArrowheads="1"/>
          </p:cNvSpPr>
          <p:nvPr>
            <p:ph type="title"/>
          </p:nvPr>
        </p:nvSpPr>
        <p:spPr bwMode="auto">
          <a:xfrm>
            <a:off x="450850" y="0"/>
            <a:ext cx="84883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en-US" altLang="en-US"/>
          </a:p>
        </p:txBody>
      </p:sp>
      <p:sp>
        <p:nvSpPr>
          <p:cNvPr id="1027" name="Rectangle 4">
            <a:extLst>
              <a:ext uri="{FF2B5EF4-FFF2-40B4-BE49-F238E27FC236}">
                <a16:creationId xmlns:a16="http://schemas.microsoft.com/office/drawing/2014/main" id="{0E7F7B7C-96C4-49AA-83D5-0BE46440067C}"/>
              </a:ext>
            </a:extLst>
          </p:cNvPr>
          <p:cNvSpPr>
            <a:spLocks noGrp="1" noChangeArrowheads="1"/>
          </p:cNvSpPr>
          <p:nvPr>
            <p:ph type="body" idx="1"/>
          </p:nvPr>
        </p:nvSpPr>
        <p:spPr bwMode="auto">
          <a:xfrm>
            <a:off x="450850" y="1016000"/>
            <a:ext cx="8488363"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401413" name="Rectangle 5">
            <a:extLst>
              <a:ext uri="{FF2B5EF4-FFF2-40B4-BE49-F238E27FC236}">
                <a16:creationId xmlns:a16="http://schemas.microsoft.com/office/drawing/2014/main" id="{8F0C9335-038B-4AAF-A23A-50FAF53903DF}"/>
              </a:ext>
            </a:extLst>
          </p:cNvPr>
          <p:cNvSpPr>
            <a:spLocks noGrp="1" noChangeArrowheads="1"/>
          </p:cNvSpPr>
          <p:nvPr>
            <p:ph type="sldNum" sz="quarter" idx="4"/>
          </p:nvPr>
        </p:nvSpPr>
        <p:spPr bwMode="auto">
          <a:xfrm>
            <a:off x="4184650" y="6511925"/>
            <a:ext cx="844550" cy="2413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800" b="1" smtClean="0">
                <a:solidFill>
                  <a:srgbClr val="3A3A3A"/>
                </a:solidFill>
              </a:defRPr>
            </a:lvl1pPr>
          </a:lstStyle>
          <a:p>
            <a:pPr>
              <a:defRPr/>
            </a:pPr>
            <a:fld id="{E7D0CAD7-B3F5-43CE-8C9E-27137AE49F84}" type="slidenum">
              <a:rPr lang="en-GB" altLang="en-US"/>
              <a:pPr>
                <a:defRPr/>
              </a:pPr>
              <a:t>‹#›</a:t>
            </a:fld>
            <a:endParaRPr lang="en-GB" altLang="en-US" sz="700" b="0"/>
          </a:p>
        </p:txBody>
      </p:sp>
      <p:sp>
        <p:nvSpPr>
          <p:cNvPr id="1029" name="TextBox 5">
            <a:extLst>
              <a:ext uri="{FF2B5EF4-FFF2-40B4-BE49-F238E27FC236}">
                <a16:creationId xmlns:a16="http://schemas.microsoft.com/office/drawing/2014/main" id="{E100796E-7F19-4797-9312-333AE07FF86C}"/>
              </a:ext>
            </a:extLst>
          </p:cNvPr>
          <p:cNvSpPr txBox="1">
            <a:spLocks noChangeArrowheads="1"/>
          </p:cNvSpPr>
          <p:nvPr userDrawn="1"/>
        </p:nvSpPr>
        <p:spPr bwMode="auto">
          <a:xfrm>
            <a:off x="273050" y="6477000"/>
            <a:ext cx="2711450" cy="27622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200" dirty="0">
                <a:solidFill>
                  <a:schemeClr val="accent2">
                    <a:lumMod val="50000"/>
                  </a:schemeClr>
                </a:solidFill>
                <a:latin typeface="+mj-lt"/>
              </a:rPr>
              <a:t>Tynagh Energy Limited</a:t>
            </a:r>
          </a:p>
        </p:txBody>
      </p:sp>
      <p:cxnSp>
        <p:nvCxnSpPr>
          <p:cNvPr id="7" name="Straight Connector 6">
            <a:extLst>
              <a:ext uri="{FF2B5EF4-FFF2-40B4-BE49-F238E27FC236}">
                <a16:creationId xmlns:a16="http://schemas.microsoft.com/office/drawing/2014/main" id="{06EA3E36-EBB7-4881-8417-8A6E1602562E}"/>
              </a:ext>
            </a:extLst>
          </p:cNvPr>
          <p:cNvCxnSpPr/>
          <p:nvPr userDrawn="1"/>
        </p:nvCxnSpPr>
        <p:spPr>
          <a:xfrm>
            <a:off x="1588" y="831850"/>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AE02837-B8B9-4239-8A4A-59FD3532161C}"/>
              </a:ext>
            </a:extLst>
          </p:cNvPr>
          <p:cNvCxnSpPr/>
          <p:nvPr userDrawn="1"/>
        </p:nvCxnSpPr>
        <p:spPr>
          <a:xfrm>
            <a:off x="1588" y="6308725"/>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32" name="Picture 8">
            <a:extLst>
              <a:ext uri="{FF2B5EF4-FFF2-40B4-BE49-F238E27FC236}">
                <a16:creationId xmlns:a16="http://schemas.microsoft.com/office/drawing/2014/main" id="{BB148312-8EB5-4D88-9108-1802BA74342C}"/>
              </a:ext>
            </a:extLst>
          </p:cNvPr>
          <p:cNvPicPr>
            <a:picLocks noChangeAspect="1"/>
          </p:cNvPicPr>
          <p:nvPr userDrawn="1"/>
        </p:nvPicPr>
        <p:blipFill>
          <a:blip r:embed="rId15">
            <a:extLst>
              <a:ext uri="{28A0092B-C50C-407E-A947-70E740481C1C}">
                <a14:useLocalDpi xmlns:a14="http://schemas.microsoft.com/office/drawing/2010/main" val="0"/>
              </a:ext>
            </a:extLst>
          </a:blip>
          <a:srcRect l="2171" t="-2" b="11362"/>
          <a:stretch>
            <a:fillRect/>
          </a:stretch>
        </p:blipFill>
        <p:spPr bwMode="auto">
          <a:xfrm>
            <a:off x="7005638" y="6378575"/>
            <a:ext cx="213836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4"/>
    </p:custDataLst>
  </p:cSld>
  <p:clrMap bg1="lt1" tx1="dk1" bg2="lt2" tx2="dk2" accent1="accent1" accent2="accent2" accent3="accent3" accent4="accent4" accent5="accent5" accent6="accent6" hlink="hlink" folHlink="folHlink"/>
  <p:sldLayoutIdLst>
    <p:sldLayoutId id="2147484040" r:id="rId1"/>
    <p:sldLayoutId id="2147484041"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Lst>
  <p:hf hdr="0" ftr="0" dt="0"/>
  <p:txStyles>
    <p:titleStyle>
      <a:lvl1pPr algn="l" rtl="0" eaLnBrk="0" fontAlgn="base" hangingPunct="0">
        <a:lnSpc>
          <a:spcPct val="90000"/>
        </a:lnSpc>
        <a:spcBef>
          <a:spcPct val="0"/>
        </a:spcBef>
        <a:spcAft>
          <a:spcPct val="0"/>
        </a:spcAft>
        <a:defRPr sz="2000">
          <a:solidFill>
            <a:schemeClr val="tx2"/>
          </a:solidFill>
          <a:latin typeface="+mj-lt"/>
          <a:ea typeface="ＭＳ Ｐゴシック" panose="020B0600070205080204" pitchFamily="34" charset="-128"/>
          <a:cs typeface="ＭＳ Ｐゴシック" charset="0"/>
        </a:defRPr>
      </a:lvl1pPr>
      <a:lvl2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2pPr>
      <a:lvl3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3pPr>
      <a:lvl4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4pPr>
      <a:lvl5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5pPr>
      <a:lvl6pPr marL="457200" algn="l" rtl="0" fontAlgn="base">
        <a:lnSpc>
          <a:spcPct val="90000"/>
        </a:lnSpc>
        <a:spcBef>
          <a:spcPct val="0"/>
        </a:spcBef>
        <a:spcAft>
          <a:spcPct val="0"/>
        </a:spcAft>
        <a:defRPr sz="2800">
          <a:solidFill>
            <a:srgbClr val="004990"/>
          </a:solidFill>
          <a:latin typeface="Verdana" charset="0"/>
          <a:ea typeface="ＭＳ Ｐゴシック" charset="0"/>
        </a:defRPr>
      </a:lvl6pPr>
      <a:lvl7pPr marL="914400" algn="l" rtl="0" fontAlgn="base">
        <a:lnSpc>
          <a:spcPct val="90000"/>
        </a:lnSpc>
        <a:spcBef>
          <a:spcPct val="0"/>
        </a:spcBef>
        <a:spcAft>
          <a:spcPct val="0"/>
        </a:spcAft>
        <a:defRPr sz="2800">
          <a:solidFill>
            <a:srgbClr val="004990"/>
          </a:solidFill>
          <a:latin typeface="Verdana" charset="0"/>
          <a:ea typeface="ＭＳ Ｐゴシック" charset="0"/>
        </a:defRPr>
      </a:lvl7pPr>
      <a:lvl8pPr marL="1371600" algn="l" rtl="0" fontAlgn="base">
        <a:lnSpc>
          <a:spcPct val="90000"/>
        </a:lnSpc>
        <a:spcBef>
          <a:spcPct val="0"/>
        </a:spcBef>
        <a:spcAft>
          <a:spcPct val="0"/>
        </a:spcAft>
        <a:defRPr sz="2800">
          <a:solidFill>
            <a:srgbClr val="004990"/>
          </a:solidFill>
          <a:latin typeface="Verdana" charset="0"/>
          <a:ea typeface="ＭＳ Ｐゴシック" charset="0"/>
        </a:defRPr>
      </a:lvl8pPr>
      <a:lvl9pPr marL="1828800" algn="l" rtl="0" fontAlgn="base">
        <a:lnSpc>
          <a:spcPct val="90000"/>
        </a:lnSpc>
        <a:spcBef>
          <a:spcPct val="0"/>
        </a:spcBef>
        <a:spcAft>
          <a:spcPct val="0"/>
        </a:spcAft>
        <a:defRPr sz="2800">
          <a:solidFill>
            <a:srgbClr val="004990"/>
          </a:solidFill>
          <a:latin typeface="Verdana" charset="0"/>
          <a:ea typeface="ＭＳ Ｐゴシック" charset="0"/>
        </a:defRPr>
      </a:lvl9pPr>
    </p:titleStyle>
    <p:body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rgbClr val="3A3A3A"/>
          </a:solidFill>
          <a:latin typeface="+mn-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a:solidFill>
            <a:srgbClr val="3A3A3A"/>
          </a:solidFill>
          <a:latin typeface="+mn-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a:solidFill>
            <a:srgbClr val="3A3A3A"/>
          </a:solidFill>
          <a:latin typeface="+mn-lt"/>
          <a:ea typeface="ＭＳ Ｐゴシック" panose="020B0600070205080204" pitchFamily="34" charset="-128"/>
        </a:defRPr>
      </a:lvl3pPr>
      <a:lvl4pPr marL="1614488" indent="-273050" algn="l" rtl="0" eaLnBrk="0" fontAlgn="base" hangingPunct="0">
        <a:spcBef>
          <a:spcPct val="30000"/>
        </a:spcBef>
        <a:spcAft>
          <a:spcPct val="0"/>
        </a:spcAft>
        <a:buClr>
          <a:schemeClr val="tx2"/>
        </a:buClr>
        <a:buFont typeface="Arial" panose="020B0604020202020204" pitchFamily="34" charset="0"/>
        <a:defRPr sz="1400">
          <a:solidFill>
            <a:srgbClr val="004990"/>
          </a:solidFill>
          <a:latin typeface="+mn-lt"/>
          <a:ea typeface="ＭＳ Ｐゴシック" panose="020B0600070205080204" pitchFamily="34" charset="-128"/>
        </a:defRPr>
      </a:lvl4pPr>
      <a:lvl5pPr marL="2068513" indent="-228600" algn="l" rtl="0" eaLnBrk="0" fontAlgn="base" hangingPunct="0">
        <a:spcBef>
          <a:spcPct val="30000"/>
        </a:spcBef>
        <a:spcAft>
          <a:spcPct val="0"/>
        </a:spcAft>
        <a:buClr>
          <a:schemeClr val="tx2"/>
        </a:buClr>
        <a:buFont typeface="Arial" panose="020B0604020202020204" pitchFamily="34" charset="0"/>
        <a:buChar char="&gt;"/>
        <a:defRPr sz="1200">
          <a:solidFill>
            <a:srgbClr val="004990"/>
          </a:solidFill>
          <a:latin typeface="+mn-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tags" Target="../tags/tag5.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6.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8.emf"/><Relationship Id="rId2" Type="http://schemas.openxmlformats.org/officeDocument/2006/relationships/slideLayout" Target="../slideLayouts/slideLayout5.xml"/><Relationship Id="rId1" Type="http://schemas.openxmlformats.org/officeDocument/2006/relationships/tags" Target="../tags/tag7.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1.emf"/><Relationship Id="rId2" Type="http://schemas.openxmlformats.org/officeDocument/2006/relationships/slideLayout" Target="../slideLayouts/slideLayout5.xml"/><Relationship Id="rId1" Type="http://schemas.openxmlformats.org/officeDocument/2006/relationships/tags" Target="../tags/tag8.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ubtitle 4">
            <a:extLst>
              <a:ext uri="{FF2B5EF4-FFF2-40B4-BE49-F238E27FC236}">
                <a16:creationId xmlns:a16="http://schemas.microsoft.com/office/drawing/2014/main" id="{4092BC57-32E0-47FC-B8B4-060A3B3F520F}"/>
              </a:ext>
            </a:extLst>
          </p:cNvPr>
          <p:cNvSpPr>
            <a:spLocks noGrp="1" noChangeArrowheads="1"/>
          </p:cNvSpPr>
          <p:nvPr>
            <p:ph type="subTitle" idx="1"/>
          </p:nvPr>
        </p:nvSpPr>
        <p:spPr>
          <a:xfrm>
            <a:off x="399885" y="4665169"/>
            <a:ext cx="7918492" cy="946150"/>
          </a:xfrm>
        </p:spPr>
        <p:txBody>
          <a:bodyPr/>
          <a:lstStyle/>
          <a:p>
            <a:pPr>
              <a:buFont typeface="Arial" panose="020B0604020202020204" pitchFamily="34" charset="0"/>
              <a:buNone/>
            </a:pPr>
            <a:r>
              <a:rPr lang="en-US" altLang="en-US" dirty="0"/>
              <a:t>Inclusion of Difference Charges in the Calculation of Make Whole Payment Revenue</a:t>
            </a:r>
          </a:p>
          <a:p>
            <a:pPr>
              <a:buFont typeface="Arial" panose="020B0604020202020204" pitchFamily="34" charset="0"/>
              <a:buNone/>
            </a:pPr>
            <a:r>
              <a:rPr lang="en-US" altLang="en-US" dirty="0"/>
              <a:t>Mods Meeting 123 – June 2024</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Update on Modification</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774EF7DD-E5FB-4690-8081-C513CA4CE9B9}" type="slidenum">
              <a:rPr kumimoji="0" lang="en-GB" altLang="en-US" sz="800" b="1"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rPr>
              <a:pPr marL="0" marR="0" lvl="0" indent="0" algn="ctr" defTabSz="914400" rtl="0" eaLnBrk="1" fontAlgn="base" latinLnBrk="0" hangingPunct="1">
                <a:lnSpc>
                  <a:spcPct val="100000"/>
                </a:lnSpc>
                <a:spcBef>
                  <a:spcPct val="0"/>
                </a:spcBef>
                <a:spcAft>
                  <a:spcPct val="0"/>
                </a:spcAft>
                <a:buClrTx/>
                <a:buSzTx/>
                <a:buFontTx/>
                <a:buNone/>
                <a:tabLst/>
                <a:defRPr/>
              </a:pPr>
              <a:t>2</a:t>
            </a:fld>
            <a:endParaRPr kumimoji="0" lang="en-GB" altLang="en-US" sz="700" b="0"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endParaRPr>
          </a:p>
        </p:txBody>
      </p:sp>
      <p:sp>
        <p:nvSpPr>
          <p:cNvPr id="4" name="Rectangle 3">
            <a:extLst>
              <a:ext uri="{FF2B5EF4-FFF2-40B4-BE49-F238E27FC236}">
                <a16:creationId xmlns:a16="http://schemas.microsoft.com/office/drawing/2014/main" id="{50CE83EB-58BC-DD3E-D5AF-55CFC52C7631}"/>
              </a:ext>
            </a:extLst>
          </p:cNvPr>
          <p:cNvSpPr/>
          <p:nvPr/>
        </p:nvSpPr>
        <p:spPr bwMode="auto">
          <a:xfrm>
            <a:off x="157163" y="6511925"/>
            <a:ext cx="2128837" cy="241300"/>
          </a:xfrm>
          <a:prstGeom prst="rect">
            <a:avLst/>
          </a:prstGeom>
          <a:solidFill>
            <a:schemeClr val="bg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600" b="0" i="0" u="none" strike="noStrike" cap="none" normalizeH="0" baseline="0">
              <a:ln>
                <a:noFill/>
              </a:ln>
              <a:solidFill>
                <a:schemeClr val="tx2"/>
              </a:solidFill>
              <a:effectLst/>
              <a:latin typeface="Arial" charset="0"/>
              <a:ea typeface="ＭＳ Ｐゴシック" charset="0"/>
            </a:endParaRPr>
          </a:p>
        </p:txBody>
      </p:sp>
      <p:sp>
        <p:nvSpPr>
          <p:cNvPr id="2" name="TextBox 1">
            <a:extLst>
              <a:ext uri="{FF2B5EF4-FFF2-40B4-BE49-F238E27FC236}">
                <a16:creationId xmlns:a16="http://schemas.microsoft.com/office/drawing/2014/main" id="{49A6B057-740C-5465-9018-E7483EF99F46}"/>
              </a:ext>
            </a:extLst>
          </p:cNvPr>
          <p:cNvSpPr txBox="1"/>
          <p:nvPr/>
        </p:nvSpPr>
        <p:spPr>
          <a:xfrm>
            <a:off x="157163" y="1118794"/>
            <a:ext cx="8782050" cy="2554545"/>
          </a:xfrm>
          <a:prstGeom prst="rect">
            <a:avLst/>
          </a:prstGeom>
          <a:noFill/>
        </p:spPr>
        <p:txBody>
          <a:bodyPr wrap="square" rtlCol="0">
            <a:spAutoFit/>
          </a:bodyPr>
          <a:lstStyle/>
          <a:p>
            <a:pPr marL="285750" indent="-285750">
              <a:buFont typeface="Arial" panose="020B0604020202020204" pitchFamily="34" charset="0"/>
              <a:buChar char="•"/>
            </a:pPr>
            <a:r>
              <a:rPr lang="en-IE" dirty="0">
                <a:solidFill>
                  <a:schemeClr val="tx1"/>
                </a:solidFill>
              </a:rPr>
              <a:t>Originally presented at Mods Committee meeting 122 in April, this modification was deferred due to an issue which was raised if a unit does not have a Reliability Option or is dispatched at a level above its Reliability Option. </a:t>
            </a:r>
          </a:p>
          <a:p>
            <a:pPr marL="285750" indent="-285750">
              <a:buFont typeface="Arial" panose="020B0604020202020204" pitchFamily="34" charset="0"/>
              <a:buChar char="•"/>
            </a:pPr>
            <a:endParaRPr lang="en-IE" dirty="0">
              <a:solidFill>
                <a:schemeClr val="tx1"/>
              </a:solidFill>
            </a:endParaRPr>
          </a:p>
          <a:p>
            <a:pPr marL="285750" indent="-285750">
              <a:buFont typeface="Arial" panose="020B0604020202020204" pitchFamily="34" charset="0"/>
              <a:buChar char="•"/>
            </a:pPr>
            <a:r>
              <a:rPr lang="en-IE" dirty="0">
                <a:solidFill>
                  <a:schemeClr val="tx1"/>
                </a:solidFill>
              </a:rPr>
              <a:t>Since then, we have engaged with SEMO to develop legal drafting which will address this issue. While this issue has not yet been fully addressed, we have developed legal drafting which is close to finalised. </a:t>
            </a:r>
          </a:p>
          <a:p>
            <a:pPr marL="285750" indent="-285750">
              <a:buFont typeface="Arial" panose="020B0604020202020204" pitchFamily="34" charset="0"/>
              <a:buChar char="•"/>
            </a:pPr>
            <a:endParaRPr lang="en-IE" dirty="0">
              <a:solidFill>
                <a:schemeClr val="tx1"/>
              </a:solidFill>
            </a:endParaRPr>
          </a:p>
          <a:p>
            <a:pPr marL="285750" indent="-285750">
              <a:buFont typeface="Arial" panose="020B0604020202020204" pitchFamily="34" charset="0"/>
              <a:buChar char="•"/>
            </a:pPr>
            <a:r>
              <a:rPr lang="en-IE" dirty="0">
                <a:solidFill>
                  <a:schemeClr val="tx1"/>
                </a:solidFill>
              </a:rPr>
              <a:t>We are not seeking a vote on this modification at this meeting, but instead seeking to defer the modification until the August meeting when the drafting is finalised. </a:t>
            </a:r>
          </a:p>
        </p:txBody>
      </p:sp>
    </p:spTree>
    <p:custDataLst>
      <p:tags r:id="rId1"/>
    </p:custDataLst>
    <p:extLst>
      <p:ext uri="{BB962C8B-B14F-4D97-AF65-F5344CB8AC3E}">
        <p14:creationId xmlns:p14="http://schemas.microsoft.com/office/powerpoint/2010/main" val="1230483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Update on Legal Drafting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774EF7DD-E5FB-4690-8081-C513CA4CE9B9}" type="slidenum">
              <a:rPr kumimoji="0" lang="en-GB" altLang="en-US" sz="800" b="1"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rPr>
              <a:pPr marL="0" marR="0" lvl="0" indent="0" algn="ctr" defTabSz="914400" rtl="0" eaLnBrk="1" fontAlgn="base" latinLnBrk="0" hangingPunct="1">
                <a:lnSpc>
                  <a:spcPct val="100000"/>
                </a:lnSpc>
                <a:spcBef>
                  <a:spcPct val="0"/>
                </a:spcBef>
                <a:spcAft>
                  <a:spcPct val="0"/>
                </a:spcAft>
                <a:buClrTx/>
                <a:buSzTx/>
                <a:buFontTx/>
                <a:buNone/>
                <a:tabLst/>
                <a:defRPr/>
              </a:pPr>
              <a:t>3</a:t>
            </a:fld>
            <a:endParaRPr kumimoji="0" lang="en-GB" altLang="en-US" sz="700" b="0"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endParaRPr>
          </a:p>
        </p:txBody>
      </p:sp>
      <p:sp>
        <p:nvSpPr>
          <p:cNvPr id="4" name="Rectangle 3">
            <a:extLst>
              <a:ext uri="{FF2B5EF4-FFF2-40B4-BE49-F238E27FC236}">
                <a16:creationId xmlns:a16="http://schemas.microsoft.com/office/drawing/2014/main" id="{50CE83EB-58BC-DD3E-D5AF-55CFC52C7631}"/>
              </a:ext>
            </a:extLst>
          </p:cNvPr>
          <p:cNvSpPr/>
          <p:nvPr/>
        </p:nvSpPr>
        <p:spPr bwMode="auto">
          <a:xfrm>
            <a:off x="157163" y="6511925"/>
            <a:ext cx="2128837" cy="241300"/>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600" b="0" i="0" u="none" strike="noStrike" cap="none" normalizeH="0" baseline="0">
              <a:ln>
                <a:noFill/>
              </a:ln>
              <a:solidFill>
                <a:schemeClr val="tx2"/>
              </a:solidFill>
              <a:effectLst/>
              <a:latin typeface="Arial" charset="0"/>
              <a:ea typeface="ＭＳ Ｐゴシック" charset="0"/>
            </a:endParaRPr>
          </a:p>
        </p:txBody>
      </p:sp>
      <p:sp>
        <p:nvSpPr>
          <p:cNvPr id="2" name="TextBox 1">
            <a:extLst>
              <a:ext uri="{FF2B5EF4-FFF2-40B4-BE49-F238E27FC236}">
                <a16:creationId xmlns:a16="http://schemas.microsoft.com/office/drawing/2014/main" id="{C762F825-B1F4-813E-CF6E-F493C77B9C32}"/>
              </a:ext>
            </a:extLst>
          </p:cNvPr>
          <p:cNvSpPr txBox="1"/>
          <p:nvPr/>
        </p:nvSpPr>
        <p:spPr>
          <a:xfrm>
            <a:off x="157163" y="1118794"/>
            <a:ext cx="8782050" cy="338554"/>
          </a:xfrm>
          <a:prstGeom prst="rect">
            <a:avLst/>
          </a:prstGeom>
          <a:noFill/>
        </p:spPr>
        <p:txBody>
          <a:bodyPr wrap="square" rtlCol="0">
            <a:spAutoFit/>
          </a:bodyPr>
          <a:lstStyle/>
          <a:p>
            <a:pPr marL="285750" indent="-285750">
              <a:buFont typeface="Arial" panose="020B0604020202020204" pitchFamily="34" charset="0"/>
              <a:buChar char="•"/>
            </a:pPr>
            <a:r>
              <a:rPr lang="en-IE" dirty="0">
                <a:solidFill>
                  <a:schemeClr val="tx1"/>
                </a:solidFill>
              </a:rPr>
              <a:t>This modification seeks to amend the calculation of CREVMWP as per F.11.4.2: </a:t>
            </a:r>
          </a:p>
        </p:txBody>
      </p:sp>
      <p:pic>
        <p:nvPicPr>
          <p:cNvPr id="9" name="Picture 8">
            <a:extLst>
              <a:ext uri="{FF2B5EF4-FFF2-40B4-BE49-F238E27FC236}">
                <a16:creationId xmlns:a16="http://schemas.microsoft.com/office/drawing/2014/main" id="{9236D703-F82C-2BDA-F56A-CC3598DBCDB8}"/>
              </a:ext>
            </a:extLst>
          </p:cNvPr>
          <p:cNvPicPr>
            <a:picLocks noChangeAspect="1"/>
          </p:cNvPicPr>
          <p:nvPr/>
        </p:nvPicPr>
        <p:blipFill>
          <a:blip r:embed="rId4"/>
          <a:stretch>
            <a:fillRect/>
          </a:stretch>
        </p:blipFill>
        <p:spPr>
          <a:xfrm>
            <a:off x="554041" y="1822327"/>
            <a:ext cx="5745480" cy="3390900"/>
          </a:xfrm>
          <a:prstGeom prst="rect">
            <a:avLst/>
          </a:prstGeom>
        </p:spPr>
      </p:pic>
      <p:sp>
        <p:nvSpPr>
          <p:cNvPr id="10" name="TextBox 9">
            <a:extLst>
              <a:ext uri="{FF2B5EF4-FFF2-40B4-BE49-F238E27FC236}">
                <a16:creationId xmlns:a16="http://schemas.microsoft.com/office/drawing/2014/main" id="{0333715E-C3A9-F809-0588-E1015E76F7DC}"/>
              </a:ext>
            </a:extLst>
          </p:cNvPr>
          <p:cNvSpPr txBox="1"/>
          <p:nvPr/>
        </p:nvSpPr>
        <p:spPr>
          <a:xfrm>
            <a:off x="6791417" y="1880863"/>
            <a:ext cx="2147796" cy="1569660"/>
          </a:xfrm>
          <a:prstGeom prst="rect">
            <a:avLst/>
          </a:prstGeom>
          <a:noFill/>
          <a:ln w="12700">
            <a:solidFill>
              <a:schemeClr val="tx1"/>
            </a:solidFill>
          </a:ln>
        </p:spPr>
        <p:txBody>
          <a:bodyPr wrap="square" rtlCol="0">
            <a:spAutoFit/>
          </a:bodyPr>
          <a:lstStyle/>
          <a:p>
            <a:r>
              <a:rPr lang="en-IE" sz="1200" dirty="0">
                <a:solidFill>
                  <a:schemeClr val="tx1"/>
                </a:solidFill>
              </a:rPr>
              <a:t>This amendment was identified at the previous Mods Committee meeting and would cap Make Whole Payment revenue at the higher of a unit’s bid offer price, or the imbalance price up to the Strike Price.  </a:t>
            </a:r>
          </a:p>
        </p:txBody>
      </p:sp>
      <p:cxnSp>
        <p:nvCxnSpPr>
          <p:cNvPr id="12" name="Straight Arrow Connector 11">
            <a:extLst>
              <a:ext uri="{FF2B5EF4-FFF2-40B4-BE49-F238E27FC236}">
                <a16:creationId xmlns:a16="http://schemas.microsoft.com/office/drawing/2014/main" id="{180E96AB-4660-8170-FB7E-2A46731FC9C1}"/>
              </a:ext>
            </a:extLst>
          </p:cNvPr>
          <p:cNvCxnSpPr>
            <a:cxnSpLocks/>
          </p:cNvCxnSpPr>
          <p:nvPr/>
        </p:nvCxnSpPr>
        <p:spPr bwMode="auto">
          <a:xfrm flipH="1">
            <a:off x="4802819" y="2192784"/>
            <a:ext cx="1988598" cy="71022"/>
          </a:xfrm>
          <a:prstGeom prst="straightConnector1">
            <a:avLst/>
          </a:prstGeom>
          <a:ln>
            <a:tailEnd type="triangle"/>
          </a:ln>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F0CCF368-F28A-64ED-D2C1-CC608B79C096}"/>
              </a:ext>
            </a:extLst>
          </p:cNvPr>
          <p:cNvCxnSpPr>
            <a:cxnSpLocks/>
          </p:cNvCxnSpPr>
          <p:nvPr/>
        </p:nvCxnSpPr>
        <p:spPr bwMode="auto">
          <a:xfrm flipH="1" flipV="1">
            <a:off x="4313549" y="3079072"/>
            <a:ext cx="2477868" cy="756081"/>
          </a:xfrm>
          <a:prstGeom prst="straightConnector1">
            <a:avLst/>
          </a:prstGeom>
          <a:ln>
            <a:tailEnd type="triangle"/>
          </a:ln>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1">
            <a:schemeClr val="dk1"/>
          </a:lnRef>
          <a:fillRef idx="0">
            <a:schemeClr val="dk1"/>
          </a:fillRef>
          <a:effectRef idx="0">
            <a:schemeClr val="dk1"/>
          </a:effectRef>
          <a:fontRef idx="minor">
            <a:schemeClr val="tx1"/>
          </a:fontRef>
        </p:style>
      </p:cxnSp>
      <p:sp>
        <p:nvSpPr>
          <p:cNvPr id="18" name="TextBox 17">
            <a:extLst>
              <a:ext uri="{FF2B5EF4-FFF2-40B4-BE49-F238E27FC236}">
                <a16:creationId xmlns:a16="http://schemas.microsoft.com/office/drawing/2014/main" id="{426EC2C6-2A8F-6918-8615-1906947946C4}"/>
              </a:ext>
            </a:extLst>
          </p:cNvPr>
          <p:cNvSpPr txBox="1"/>
          <p:nvPr/>
        </p:nvSpPr>
        <p:spPr>
          <a:xfrm>
            <a:off x="6791417" y="3762444"/>
            <a:ext cx="2147796" cy="1200329"/>
          </a:xfrm>
          <a:prstGeom prst="rect">
            <a:avLst/>
          </a:prstGeom>
          <a:noFill/>
          <a:ln w="12700">
            <a:solidFill>
              <a:schemeClr val="tx1"/>
            </a:solidFill>
          </a:ln>
        </p:spPr>
        <p:txBody>
          <a:bodyPr wrap="square" rtlCol="0">
            <a:spAutoFit/>
          </a:bodyPr>
          <a:lstStyle/>
          <a:p>
            <a:r>
              <a:rPr lang="en-IE" sz="1200" dirty="0">
                <a:solidFill>
                  <a:schemeClr val="tx1"/>
                </a:solidFill>
              </a:rPr>
              <a:t>This amendment includes BM revenue above the Strike Price for any portion of a unit’s dispatch which is greater than its commitment obligation. </a:t>
            </a:r>
          </a:p>
        </p:txBody>
      </p:sp>
      <p:sp>
        <p:nvSpPr>
          <p:cNvPr id="19" name="TextBox 18">
            <a:extLst>
              <a:ext uri="{FF2B5EF4-FFF2-40B4-BE49-F238E27FC236}">
                <a16:creationId xmlns:a16="http://schemas.microsoft.com/office/drawing/2014/main" id="{CD3AA870-8081-2DFF-483B-46E34FFA39AC}"/>
              </a:ext>
            </a:extLst>
          </p:cNvPr>
          <p:cNvSpPr txBox="1"/>
          <p:nvPr/>
        </p:nvSpPr>
        <p:spPr>
          <a:xfrm>
            <a:off x="710972" y="5347373"/>
            <a:ext cx="7791905" cy="461665"/>
          </a:xfrm>
          <a:prstGeom prst="rect">
            <a:avLst/>
          </a:prstGeom>
          <a:noFill/>
          <a:ln w="12700">
            <a:solidFill>
              <a:schemeClr val="tx1"/>
            </a:solidFill>
          </a:ln>
        </p:spPr>
        <p:txBody>
          <a:bodyPr wrap="square" rtlCol="0">
            <a:spAutoFit/>
          </a:bodyPr>
          <a:lstStyle/>
          <a:p>
            <a:r>
              <a:rPr lang="en-IE" sz="1200" dirty="0">
                <a:solidFill>
                  <a:schemeClr val="tx1"/>
                </a:solidFill>
              </a:rPr>
              <a:t>The above drafting supports the intention of the modification, but there are fringe scenarios (when PBO and PIMB are greater than PSTR) in which CREVMWP may be double-counted. </a:t>
            </a:r>
          </a:p>
        </p:txBody>
      </p:sp>
    </p:spTree>
    <p:custDataLst>
      <p:tags r:id="rId1"/>
    </p:custDataLst>
    <p:extLst>
      <p:ext uri="{BB962C8B-B14F-4D97-AF65-F5344CB8AC3E}">
        <p14:creationId xmlns:p14="http://schemas.microsoft.com/office/powerpoint/2010/main" val="2967631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Example – Interaction with Difference Charges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774EF7DD-E5FB-4690-8081-C513CA4CE9B9}" type="slidenum">
              <a:rPr kumimoji="0" lang="en-GB" altLang="en-US" sz="800" b="1"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rPr>
              <a:pPr marL="0" marR="0" lvl="0" indent="0" algn="ctr" defTabSz="914400" rtl="0" eaLnBrk="1" fontAlgn="base" latinLnBrk="0" hangingPunct="1">
                <a:lnSpc>
                  <a:spcPct val="100000"/>
                </a:lnSpc>
                <a:spcBef>
                  <a:spcPct val="0"/>
                </a:spcBef>
                <a:spcAft>
                  <a:spcPct val="0"/>
                </a:spcAft>
                <a:buClrTx/>
                <a:buSzTx/>
                <a:buFontTx/>
                <a:buNone/>
                <a:tabLst/>
                <a:defRPr/>
              </a:pPr>
              <a:t>4</a:t>
            </a:fld>
            <a:endParaRPr kumimoji="0" lang="en-GB" altLang="en-US" sz="700" b="0"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endParaRPr>
          </a:p>
        </p:txBody>
      </p:sp>
      <p:sp>
        <p:nvSpPr>
          <p:cNvPr id="4" name="Rectangle 3">
            <a:extLst>
              <a:ext uri="{FF2B5EF4-FFF2-40B4-BE49-F238E27FC236}">
                <a16:creationId xmlns:a16="http://schemas.microsoft.com/office/drawing/2014/main" id="{50CE83EB-58BC-DD3E-D5AF-55CFC52C7631}"/>
              </a:ext>
            </a:extLst>
          </p:cNvPr>
          <p:cNvSpPr/>
          <p:nvPr/>
        </p:nvSpPr>
        <p:spPr bwMode="auto">
          <a:xfrm>
            <a:off x="157163" y="6511925"/>
            <a:ext cx="2128837" cy="241300"/>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600" b="0" i="0" u="none" strike="noStrike" cap="none" normalizeH="0" baseline="0">
              <a:ln>
                <a:noFill/>
              </a:ln>
              <a:solidFill>
                <a:schemeClr val="tx2"/>
              </a:solidFill>
              <a:effectLst/>
              <a:latin typeface="Arial" charset="0"/>
              <a:ea typeface="ＭＳ Ｐゴシック" charset="0"/>
            </a:endParaRPr>
          </a:p>
        </p:txBody>
      </p:sp>
      <p:sp>
        <p:nvSpPr>
          <p:cNvPr id="2" name="TextBox 1">
            <a:extLst>
              <a:ext uri="{FF2B5EF4-FFF2-40B4-BE49-F238E27FC236}">
                <a16:creationId xmlns:a16="http://schemas.microsoft.com/office/drawing/2014/main" id="{A8486F3A-4AF1-6096-762B-70EC80781A31}"/>
              </a:ext>
            </a:extLst>
          </p:cNvPr>
          <p:cNvSpPr txBox="1"/>
          <p:nvPr/>
        </p:nvSpPr>
        <p:spPr>
          <a:xfrm>
            <a:off x="157163" y="1118794"/>
            <a:ext cx="8782050" cy="338554"/>
          </a:xfrm>
          <a:prstGeom prst="rect">
            <a:avLst/>
          </a:prstGeom>
          <a:noFill/>
        </p:spPr>
        <p:txBody>
          <a:bodyPr wrap="square" rtlCol="0">
            <a:spAutoFit/>
          </a:bodyPr>
          <a:lstStyle/>
          <a:p>
            <a:pPr marL="285750" indent="-285750">
              <a:buFont typeface="Arial" panose="020B0604020202020204" pitchFamily="34" charset="0"/>
              <a:buChar char="•"/>
            </a:pPr>
            <a:r>
              <a:rPr lang="en-IE" dirty="0">
                <a:solidFill>
                  <a:schemeClr val="tx1"/>
                </a:solidFill>
              </a:rPr>
              <a:t>The following example considers three identical generation units: </a:t>
            </a:r>
          </a:p>
        </p:txBody>
      </p:sp>
      <p:pic>
        <p:nvPicPr>
          <p:cNvPr id="1028" name="Picture 4" descr="Power Plant Icon PNG Images, Vectors Free Download - Pngtree">
            <a:extLst>
              <a:ext uri="{FF2B5EF4-FFF2-40B4-BE49-F238E27FC236}">
                <a16:creationId xmlns:a16="http://schemas.microsoft.com/office/drawing/2014/main" id="{CE17E438-E443-E1EE-CFA8-AAF933C900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327" y="1870086"/>
            <a:ext cx="1409700" cy="14097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Power Plant Icon PNG Images, Vectors Free Download - Pngtree">
            <a:extLst>
              <a:ext uri="{FF2B5EF4-FFF2-40B4-BE49-F238E27FC236}">
                <a16:creationId xmlns:a16="http://schemas.microsoft.com/office/drawing/2014/main" id="{1D967811-46F8-2BF5-F473-7CE122E0BD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50776" y="1870086"/>
            <a:ext cx="1409700" cy="14097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Power Plant Icon PNG Images, Vectors Free Download - Pngtree">
            <a:extLst>
              <a:ext uri="{FF2B5EF4-FFF2-40B4-BE49-F238E27FC236}">
                <a16:creationId xmlns:a16="http://schemas.microsoft.com/office/drawing/2014/main" id="{0C476EC5-B706-D510-7E9D-9C52C58F88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3225" y="1870086"/>
            <a:ext cx="1409700" cy="14097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958953A-E5E2-B566-7514-BB136197583E}"/>
              </a:ext>
            </a:extLst>
          </p:cNvPr>
          <p:cNvSpPr txBox="1"/>
          <p:nvPr/>
        </p:nvSpPr>
        <p:spPr>
          <a:xfrm>
            <a:off x="1060449" y="3220387"/>
            <a:ext cx="1925346" cy="338554"/>
          </a:xfrm>
          <a:prstGeom prst="rect">
            <a:avLst/>
          </a:prstGeom>
          <a:noFill/>
        </p:spPr>
        <p:txBody>
          <a:bodyPr wrap="square" rtlCol="0">
            <a:spAutoFit/>
          </a:bodyPr>
          <a:lstStyle/>
          <a:p>
            <a:r>
              <a:rPr lang="en-IE" dirty="0"/>
              <a:t>Unit A</a:t>
            </a:r>
          </a:p>
        </p:txBody>
      </p:sp>
      <p:sp>
        <p:nvSpPr>
          <p:cNvPr id="7" name="TextBox 6">
            <a:extLst>
              <a:ext uri="{FF2B5EF4-FFF2-40B4-BE49-F238E27FC236}">
                <a16:creationId xmlns:a16="http://schemas.microsoft.com/office/drawing/2014/main" id="{65E0A8FE-5C0D-97AF-5629-43F414848BF7}"/>
              </a:ext>
            </a:extLst>
          </p:cNvPr>
          <p:cNvSpPr txBox="1"/>
          <p:nvPr/>
        </p:nvSpPr>
        <p:spPr>
          <a:xfrm>
            <a:off x="4136441" y="3220387"/>
            <a:ext cx="1925346" cy="338554"/>
          </a:xfrm>
          <a:prstGeom prst="rect">
            <a:avLst/>
          </a:prstGeom>
          <a:noFill/>
        </p:spPr>
        <p:txBody>
          <a:bodyPr wrap="square" rtlCol="0">
            <a:spAutoFit/>
          </a:bodyPr>
          <a:lstStyle/>
          <a:p>
            <a:r>
              <a:rPr lang="en-IE" dirty="0"/>
              <a:t>Unit B</a:t>
            </a:r>
          </a:p>
        </p:txBody>
      </p:sp>
      <p:sp>
        <p:nvSpPr>
          <p:cNvPr id="8" name="TextBox 7">
            <a:extLst>
              <a:ext uri="{FF2B5EF4-FFF2-40B4-BE49-F238E27FC236}">
                <a16:creationId xmlns:a16="http://schemas.microsoft.com/office/drawing/2014/main" id="{37A7C76D-B053-1518-274F-00E1FC1907FC}"/>
              </a:ext>
            </a:extLst>
          </p:cNvPr>
          <p:cNvSpPr txBox="1"/>
          <p:nvPr/>
        </p:nvSpPr>
        <p:spPr>
          <a:xfrm>
            <a:off x="7120878" y="3217989"/>
            <a:ext cx="1925346" cy="338554"/>
          </a:xfrm>
          <a:prstGeom prst="rect">
            <a:avLst/>
          </a:prstGeom>
          <a:noFill/>
        </p:spPr>
        <p:txBody>
          <a:bodyPr wrap="square" rtlCol="0">
            <a:spAutoFit/>
          </a:bodyPr>
          <a:lstStyle/>
          <a:p>
            <a:r>
              <a:rPr lang="en-IE" dirty="0"/>
              <a:t>Unit C</a:t>
            </a:r>
          </a:p>
        </p:txBody>
      </p:sp>
      <p:sp>
        <p:nvSpPr>
          <p:cNvPr id="9" name="TextBox 8">
            <a:extLst>
              <a:ext uri="{FF2B5EF4-FFF2-40B4-BE49-F238E27FC236}">
                <a16:creationId xmlns:a16="http://schemas.microsoft.com/office/drawing/2014/main" id="{40ED4490-64E7-C471-BC09-3352CB6676F5}"/>
              </a:ext>
            </a:extLst>
          </p:cNvPr>
          <p:cNvSpPr txBox="1"/>
          <p:nvPr/>
        </p:nvSpPr>
        <p:spPr>
          <a:xfrm>
            <a:off x="1060449" y="3499898"/>
            <a:ext cx="737249" cy="276999"/>
          </a:xfrm>
          <a:prstGeom prst="rect">
            <a:avLst/>
          </a:prstGeom>
          <a:noFill/>
        </p:spPr>
        <p:txBody>
          <a:bodyPr wrap="square" rtlCol="0">
            <a:spAutoFit/>
          </a:bodyPr>
          <a:lstStyle/>
          <a:p>
            <a:r>
              <a:rPr lang="en-IE" sz="1200" dirty="0"/>
              <a:t>200MW</a:t>
            </a:r>
          </a:p>
        </p:txBody>
      </p:sp>
      <p:sp>
        <p:nvSpPr>
          <p:cNvPr id="10" name="TextBox 9">
            <a:extLst>
              <a:ext uri="{FF2B5EF4-FFF2-40B4-BE49-F238E27FC236}">
                <a16:creationId xmlns:a16="http://schemas.microsoft.com/office/drawing/2014/main" id="{8074D839-A976-13DE-F873-F4A2EE44F729}"/>
              </a:ext>
            </a:extLst>
          </p:cNvPr>
          <p:cNvSpPr txBox="1"/>
          <p:nvPr/>
        </p:nvSpPr>
        <p:spPr>
          <a:xfrm>
            <a:off x="4136441" y="3499897"/>
            <a:ext cx="737249" cy="276999"/>
          </a:xfrm>
          <a:prstGeom prst="rect">
            <a:avLst/>
          </a:prstGeom>
          <a:noFill/>
        </p:spPr>
        <p:txBody>
          <a:bodyPr wrap="square" rtlCol="0">
            <a:spAutoFit/>
          </a:bodyPr>
          <a:lstStyle/>
          <a:p>
            <a:r>
              <a:rPr lang="en-IE" sz="1200" dirty="0"/>
              <a:t>200MW</a:t>
            </a:r>
          </a:p>
        </p:txBody>
      </p:sp>
      <p:sp>
        <p:nvSpPr>
          <p:cNvPr id="11" name="TextBox 10">
            <a:extLst>
              <a:ext uri="{FF2B5EF4-FFF2-40B4-BE49-F238E27FC236}">
                <a16:creationId xmlns:a16="http://schemas.microsoft.com/office/drawing/2014/main" id="{BE990150-92B4-DEC6-FFA5-BAEFF313D67D}"/>
              </a:ext>
            </a:extLst>
          </p:cNvPr>
          <p:cNvSpPr txBox="1"/>
          <p:nvPr/>
        </p:nvSpPr>
        <p:spPr>
          <a:xfrm>
            <a:off x="7120878" y="3499897"/>
            <a:ext cx="737249" cy="276999"/>
          </a:xfrm>
          <a:prstGeom prst="rect">
            <a:avLst/>
          </a:prstGeom>
          <a:noFill/>
        </p:spPr>
        <p:txBody>
          <a:bodyPr wrap="square" rtlCol="0">
            <a:spAutoFit/>
          </a:bodyPr>
          <a:lstStyle/>
          <a:p>
            <a:r>
              <a:rPr lang="en-IE" sz="1200" dirty="0"/>
              <a:t>200MW</a:t>
            </a:r>
          </a:p>
        </p:txBody>
      </p:sp>
      <p:sp>
        <p:nvSpPr>
          <p:cNvPr id="12" name="TextBox 11">
            <a:extLst>
              <a:ext uri="{FF2B5EF4-FFF2-40B4-BE49-F238E27FC236}">
                <a16:creationId xmlns:a16="http://schemas.microsoft.com/office/drawing/2014/main" id="{3B09A624-7FE4-F592-CD17-F197B746452C}"/>
              </a:ext>
            </a:extLst>
          </p:cNvPr>
          <p:cNvSpPr txBox="1"/>
          <p:nvPr/>
        </p:nvSpPr>
        <p:spPr>
          <a:xfrm>
            <a:off x="264174" y="3997007"/>
            <a:ext cx="8782050" cy="1815882"/>
          </a:xfrm>
          <a:prstGeom prst="rect">
            <a:avLst/>
          </a:prstGeom>
          <a:noFill/>
        </p:spPr>
        <p:txBody>
          <a:bodyPr wrap="square" rtlCol="0">
            <a:spAutoFit/>
          </a:bodyPr>
          <a:lstStyle/>
          <a:p>
            <a:pPr marL="285750" indent="-285750">
              <a:buFont typeface="Arial" panose="020B0604020202020204" pitchFamily="34" charset="0"/>
              <a:buChar char="•"/>
            </a:pPr>
            <a:r>
              <a:rPr lang="en-IE" dirty="0">
                <a:solidFill>
                  <a:schemeClr val="tx1"/>
                </a:solidFill>
              </a:rPr>
              <a:t>These units are constrained on at various times over a nine-hour period. </a:t>
            </a:r>
          </a:p>
          <a:p>
            <a:pPr marL="285750" indent="-285750">
              <a:buFont typeface="Arial" panose="020B0604020202020204" pitchFamily="34" charset="0"/>
              <a:buChar char="•"/>
            </a:pPr>
            <a:endParaRPr lang="en-IE" dirty="0">
              <a:solidFill>
                <a:schemeClr val="tx1"/>
              </a:solidFill>
            </a:endParaRPr>
          </a:p>
          <a:p>
            <a:pPr marL="285750" indent="-285750">
              <a:buFont typeface="Arial" panose="020B0604020202020204" pitchFamily="34" charset="0"/>
              <a:buChar char="•"/>
            </a:pPr>
            <a:r>
              <a:rPr lang="en-IE" dirty="0">
                <a:solidFill>
                  <a:schemeClr val="tx1"/>
                </a:solidFill>
              </a:rPr>
              <a:t>Unit A is constrained on for the first eight hours. </a:t>
            </a:r>
          </a:p>
          <a:p>
            <a:pPr marL="285750" indent="-285750">
              <a:buFont typeface="Arial" panose="020B0604020202020204" pitchFamily="34" charset="0"/>
              <a:buChar char="•"/>
            </a:pPr>
            <a:endParaRPr lang="en-IE" dirty="0">
              <a:solidFill>
                <a:schemeClr val="tx1"/>
              </a:solidFill>
            </a:endParaRPr>
          </a:p>
          <a:p>
            <a:pPr marL="285750" indent="-285750">
              <a:buFont typeface="Arial" panose="020B0604020202020204" pitchFamily="34" charset="0"/>
              <a:buChar char="•"/>
            </a:pPr>
            <a:r>
              <a:rPr lang="en-IE" dirty="0">
                <a:solidFill>
                  <a:schemeClr val="tx1"/>
                </a:solidFill>
              </a:rPr>
              <a:t>Unit B is constrained on for the first nine hours. </a:t>
            </a:r>
          </a:p>
          <a:p>
            <a:pPr marL="285750" indent="-285750">
              <a:buFont typeface="Arial" panose="020B0604020202020204" pitchFamily="34" charset="0"/>
              <a:buChar char="•"/>
            </a:pPr>
            <a:endParaRPr lang="en-IE" dirty="0">
              <a:solidFill>
                <a:schemeClr val="tx1"/>
              </a:solidFill>
            </a:endParaRPr>
          </a:p>
          <a:p>
            <a:pPr marL="285750" indent="-285750">
              <a:buFont typeface="Arial" panose="020B0604020202020204" pitchFamily="34" charset="0"/>
              <a:buChar char="•"/>
            </a:pPr>
            <a:r>
              <a:rPr lang="en-IE" dirty="0">
                <a:solidFill>
                  <a:schemeClr val="tx1"/>
                </a:solidFill>
              </a:rPr>
              <a:t>Unit C is constrained on in hour nine only.  </a:t>
            </a:r>
          </a:p>
        </p:txBody>
      </p:sp>
    </p:spTree>
    <p:custDataLst>
      <p:tags r:id="rId1"/>
    </p:custDataLst>
    <p:extLst>
      <p:ext uri="{BB962C8B-B14F-4D97-AF65-F5344CB8AC3E}">
        <p14:creationId xmlns:p14="http://schemas.microsoft.com/office/powerpoint/2010/main" val="4151337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Example – Interaction with Difference Charges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774EF7DD-E5FB-4690-8081-C513CA4CE9B9}" type="slidenum">
              <a:rPr kumimoji="0" lang="en-GB" altLang="en-US" sz="800" b="1"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rPr>
              <a:pPr marL="0" marR="0" lvl="0" indent="0" algn="ctr" defTabSz="914400" rtl="0" eaLnBrk="1" fontAlgn="base" latinLnBrk="0" hangingPunct="1">
                <a:lnSpc>
                  <a:spcPct val="100000"/>
                </a:lnSpc>
                <a:spcBef>
                  <a:spcPct val="0"/>
                </a:spcBef>
                <a:spcAft>
                  <a:spcPct val="0"/>
                </a:spcAft>
                <a:buClrTx/>
                <a:buSzTx/>
                <a:buFontTx/>
                <a:buNone/>
                <a:tabLst/>
                <a:defRPr/>
              </a:pPr>
              <a:t>5</a:t>
            </a:fld>
            <a:endParaRPr kumimoji="0" lang="en-GB" altLang="en-US" sz="700" b="0"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endParaRPr>
          </a:p>
        </p:txBody>
      </p:sp>
      <p:sp>
        <p:nvSpPr>
          <p:cNvPr id="4" name="Rectangle 3">
            <a:extLst>
              <a:ext uri="{FF2B5EF4-FFF2-40B4-BE49-F238E27FC236}">
                <a16:creationId xmlns:a16="http://schemas.microsoft.com/office/drawing/2014/main" id="{50CE83EB-58BC-DD3E-D5AF-55CFC52C7631}"/>
              </a:ext>
            </a:extLst>
          </p:cNvPr>
          <p:cNvSpPr/>
          <p:nvPr/>
        </p:nvSpPr>
        <p:spPr bwMode="auto">
          <a:xfrm>
            <a:off x="157163" y="6511925"/>
            <a:ext cx="2128837" cy="241300"/>
          </a:xfrm>
          <a:prstGeom prst="rect">
            <a:avLst/>
          </a:prstGeom>
          <a:solidFill>
            <a:schemeClr val="bg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600" b="0" i="0" u="none" strike="noStrike" cap="none" normalizeH="0" baseline="0">
              <a:ln>
                <a:noFill/>
              </a:ln>
              <a:solidFill>
                <a:schemeClr val="tx2"/>
              </a:solidFill>
              <a:effectLst/>
              <a:latin typeface="Arial" charset="0"/>
              <a:ea typeface="ＭＳ Ｐゴシック" charset="0"/>
            </a:endParaRPr>
          </a:p>
        </p:txBody>
      </p:sp>
      <p:pic>
        <p:nvPicPr>
          <p:cNvPr id="1028" name="Picture 4" descr="Power Plant Icon PNG Images, Vectors Free Download - Pngtree">
            <a:extLst>
              <a:ext uri="{FF2B5EF4-FFF2-40B4-BE49-F238E27FC236}">
                <a16:creationId xmlns:a16="http://schemas.microsoft.com/office/drawing/2014/main" id="{CE17E438-E443-E1EE-CFA8-AAF933C900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1854" y="1013109"/>
            <a:ext cx="886538" cy="91809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958953A-E5E2-B566-7514-BB136197583E}"/>
              </a:ext>
            </a:extLst>
          </p:cNvPr>
          <p:cNvSpPr txBox="1"/>
          <p:nvPr/>
        </p:nvSpPr>
        <p:spPr>
          <a:xfrm>
            <a:off x="1068933" y="1868353"/>
            <a:ext cx="1197000" cy="261610"/>
          </a:xfrm>
          <a:prstGeom prst="rect">
            <a:avLst/>
          </a:prstGeom>
          <a:noFill/>
        </p:spPr>
        <p:txBody>
          <a:bodyPr wrap="square" rtlCol="0">
            <a:spAutoFit/>
          </a:bodyPr>
          <a:lstStyle/>
          <a:p>
            <a:r>
              <a:rPr lang="en-IE" sz="1050" dirty="0"/>
              <a:t>Unit A</a:t>
            </a:r>
          </a:p>
        </p:txBody>
      </p:sp>
      <p:pic>
        <p:nvPicPr>
          <p:cNvPr id="14" name="Picture 4" descr="Power Plant Icon PNG Images, Vectors Free Download - Pngtree">
            <a:extLst>
              <a:ext uri="{FF2B5EF4-FFF2-40B4-BE49-F238E27FC236}">
                <a16:creationId xmlns:a16="http://schemas.microsoft.com/office/drawing/2014/main" id="{6EBED6BF-52E9-C078-BD03-A0F795115DD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5410" y="1010129"/>
            <a:ext cx="886538" cy="918096"/>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22A72801-CF82-7200-FDAB-41681E1FEE01}"/>
              </a:ext>
            </a:extLst>
          </p:cNvPr>
          <p:cNvSpPr txBox="1"/>
          <p:nvPr/>
        </p:nvSpPr>
        <p:spPr>
          <a:xfrm>
            <a:off x="4234735" y="1852422"/>
            <a:ext cx="1197000" cy="261610"/>
          </a:xfrm>
          <a:prstGeom prst="rect">
            <a:avLst/>
          </a:prstGeom>
          <a:noFill/>
        </p:spPr>
        <p:txBody>
          <a:bodyPr wrap="square" rtlCol="0">
            <a:spAutoFit/>
          </a:bodyPr>
          <a:lstStyle/>
          <a:p>
            <a:r>
              <a:rPr lang="en-IE" sz="1050" dirty="0"/>
              <a:t>Unit B</a:t>
            </a:r>
          </a:p>
        </p:txBody>
      </p:sp>
      <p:pic>
        <p:nvPicPr>
          <p:cNvPr id="16" name="Picture 4" descr="Power Plant Icon PNG Images, Vectors Free Download - Pngtree">
            <a:extLst>
              <a:ext uri="{FF2B5EF4-FFF2-40B4-BE49-F238E27FC236}">
                <a16:creationId xmlns:a16="http://schemas.microsoft.com/office/drawing/2014/main" id="{C434B595-5167-323C-721A-8028F6E6A50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57600" y="1017561"/>
            <a:ext cx="886538" cy="91809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B6E814E7-E19E-69DB-CADF-D3F9F574FB0E}"/>
              </a:ext>
            </a:extLst>
          </p:cNvPr>
          <p:cNvSpPr txBox="1"/>
          <p:nvPr/>
        </p:nvSpPr>
        <p:spPr>
          <a:xfrm>
            <a:off x="7400537" y="1864715"/>
            <a:ext cx="1197000" cy="261610"/>
          </a:xfrm>
          <a:prstGeom prst="rect">
            <a:avLst/>
          </a:prstGeom>
          <a:noFill/>
        </p:spPr>
        <p:txBody>
          <a:bodyPr wrap="square" rtlCol="0">
            <a:spAutoFit/>
          </a:bodyPr>
          <a:lstStyle/>
          <a:p>
            <a:r>
              <a:rPr lang="en-IE" sz="1050" dirty="0"/>
              <a:t>Unit C</a:t>
            </a:r>
          </a:p>
        </p:txBody>
      </p:sp>
      <p:pic>
        <p:nvPicPr>
          <p:cNvPr id="21" name="Picture 20">
            <a:extLst>
              <a:ext uri="{FF2B5EF4-FFF2-40B4-BE49-F238E27FC236}">
                <a16:creationId xmlns:a16="http://schemas.microsoft.com/office/drawing/2014/main" id="{E475EA83-C4BC-1DF7-0B51-BF60191128DD}"/>
              </a:ext>
            </a:extLst>
          </p:cNvPr>
          <p:cNvPicPr>
            <a:picLocks noChangeAspect="1"/>
          </p:cNvPicPr>
          <p:nvPr/>
        </p:nvPicPr>
        <p:blipFill>
          <a:blip r:embed="rId5"/>
          <a:stretch>
            <a:fillRect/>
          </a:stretch>
        </p:blipFill>
        <p:spPr>
          <a:xfrm>
            <a:off x="248012" y="2129306"/>
            <a:ext cx="2623189" cy="2887775"/>
          </a:xfrm>
          <a:prstGeom prst="rect">
            <a:avLst/>
          </a:prstGeom>
        </p:spPr>
      </p:pic>
      <p:pic>
        <p:nvPicPr>
          <p:cNvPr id="25" name="Picture 24">
            <a:extLst>
              <a:ext uri="{FF2B5EF4-FFF2-40B4-BE49-F238E27FC236}">
                <a16:creationId xmlns:a16="http://schemas.microsoft.com/office/drawing/2014/main" id="{DF761A27-18D4-F4E8-A609-5645501E7C3F}"/>
              </a:ext>
            </a:extLst>
          </p:cNvPr>
          <p:cNvPicPr>
            <a:picLocks noChangeAspect="1"/>
          </p:cNvPicPr>
          <p:nvPr/>
        </p:nvPicPr>
        <p:blipFill>
          <a:blip r:embed="rId6"/>
          <a:stretch>
            <a:fillRect/>
          </a:stretch>
        </p:blipFill>
        <p:spPr>
          <a:xfrm>
            <a:off x="3281987" y="2126326"/>
            <a:ext cx="2618328" cy="2890755"/>
          </a:xfrm>
          <a:prstGeom prst="rect">
            <a:avLst/>
          </a:prstGeom>
        </p:spPr>
      </p:pic>
      <p:sp>
        <p:nvSpPr>
          <p:cNvPr id="28" name="TextBox 27">
            <a:extLst>
              <a:ext uri="{FF2B5EF4-FFF2-40B4-BE49-F238E27FC236}">
                <a16:creationId xmlns:a16="http://schemas.microsoft.com/office/drawing/2014/main" id="{C8D6CAD1-C3DC-02CF-4650-C4629C439A6D}"/>
              </a:ext>
            </a:extLst>
          </p:cNvPr>
          <p:cNvSpPr txBox="1"/>
          <p:nvPr/>
        </p:nvSpPr>
        <p:spPr>
          <a:xfrm>
            <a:off x="157163" y="5215182"/>
            <a:ext cx="8782050" cy="646331"/>
          </a:xfrm>
          <a:prstGeom prst="rect">
            <a:avLst/>
          </a:prstGeom>
          <a:noFill/>
        </p:spPr>
        <p:txBody>
          <a:bodyPr wrap="square" rtlCol="0">
            <a:spAutoFit/>
          </a:bodyPr>
          <a:lstStyle/>
          <a:p>
            <a:pPr marL="285750" indent="-285750">
              <a:buFont typeface="Arial" panose="020B0604020202020204" pitchFamily="34" charset="0"/>
              <a:buChar char="•"/>
            </a:pPr>
            <a:r>
              <a:rPr lang="en-IE" sz="1200" dirty="0">
                <a:solidFill>
                  <a:schemeClr val="tx1"/>
                </a:solidFill>
              </a:rPr>
              <a:t>In the above example, Unit B pays €300,000 in Difference Charges, and also loses €320,000 in Make Whole Payment for the period representing the eight-hour period during which it was constrained on at a loss. This results in a total loss of €270,000. </a:t>
            </a:r>
          </a:p>
        </p:txBody>
      </p:sp>
      <p:pic>
        <p:nvPicPr>
          <p:cNvPr id="30" name="Picture 29">
            <a:extLst>
              <a:ext uri="{FF2B5EF4-FFF2-40B4-BE49-F238E27FC236}">
                <a16:creationId xmlns:a16="http://schemas.microsoft.com/office/drawing/2014/main" id="{374C2E09-2C60-218A-D753-3F30F2074DA6}"/>
              </a:ext>
            </a:extLst>
          </p:cNvPr>
          <p:cNvPicPr>
            <a:picLocks noChangeAspect="1"/>
          </p:cNvPicPr>
          <p:nvPr/>
        </p:nvPicPr>
        <p:blipFill>
          <a:blip r:embed="rId7"/>
          <a:stretch>
            <a:fillRect/>
          </a:stretch>
        </p:blipFill>
        <p:spPr>
          <a:xfrm>
            <a:off x="6268382" y="2126325"/>
            <a:ext cx="2701569" cy="2890755"/>
          </a:xfrm>
          <a:prstGeom prst="rect">
            <a:avLst/>
          </a:prstGeom>
        </p:spPr>
      </p:pic>
    </p:spTree>
    <p:custDataLst>
      <p:tags r:id="rId1"/>
    </p:custDataLst>
    <p:extLst>
      <p:ext uri="{BB962C8B-B14F-4D97-AF65-F5344CB8AC3E}">
        <p14:creationId xmlns:p14="http://schemas.microsoft.com/office/powerpoint/2010/main" val="3169175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Example – Proposed Approach</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774EF7DD-E5FB-4690-8081-C513CA4CE9B9}" type="slidenum">
              <a:rPr kumimoji="0" lang="en-GB" altLang="en-US" sz="800" b="1"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rPr>
              <a:pPr marL="0" marR="0" lvl="0" indent="0" algn="ctr" defTabSz="914400" rtl="0" eaLnBrk="1" fontAlgn="base" latinLnBrk="0" hangingPunct="1">
                <a:lnSpc>
                  <a:spcPct val="100000"/>
                </a:lnSpc>
                <a:spcBef>
                  <a:spcPct val="0"/>
                </a:spcBef>
                <a:spcAft>
                  <a:spcPct val="0"/>
                </a:spcAft>
                <a:buClrTx/>
                <a:buSzTx/>
                <a:buFontTx/>
                <a:buNone/>
                <a:tabLst/>
                <a:defRPr/>
              </a:pPr>
              <a:t>6</a:t>
            </a:fld>
            <a:endParaRPr kumimoji="0" lang="en-GB" altLang="en-US" sz="700" b="0"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endParaRPr>
          </a:p>
        </p:txBody>
      </p:sp>
      <p:sp>
        <p:nvSpPr>
          <p:cNvPr id="4" name="Rectangle 3">
            <a:extLst>
              <a:ext uri="{FF2B5EF4-FFF2-40B4-BE49-F238E27FC236}">
                <a16:creationId xmlns:a16="http://schemas.microsoft.com/office/drawing/2014/main" id="{50CE83EB-58BC-DD3E-D5AF-55CFC52C7631}"/>
              </a:ext>
            </a:extLst>
          </p:cNvPr>
          <p:cNvSpPr/>
          <p:nvPr/>
        </p:nvSpPr>
        <p:spPr bwMode="auto">
          <a:xfrm>
            <a:off x="157163" y="6511925"/>
            <a:ext cx="2128837" cy="241300"/>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600" b="0" i="0" u="none" strike="noStrike" cap="none" normalizeH="0" baseline="0">
              <a:ln>
                <a:noFill/>
              </a:ln>
              <a:solidFill>
                <a:schemeClr val="tx2"/>
              </a:solidFill>
              <a:effectLst/>
              <a:latin typeface="Arial" charset="0"/>
              <a:ea typeface="ＭＳ Ｐゴシック" charset="0"/>
            </a:endParaRPr>
          </a:p>
        </p:txBody>
      </p:sp>
      <p:pic>
        <p:nvPicPr>
          <p:cNvPr id="1028" name="Picture 4" descr="Power Plant Icon PNG Images, Vectors Free Download - Pngtree">
            <a:extLst>
              <a:ext uri="{FF2B5EF4-FFF2-40B4-BE49-F238E27FC236}">
                <a16:creationId xmlns:a16="http://schemas.microsoft.com/office/drawing/2014/main" id="{CE17E438-E443-E1EE-CFA8-AAF933C900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1854" y="1013109"/>
            <a:ext cx="886538" cy="91809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958953A-E5E2-B566-7514-BB136197583E}"/>
              </a:ext>
            </a:extLst>
          </p:cNvPr>
          <p:cNvSpPr txBox="1"/>
          <p:nvPr/>
        </p:nvSpPr>
        <p:spPr>
          <a:xfrm>
            <a:off x="1068933" y="1868353"/>
            <a:ext cx="1197000" cy="261610"/>
          </a:xfrm>
          <a:prstGeom prst="rect">
            <a:avLst/>
          </a:prstGeom>
          <a:noFill/>
        </p:spPr>
        <p:txBody>
          <a:bodyPr wrap="square" rtlCol="0">
            <a:spAutoFit/>
          </a:bodyPr>
          <a:lstStyle/>
          <a:p>
            <a:r>
              <a:rPr lang="en-IE" sz="1050" dirty="0"/>
              <a:t>Unit A</a:t>
            </a:r>
          </a:p>
        </p:txBody>
      </p:sp>
      <p:pic>
        <p:nvPicPr>
          <p:cNvPr id="14" name="Picture 4" descr="Power Plant Icon PNG Images, Vectors Free Download - Pngtree">
            <a:extLst>
              <a:ext uri="{FF2B5EF4-FFF2-40B4-BE49-F238E27FC236}">
                <a16:creationId xmlns:a16="http://schemas.microsoft.com/office/drawing/2014/main" id="{6EBED6BF-52E9-C078-BD03-A0F795115DD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5410" y="1010129"/>
            <a:ext cx="886538" cy="918096"/>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22A72801-CF82-7200-FDAB-41681E1FEE01}"/>
              </a:ext>
            </a:extLst>
          </p:cNvPr>
          <p:cNvSpPr txBox="1"/>
          <p:nvPr/>
        </p:nvSpPr>
        <p:spPr>
          <a:xfrm>
            <a:off x="4234735" y="1852422"/>
            <a:ext cx="1197000" cy="261610"/>
          </a:xfrm>
          <a:prstGeom prst="rect">
            <a:avLst/>
          </a:prstGeom>
          <a:noFill/>
        </p:spPr>
        <p:txBody>
          <a:bodyPr wrap="square" rtlCol="0">
            <a:spAutoFit/>
          </a:bodyPr>
          <a:lstStyle/>
          <a:p>
            <a:r>
              <a:rPr lang="en-IE" sz="1050" dirty="0"/>
              <a:t>Unit B</a:t>
            </a:r>
          </a:p>
        </p:txBody>
      </p:sp>
      <p:pic>
        <p:nvPicPr>
          <p:cNvPr id="16" name="Picture 4" descr="Power Plant Icon PNG Images, Vectors Free Download - Pngtree">
            <a:extLst>
              <a:ext uri="{FF2B5EF4-FFF2-40B4-BE49-F238E27FC236}">
                <a16:creationId xmlns:a16="http://schemas.microsoft.com/office/drawing/2014/main" id="{C434B595-5167-323C-721A-8028F6E6A50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6025" y="1017890"/>
            <a:ext cx="886538" cy="91809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B6E814E7-E19E-69DB-CADF-D3F9F574FB0E}"/>
              </a:ext>
            </a:extLst>
          </p:cNvPr>
          <p:cNvSpPr txBox="1"/>
          <p:nvPr/>
        </p:nvSpPr>
        <p:spPr>
          <a:xfrm>
            <a:off x="7476567" y="1864716"/>
            <a:ext cx="1197000" cy="261610"/>
          </a:xfrm>
          <a:prstGeom prst="rect">
            <a:avLst/>
          </a:prstGeom>
          <a:noFill/>
        </p:spPr>
        <p:txBody>
          <a:bodyPr wrap="square" rtlCol="0">
            <a:spAutoFit/>
          </a:bodyPr>
          <a:lstStyle/>
          <a:p>
            <a:r>
              <a:rPr lang="en-IE" sz="1050" dirty="0"/>
              <a:t>Unit C</a:t>
            </a:r>
          </a:p>
        </p:txBody>
      </p:sp>
      <p:sp>
        <p:nvSpPr>
          <p:cNvPr id="28" name="TextBox 27">
            <a:extLst>
              <a:ext uri="{FF2B5EF4-FFF2-40B4-BE49-F238E27FC236}">
                <a16:creationId xmlns:a16="http://schemas.microsoft.com/office/drawing/2014/main" id="{C8D6CAD1-C3DC-02CF-4650-C4629C439A6D}"/>
              </a:ext>
            </a:extLst>
          </p:cNvPr>
          <p:cNvSpPr txBox="1"/>
          <p:nvPr/>
        </p:nvSpPr>
        <p:spPr>
          <a:xfrm>
            <a:off x="157163" y="5215182"/>
            <a:ext cx="8782050" cy="646331"/>
          </a:xfrm>
          <a:prstGeom prst="rect">
            <a:avLst/>
          </a:prstGeom>
          <a:noFill/>
        </p:spPr>
        <p:txBody>
          <a:bodyPr wrap="square" rtlCol="0">
            <a:spAutoFit/>
          </a:bodyPr>
          <a:lstStyle/>
          <a:p>
            <a:pPr marL="285750" indent="-285750">
              <a:buFont typeface="Arial" panose="020B0604020202020204" pitchFamily="34" charset="0"/>
              <a:buChar char="•"/>
            </a:pPr>
            <a:r>
              <a:rPr lang="en-IE" sz="1200" dirty="0">
                <a:solidFill>
                  <a:schemeClr val="tx1"/>
                </a:solidFill>
              </a:rPr>
              <a:t>Under the proposed amendment, Unit B would receive a Make Whole Payment of €270,000 representing the eight periods during which it was constrained on at a loss. </a:t>
            </a:r>
            <a:r>
              <a:rPr lang="en-IE" sz="1200" u="sng" dirty="0">
                <a:solidFill>
                  <a:schemeClr val="tx1"/>
                </a:solidFill>
              </a:rPr>
              <a:t>Note that Unit B still pays the €300,000 Difference Charges associated with the imbalance price above the Strike Price in hour nine. </a:t>
            </a:r>
          </a:p>
        </p:txBody>
      </p:sp>
      <p:pic>
        <p:nvPicPr>
          <p:cNvPr id="3" name="Picture 2">
            <a:extLst>
              <a:ext uri="{FF2B5EF4-FFF2-40B4-BE49-F238E27FC236}">
                <a16:creationId xmlns:a16="http://schemas.microsoft.com/office/drawing/2014/main" id="{FF789D83-CBE6-4320-DF1F-AE286C2617DE}"/>
              </a:ext>
            </a:extLst>
          </p:cNvPr>
          <p:cNvPicPr>
            <a:picLocks noChangeAspect="1"/>
          </p:cNvPicPr>
          <p:nvPr/>
        </p:nvPicPr>
        <p:blipFill>
          <a:blip r:embed="rId5"/>
          <a:stretch>
            <a:fillRect/>
          </a:stretch>
        </p:blipFill>
        <p:spPr>
          <a:xfrm>
            <a:off x="316989" y="2113125"/>
            <a:ext cx="2625895" cy="2890755"/>
          </a:xfrm>
          <a:prstGeom prst="rect">
            <a:avLst/>
          </a:prstGeom>
        </p:spPr>
      </p:pic>
      <p:pic>
        <p:nvPicPr>
          <p:cNvPr id="9" name="Picture 8">
            <a:extLst>
              <a:ext uri="{FF2B5EF4-FFF2-40B4-BE49-F238E27FC236}">
                <a16:creationId xmlns:a16="http://schemas.microsoft.com/office/drawing/2014/main" id="{6A171510-E3C3-98FE-5920-DCB947274229}"/>
              </a:ext>
            </a:extLst>
          </p:cNvPr>
          <p:cNvPicPr>
            <a:picLocks noChangeAspect="1"/>
          </p:cNvPicPr>
          <p:nvPr/>
        </p:nvPicPr>
        <p:blipFill>
          <a:blip r:embed="rId6"/>
          <a:stretch>
            <a:fillRect/>
          </a:stretch>
        </p:blipFill>
        <p:spPr>
          <a:xfrm>
            <a:off x="3282774" y="2109780"/>
            <a:ext cx="2648302" cy="2923847"/>
          </a:xfrm>
          <a:prstGeom prst="rect">
            <a:avLst/>
          </a:prstGeom>
        </p:spPr>
      </p:pic>
      <p:pic>
        <p:nvPicPr>
          <p:cNvPr id="11" name="Picture 10">
            <a:extLst>
              <a:ext uri="{FF2B5EF4-FFF2-40B4-BE49-F238E27FC236}">
                <a16:creationId xmlns:a16="http://schemas.microsoft.com/office/drawing/2014/main" id="{CF6B6A7F-7CD7-C155-7016-0370AFEA97CA}"/>
              </a:ext>
            </a:extLst>
          </p:cNvPr>
          <p:cNvPicPr>
            <a:picLocks noChangeAspect="1"/>
          </p:cNvPicPr>
          <p:nvPr/>
        </p:nvPicPr>
        <p:blipFill>
          <a:blip r:embed="rId7"/>
          <a:stretch>
            <a:fillRect/>
          </a:stretch>
        </p:blipFill>
        <p:spPr>
          <a:xfrm>
            <a:off x="6206717" y="2109780"/>
            <a:ext cx="2732496" cy="2923847"/>
          </a:xfrm>
          <a:prstGeom prst="rect">
            <a:avLst/>
          </a:prstGeom>
        </p:spPr>
      </p:pic>
    </p:spTree>
    <p:custDataLst>
      <p:tags r:id="rId1"/>
    </p:custDataLst>
    <p:extLst>
      <p:ext uri="{BB962C8B-B14F-4D97-AF65-F5344CB8AC3E}">
        <p14:creationId xmlns:p14="http://schemas.microsoft.com/office/powerpoint/2010/main" val="594054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Next Steps</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774EF7DD-E5FB-4690-8081-C513CA4CE9B9}" type="slidenum">
              <a:rPr kumimoji="0" lang="en-GB" altLang="en-US" sz="800" b="1"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rPr>
              <a:pPr marL="0" marR="0" lvl="0" indent="0" algn="ctr" defTabSz="914400" rtl="0" eaLnBrk="1" fontAlgn="base" latinLnBrk="0" hangingPunct="1">
                <a:lnSpc>
                  <a:spcPct val="100000"/>
                </a:lnSpc>
                <a:spcBef>
                  <a:spcPct val="0"/>
                </a:spcBef>
                <a:spcAft>
                  <a:spcPct val="0"/>
                </a:spcAft>
                <a:buClrTx/>
                <a:buSzTx/>
                <a:buFontTx/>
                <a:buNone/>
                <a:tabLst/>
                <a:defRPr/>
              </a:pPr>
              <a:t>7</a:t>
            </a:fld>
            <a:endParaRPr kumimoji="0" lang="en-GB" altLang="en-US" sz="700" b="0"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endParaRPr>
          </a:p>
        </p:txBody>
      </p:sp>
      <p:sp>
        <p:nvSpPr>
          <p:cNvPr id="4" name="Rectangle 3">
            <a:extLst>
              <a:ext uri="{FF2B5EF4-FFF2-40B4-BE49-F238E27FC236}">
                <a16:creationId xmlns:a16="http://schemas.microsoft.com/office/drawing/2014/main" id="{50CE83EB-58BC-DD3E-D5AF-55CFC52C7631}"/>
              </a:ext>
            </a:extLst>
          </p:cNvPr>
          <p:cNvSpPr/>
          <p:nvPr/>
        </p:nvSpPr>
        <p:spPr bwMode="auto">
          <a:xfrm>
            <a:off x="157163" y="6511925"/>
            <a:ext cx="2128837" cy="241300"/>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600" b="0" i="0" u="none" strike="noStrike" cap="none" normalizeH="0" baseline="0">
              <a:ln>
                <a:noFill/>
              </a:ln>
              <a:solidFill>
                <a:schemeClr val="tx2"/>
              </a:solidFill>
              <a:effectLst/>
              <a:latin typeface="Arial" charset="0"/>
              <a:ea typeface="ＭＳ Ｐゴシック" charset="0"/>
            </a:endParaRPr>
          </a:p>
        </p:txBody>
      </p:sp>
      <p:sp>
        <p:nvSpPr>
          <p:cNvPr id="2" name="TextBox 1">
            <a:extLst>
              <a:ext uri="{FF2B5EF4-FFF2-40B4-BE49-F238E27FC236}">
                <a16:creationId xmlns:a16="http://schemas.microsoft.com/office/drawing/2014/main" id="{49A6B057-740C-5465-9018-E7483EF99F46}"/>
              </a:ext>
            </a:extLst>
          </p:cNvPr>
          <p:cNvSpPr txBox="1"/>
          <p:nvPr/>
        </p:nvSpPr>
        <p:spPr>
          <a:xfrm>
            <a:off x="157163" y="1118794"/>
            <a:ext cx="8782050" cy="584775"/>
          </a:xfrm>
          <a:prstGeom prst="rect">
            <a:avLst/>
          </a:prstGeom>
          <a:noFill/>
        </p:spPr>
        <p:txBody>
          <a:bodyPr wrap="square" rtlCol="0">
            <a:spAutoFit/>
          </a:bodyPr>
          <a:lstStyle/>
          <a:p>
            <a:pPr marL="285750" indent="-285750">
              <a:buFont typeface="Arial" panose="020B0604020202020204" pitchFamily="34" charset="0"/>
              <a:buChar char="•"/>
            </a:pPr>
            <a:r>
              <a:rPr lang="en-IE" dirty="0">
                <a:solidFill>
                  <a:schemeClr val="tx1"/>
                </a:solidFill>
              </a:rPr>
              <a:t>EP propose to defer this mod until Mods Committee Meeting 124, to finalise the legal drafting to ensure that the modification functions as intended. </a:t>
            </a:r>
          </a:p>
        </p:txBody>
      </p:sp>
    </p:spTree>
    <p:custDataLst>
      <p:tags r:id="rId1"/>
    </p:custDataLst>
    <p:extLst>
      <p:ext uri="{BB962C8B-B14F-4D97-AF65-F5344CB8AC3E}">
        <p14:creationId xmlns:p14="http://schemas.microsoft.com/office/powerpoint/2010/main" val="3994378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FINAL PRESENTATION NO ANIMATION BLUE" val="aHgWaZDw"/>
  <p:tag name="ARTICULATE_SLIDE_COUNT" val="3"/>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inal Presentation No Animation Blue">
  <a:themeElements>
    <a:clrScheme name="EP-Final">
      <a:dk1>
        <a:sysClr val="windowText" lastClr="000000"/>
      </a:dk1>
      <a:lt1>
        <a:sysClr val="window" lastClr="FFFFFF"/>
      </a:lt1>
      <a:dk2>
        <a:srgbClr val="981E32"/>
      </a:dk2>
      <a:lt2>
        <a:srgbClr val="A00730"/>
      </a:lt2>
      <a:accent1>
        <a:srgbClr val="4B4B4B"/>
      </a:accent1>
      <a:accent2>
        <a:srgbClr val="737373"/>
      </a:accent2>
      <a:accent3>
        <a:srgbClr val="ADADAD"/>
      </a:accent3>
      <a:accent4>
        <a:srgbClr val="D5D5D5"/>
      </a:accent4>
      <a:accent5>
        <a:srgbClr val="009CC3"/>
      </a:accent5>
      <a:accent6>
        <a:srgbClr val="9BECFF"/>
      </a:accent6>
      <a:hlink>
        <a:srgbClr val="009CC3"/>
      </a:hlink>
      <a:folHlink>
        <a:srgbClr val="9BE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2"/>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Final Presentation No Animation Blue 1">
        <a:dk1>
          <a:srgbClr val="4D4D4D"/>
        </a:dk1>
        <a:lt1>
          <a:srgbClr val="FFFFFF"/>
        </a:lt1>
        <a:dk2>
          <a:srgbClr val="E98300"/>
        </a:dk2>
        <a:lt2>
          <a:srgbClr val="240078"/>
        </a:lt2>
        <a:accent1>
          <a:srgbClr val="C50084"/>
        </a:accent1>
        <a:accent2>
          <a:srgbClr val="009FDA"/>
        </a:accent2>
        <a:accent3>
          <a:srgbClr val="FFFFFF"/>
        </a:accent3>
        <a:accent4>
          <a:srgbClr val="404040"/>
        </a:accent4>
        <a:accent5>
          <a:srgbClr val="DFAAC2"/>
        </a:accent5>
        <a:accent6>
          <a:srgbClr val="0090C5"/>
        </a:accent6>
        <a:hlink>
          <a:srgbClr val="69BE28"/>
        </a:hlink>
        <a:folHlink>
          <a:srgbClr val="952D9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 Presentation No Animation Blue</Template>
  <TotalTime>28524</TotalTime>
  <Words>479</Words>
  <Application>Microsoft Office PowerPoint</Application>
  <PresentationFormat>On-screen Show (4:3)</PresentationFormat>
  <Paragraphs>53</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Verdana</vt:lpstr>
      <vt:lpstr>Wingdings</vt:lpstr>
      <vt:lpstr>Final Presentation No Animation Blue</vt:lpstr>
      <vt:lpstr>PowerPoint Presentation</vt:lpstr>
      <vt:lpstr>Update on Modification</vt:lpstr>
      <vt:lpstr>Update on Legal Drafting </vt:lpstr>
      <vt:lpstr>Example – Interaction with Difference Charges </vt:lpstr>
      <vt:lpstr>Example – Interaction with Difference Charges </vt:lpstr>
      <vt:lpstr>Example – Proposed Approach</vt:lpstr>
      <vt:lpstr>Next Steps</vt:lpstr>
    </vt:vector>
  </TitlesOfParts>
  <Company>British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non animated at 24 point]</dc:title>
  <dc:creator>eg01027</dc:creator>
  <cp:lastModifiedBy>Linnane, Sandra</cp:lastModifiedBy>
  <cp:revision>131</cp:revision>
  <cp:lastPrinted>2017-07-25T09:31:10Z</cp:lastPrinted>
  <dcterms:created xsi:type="dcterms:W3CDTF">2009-07-08T12:55:52Z</dcterms:created>
  <dcterms:modified xsi:type="dcterms:W3CDTF">2024-06-24T10:57:12Z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69BEB86D-10EE-4A93-9D62-F0EBE0D3FA6D</vt:lpwstr>
  </property>
  <property fmtid="{D5CDD505-2E9C-101B-9397-08002B2CF9AE}" pid="3" name="ArticulatePath">
    <vt:lpwstr>Power point presentation template</vt:lpwstr>
  </property>
  <property fmtid="{D5CDD505-2E9C-101B-9397-08002B2CF9AE}" pid="4" name="MSIP_Label_747e95ac-4c94-4f16-aab4-79ea41bdbc3d_Enabled">
    <vt:lpwstr>True</vt:lpwstr>
  </property>
  <property fmtid="{D5CDD505-2E9C-101B-9397-08002B2CF9AE}" pid="5" name="MSIP_Label_747e95ac-4c94-4f16-aab4-79ea41bdbc3d_SiteId">
    <vt:lpwstr>05afcc84-2ec9-4cd5-b117-5fadcd7b338a</vt:lpwstr>
  </property>
  <property fmtid="{D5CDD505-2E9C-101B-9397-08002B2CF9AE}" pid="6" name="MSIP_Label_747e95ac-4c94-4f16-aab4-79ea41bdbc3d_Owner">
    <vt:lpwstr>J.Mahon@tynaghenergy.ie</vt:lpwstr>
  </property>
  <property fmtid="{D5CDD505-2E9C-101B-9397-08002B2CF9AE}" pid="7" name="MSIP_Label_747e95ac-4c94-4f16-aab4-79ea41bdbc3d_SetDate">
    <vt:lpwstr>2019-11-12T15:37:49.2235949Z</vt:lpwstr>
  </property>
  <property fmtid="{D5CDD505-2E9C-101B-9397-08002B2CF9AE}" pid="8" name="MSIP_Label_747e95ac-4c94-4f16-aab4-79ea41bdbc3d_Name">
    <vt:lpwstr>Confidential</vt:lpwstr>
  </property>
  <property fmtid="{D5CDD505-2E9C-101B-9397-08002B2CF9AE}" pid="9" name="MSIP_Label_747e95ac-4c94-4f16-aab4-79ea41bdbc3d_Application">
    <vt:lpwstr>Microsoft Azure Information Protection</vt:lpwstr>
  </property>
  <property fmtid="{D5CDD505-2E9C-101B-9397-08002B2CF9AE}" pid="10" name="MSIP_Label_747e95ac-4c94-4f16-aab4-79ea41bdbc3d_ActionId">
    <vt:lpwstr>65282655-4858-4993-b70d-ac242efb6be8</vt:lpwstr>
  </property>
  <property fmtid="{D5CDD505-2E9C-101B-9397-08002B2CF9AE}" pid="11" name="MSIP_Label_747e95ac-4c94-4f16-aab4-79ea41bdbc3d_Extended_MSFT_Method">
    <vt:lpwstr>Manual</vt:lpwstr>
  </property>
  <property fmtid="{D5CDD505-2E9C-101B-9397-08002B2CF9AE}" pid="12" name="MSIP_Label_4c99bc9a-9772-4b7e-bcf5-e39ce86bfb30_Enabled">
    <vt:lpwstr>true</vt:lpwstr>
  </property>
  <property fmtid="{D5CDD505-2E9C-101B-9397-08002B2CF9AE}" pid="13" name="MSIP_Label_4c99bc9a-9772-4b7e-bcf5-e39ce86bfb30_SetDate">
    <vt:lpwstr>2024-06-24T10:56:38Z</vt:lpwstr>
  </property>
  <property fmtid="{D5CDD505-2E9C-101B-9397-08002B2CF9AE}" pid="14" name="MSIP_Label_4c99bc9a-9772-4b7e-bcf5-e39ce86bfb30_Method">
    <vt:lpwstr>Standard</vt:lpwstr>
  </property>
  <property fmtid="{D5CDD505-2E9C-101B-9397-08002B2CF9AE}" pid="15" name="MSIP_Label_4c99bc9a-9772-4b7e-bcf5-e39ce86bfb30_Name">
    <vt:lpwstr>Internal</vt:lpwstr>
  </property>
  <property fmtid="{D5CDD505-2E9C-101B-9397-08002B2CF9AE}" pid="16" name="MSIP_Label_4c99bc9a-9772-4b7e-bcf5-e39ce86bfb30_SiteId">
    <vt:lpwstr>c1528ebb-73e5-4ac2-9d93-677ac4834cc5</vt:lpwstr>
  </property>
  <property fmtid="{D5CDD505-2E9C-101B-9397-08002B2CF9AE}" pid="17" name="MSIP_Label_4c99bc9a-9772-4b7e-bcf5-e39ce86bfb30_ActionId">
    <vt:lpwstr>4d239586-d594-46da-9239-e8071ae7aa4e</vt:lpwstr>
  </property>
  <property fmtid="{D5CDD505-2E9C-101B-9397-08002B2CF9AE}" pid="18" name="MSIP_Label_4c99bc9a-9772-4b7e-bcf5-e39ce86bfb30_ContentBits">
    <vt:lpwstr>0</vt:lpwstr>
  </property>
</Properties>
</file>