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07/03/2018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600200" y="838200"/>
            <a:ext cx="58326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MOD_04_18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000" b="1" dirty="0" smtClean="0"/>
              <a:t>Reporting and Publication for Operational Schedules, Dispatch Instructions, Forecast Availability and SO Trades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smtClean="0"/>
              <a:t>13</a:t>
            </a:r>
            <a:r>
              <a:rPr lang="en-GB" sz="3800" b="1" baseline="30000" smtClean="0"/>
              <a:t>th</a:t>
            </a:r>
            <a:r>
              <a:rPr lang="en-GB" sz="3800" b="1" smtClean="0"/>
              <a:t> March </a:t>
            </a:r>
            <a:r>
              <a:rPr lang="en-GB" sz="3800" b="1" dirty="0" smtClean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914400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Ø"/>
            </a:pPr>
            <a:r>
              <a:rPr lang="en-GB" dirty="0" smtClean="0"/>
              <a:t>Proposal seeks to amend Code rules on various publication timings to align with Participant requests made during market rules working groups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In particular meeting VII which was a workshop on Data Publication  held during May 2016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Specifically, the following changes are proposed;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Introduction of  hourly Dispatch Instruction, Outturn Availability  and SO Interconnector Trade publications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Ex Ante publication of Forecast Availability at 17:00 D-1 (currently Ex Post at 16:00 D+1)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Consolidation and earlier provision of Long Term Operational Schedules and Real Time Indicative Commitment data (this is currently Member Private following the scheduling run and Member Public at D+1 where this proposal seeks to provide for Member Public Reports following the scheduling run with no Member Private reports)</a:t>
            </a:r>
          </a:p>
          <a:p>
            <a:pPr lvl="1"/>
            <a:endParaRPr lang="en-GB" dirty="0" smtClean="0"/>
          </a:p>
          <a:p>
            <a:pPr marL="179388" lvl="1" indent="-179388">
              <a:buFont typeface="Wingdings" pitchFamily="2" charset="2"/>
              <a:buChar char="Ø"/>
            </a:pPr>
            <a:r>
              <a:rPr lang="en-GB" dirty="0" smtClean="0"/>
              <a:t>This change is intended to enhance transparency and aid in commercial decision making for Participants by providing  data as early as possible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38100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914400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Ø"/>
            </a:pPr>
            <a:r>
              <a:rPr lang="en-GB" dirty="0" smtClean="0"/>
              <a:t>This change has already been provided for in the I-SEM system build </a:t>
            </a:r>
            <a:r>
              <a:rPr lang="en-GB" smtClean="0"/>
              <a:t>and </a:t>
            </a:r>
            <a:r>
              <a:rPr lang="en-GB" smtClean="0"/>
              <a:t>associated </a:t>
            </a:r>
            <a:r>
              <a:rPr lang="en-GB" dirty="0" smtClean="0"/>
              <a:t>Technical Specifications so that we would not anticipate any issues for Participant system builds 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dirty="0" smtClean="0"/>
              <a:t>Report references in Technical Specification (introduced in release 7.1, issued 01/12/2017 – since updated to 7.2 issued 09/02/2017) are as follows;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REPT_012 (Forecast Availability)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REPT_101 (Outturn Availability)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REPT_102 (Hourly Dispatch Instructions)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REPT_103 (Hourly SO Interconnector Trades)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REPT_001b (LTS Operational Schedule Report, Member Public)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REPT_002b (RTC Operational Schedule Report, Member Public)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marL="0" lvl="1">
              <a:buFont typeface="Wingdings" pitchFamily="2" charset="2"/>
              <a:buChar char="Ø"/>
            </a:pPr>
            <a:r>
              <a:rPr lang="en-GB" dirty="0" smtClean="0"/>
              <a:t>REPT_001a and REPT_002a (Member Private  LTS and RTC) have been removed</a:t>
            </a:r>
          </a:p>
          <a:p>
            <a:pPr marL="457200" lvl="2"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524000" y="38100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Technical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1825</MMTID>
    <ModID xmlns="bd8dd43f-48f8-46ce-9b8d-78f402b7750b">740</ModID>
  </documentManagement>
</p:properties>
</file>

<file path=customXml/itemProps1.xml><?xml version="1.0" encoding="utf-8"?>
<ds:datastoreItem xmlns:ds="http://schemas.openxmlformats.org/officeDocument/2006/customXml" ds:itemID="{D100459F-9E0E-4DCD-A9F7-2A553F61479D}"/>
</file>

<file path=customXml/itemProps2.xml><?xml version="1.0" encoding="utf-8"?>
<ds:datastoreItem xmlns:ds="http://schemas.openxmlformats.org/officeDocument/2006/customXml" ds:itemID="{55EE9578-7FC7-434B-A9D6-53567AD590BA}"/>
</file>

<file path=customXml/itemProps3.xml><?xml version="1.0" encoding="utf-8"?>
<ds:datastoreItem xmlns:ds="http://schemas.openxmlformats.org/officeDocument/2006/customXml" ds:itemID="{376F97CC-9BA8-4243-A773-800226A29AB0}"/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281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>Chris Goodman</cp:lastModifiedBy>
  <cp:revision>10</cp:revision>
  <dcterms:created xsi:type="dcterms:W3CDTF">2006-08-16T00:00:00Z</dcterms:created>
  <dcterms:modified xsi:type="dcterms:W3CDTF">2018-03-07T16:41:28Z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1078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Mod_04_18 Reporting and Publication for Operational Schedules, Dispatch Instructions, Forecast Availability and SO Trades.pptx</vt:lpwstr>
  </property>
  <property fmtid="{D5CDD505-2E9C-101B-9397-08002B2CF9AE}" pid="11" name="Order">
    <vt:r8>380900</vt:r8>
  </property>
</Properties>
</file>