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 id="2147483992" r:id="rId5"/>
    <p:sldMasterId id="2147484008" r:id="rId6"/>
  </p:sldMasterIdLst>
  <p:notesMasterIdLst>
    <p:notesMasterId r:id="rId12"/>
  </p:notesMasterIdLst>
  <p:handoutMasterIdLst>
    <p:handoutMasterId r:id="rId13"/>
  </p:handoutMasterIdLst>
  <p:sldIdLst>
    <p:sldId id="409" r:id="rId7"/>
    <p:sldId id="2154" r:id="rId8"/>
    <p:sldId id="2221" r:id="rId9"/>
    <p:sldId id="2186" r:id="rId10"/>
    <p:sldId id="2222" r:id="rId11"/>
  </p:sldIdLst>
  <p:sldSz cx="9144000" cy="6858000" type="screen4x3"/>
  <p:notesSz cx="6797675" cy="9926638"/>
  <p:custDataLst>
    <p:tags r:id="rId14"/>
  </p:custDataLst>
  <p:defaultTextStyle>
    <a:defPPr>
      <a:defRPr lang="en-GB"/>
    </a:defPPr>
    <a:lvl1pPr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1pPr>
    <a:lvl2pPr marL="4572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2pPr>
    <a:lvl3pPr marL="9144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3pPr>
    <a:lvl4pPr marL="13716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4pPr>
    <a:lvl5pPr marL="18288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5pPr>
    <a:lvl6pPr marL="2286000" algn="l" defTabSz="914400" rtl="0" eaLnBrk="1" latinLnBrk="0" hangingPunct="1">
      <a:defRPr sz="1600" kern="1200">
        <a:solidFill>
          <a:schemeClr val="tx2"/>
        </a:solidFill>
        <a:latin typeface="Arial" charset="0"/>
        <a:ea typeface="ＭＳ Ｐゴシック" pitchFamily="34" charset="-128"/>
        <a:cs typeface="+mn-cs"/>
      </a:defRPr>
    </a:lvl6pPr>
    <a:lvl7pPr marL="2743200" algn="l" defTabSz="914400" rtl="0" eaLnBrk="1" latinLnBrk="0" hangingPunct="1">
      <a:defRPr sz="1600" kern="1200">
        <a:solidFill>
          <a:schemeClr val="tx2"/>
        </a:solidFill>
        <a:latin typeface="Arial" charset="0"/>
        <a:ea typeface="ＭＳ Ｐゴシック" pitchFamily="34" charset="-128"/>
        <a:cs typeface="+mn-cs"/>
      </a:defRPr>
    </a:lvl7pPr>
    <a:lvl8pPr marL="3200400" algn="l" defTabSz="914400" rtl="0" eaLnBrk="1" latinLnBrk="0" hangingPunct="1">
      <a:defRPr sz="1600" kern="1200">
        <a:solidFill>
          <a:schemeClr val="tx2"/>
        </a:solidFill>
        <a:latin typeface="Arial" charset="0"/>
        <a:ea typeface="ＭＳ Ｐゴシック" pitchFamily="34" charset="-128"/>
        <a:cs typeface="+mn-cs"/>
      </a:defRPr>
    </a:lvl8pPr>
    <a:lvl9pPr marL="3657600" algn="l" defTabSz="914400" rtl="0" eaLnBrk="1" latinLnBrk="0" hangingPunct="1">
      <a:defRPr sz="1600" kern="1200">
        <a:solidFill>
          <a:schemeClr val="tx2"/>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64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ny Julius" initials="TJ" lastIdx="49" clrIdx="0"/>
  <p:cmAuthor id="7" name="Paul Hutchinson" initials="PH" lastIdx="41" clrIdx="7">
    <p:extLst/>
  </p:cmAuthor>
  <p:cmAuthor id="1" name="Darren Fisher" initials="DF" lastIdx="2" clrIdx="1"/>
  <p:cmAuthor id="8" name="Adam Booth" initials="AB" lastIdx="9" clrIdx="8">
    <p:extLst/>
  </p:cmAuthor>
  <p:cmAuthor id="2" name="eg02485" initials="e" lastIdx="1" clrIdx="2"/>
  <p:cmAuthor id="9" name="Jacqueline Mahon" initials="JM" lastIdx="1" clrIdx="9">
    <p:extLst/>
  </p:cmAuthor>
  <p:cmAuthor id="3" name="Toni Tait" initials="TT" lastIdx="1" clrIdx="3">
    <p:extLst/>
  </p:cmAuthor>
  <p:cmAuthor id="10" name="Dominic Rogers" initials="DR" lastIdx="1" clrIdx="10">
    <p:extLst/>
  </p:cmAuthor>
  <p:cmAuthor id="4" name="Peter Grovners" initials="PG" lastIdx="2" clrIdx="4">
    <p:extLst/>
  </p:cmAuthor>
  <p:cmAuthor id="11" name="Peter McCullough" initials="PM" lastIdx="16" clrIdx="11">
    <p:extLst/>
  </p:cmAuthor>
  <p:cmAuthor id="5" name="User" initials="DS" lastIdx="1" clrIdx="5"/>
  <p:cmAuthor id="6" name="Louise Jackson" initials="LJ" lastIdx="20"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00730"/>
    <a:srgbClr val="C50084"/>
    <a:srgbClr val="336699"/>
    <a:srgbClr val="FE8426"/>
    <a:srgbClr val="69BE28"/>
    <a:srgbClr val="E98300"/>
    <a:srgbClr val="D5CABB"/>
    <a:srgbClr val="952D98"/>
    <a:srgbClr val="009F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6" autoAdjust="0"/>
    <p:restoredTop sz="94980" autoAdjust="0"/>
  </p:normalViewPr>
  <p:slideViewPr>
    <p:cSldViewPr snapToGrid="0">
      <p:cViewPr>
        <p:scale>
          <a:sx n="96" d="100"/>
          <a:sy n="96" d="100"/>
        </p:scale>
        <p:origin x="-965" y="317"/>
      </p:cViewPr>
      <p:guideLst>
        <p:guide orient="horz" pos="64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5118"/>
    </p:cViewPr>
  </p:sorterViewPr>
  <p:notesViewPr>
    <p:cSldViewPr snapToGrid="0">
      <p:cViewPr varScale="1">
        <p:scale>
          <a:sx n="54" d="100"/>
          <a:sy n="54" d="100"/>
        </p:scale>
        <p:origin x="3125"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103427" name="Rectangle 3"/>
          <p:cNvSpPr>
            <a:spLocks noGrp="1" noChangeArrowheads="1"/>
          </p:cNvSpPr>
          <p:nvPr>
            <p:ph type="dt" sz="quarter" idx="1"/>
          </p:nvPr>
        </p:nvSpPr>
        <p:spPr bwMode="auto">
          <a:xfrm>
            <a:off x="3851814"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algn="r" defTabSz="949313" eaLnBrk="1" hangingPunct="1">
              <a:defRPr sz="1300">
                <a:solidFill>
                  <a:schemeClr val="tx1"/>
                </a:solidFill>
              </a:defRPr>
            </a:lvl1pPr>
          </a:lstStyle>
          <a:p>
            <a:pPr>
              <a:defRPr/>
            </a:pPr>
            <a:endParaRPr lang="en-US" dirty="0"/>
          </a:p>
        </p:txBody>
      </p:sp>
      <p:sp>
        <p:nvSpPr>
          <p:cNvPr id="103428" name="Rectangle 4"/>
          <p:cNvSpPr>
            <a:spLocks noGrp="1" noChangeArrowheads="1"/>
          </p:cNvSpPr>
          <p:nvPr>
            <p:ph type="ftr" sz="quarter" idx="2"/>
          </p:nvPr>
        </p:nvSpPr>
        <p:spPr bwMode="auto">
          <a:xfrm>
            <a:off x="1"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103429" name="Rectangle 5"/>
          <p:cNvSpPr>
            <a:spLocks noGrp="1" noChangeArrowheads="1"/>
          </p:cNvSpPr>
          <p:nvPr>
            <p:ph type="sldNum" sz="quarter" idx="3"/>
          </p:nvPr>
        </p:nvSpPr>
        <p:spPr bwMode="auto">
          <a:xfrm>
            <a:off x="3851814"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algn="r" defTabSz="949313" eaLnBrk="1" hangingPunct="1">
              <a:defRPr sz="1300">
                <a:solidFill>
                  <a:schemeClr val="tx1"/>
                </a:solidFill>
              </a:defRPr>
            </a:lvl1pPr>
          </a:lstStyle>
          <a:p>
            <a:pPr>
              <a:defRPr/>
            </a:pPr>
            <a:fld id="{697C0292-A3BB-4814-8D70-0278809FFDED}" type="slidenum">
              <a:rPr lang="en-GB"/>
              <a:pPr>
                <a:defRPr/>
              </a:pPr>
              <a:t>‹#›</a:t>
            </a:fld>
            <a:endParaRPr lang="en-GB" dirty="0"/>
          </a:p>
        </p:txBody>
      </p:sp>
    </p:spTree>
    <p:extLst>
      <p:ext uri="{BB962C8B-B14F-4D97-AF65-F5344CB8AC3E}">
        <p14:creationId xmlns:p14="http://schemas.microsoft.com/office/powerpoint/2010/main" val="2586402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52227" name="Rectangle 3"/>
          <p:cNvSpPr>
            <a:spLocks noGrp="1" noChangeArrowheads="1"/>
          </p:cNvSpPr>
          <p:nvPr>
            <p:ph type="dt" idx="1"/>
          </p:nvPr>
        </p:nvSpPr>
        <p:spPr bwMode="auto">
          <a:xfrm>
            <a:off x="3851814"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algn="r" defTabSz="949313" eaLnBrk="1" hangingPunct="1">
              <a:defRPr sz="1300">
                <a:solidFill>
                  <a:schemeClr val="tx1"/>
                </a:solidFill>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79465" y="4713929"/>
            <a:ext cx="5438748" cy="4467602"/>
          </a:xfrm>
          <a:prstGeom prst="rect">
            <a:avLst/>
          </a:prstGeom>
          <a:noFill/>
          <a:ln>
            <a:noFill/>
          </a:ln>
          <a:effectLst/>
          <a:extLst/>
        </p:spPr>
        <p:txBody>
          <a:bodyPr vert="horz" wrap="square" lIns="94910" tIns="47455" rIns="94910" bIns="4745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p:cNvSpPr>
            <a:spLocks noGrp="1" noChangeArrowheads="1"/>
          </p:cNvSpPr>
          <p:nvPr>
            <p:ph type="ftr" sz="quarter" idx="4"/>
          </p:nvPr>
        </p:nvSpPr>
        <p:spPr bwMode="auto">
          <a:xfrm>
            <a:off x="1"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52231" name="Rectangle 7"/>
          <p:cNvSpPr>
            <a:spLocks noGrp="1" noChangeArrowheads="1"/>
          </p:cNvSpPr>
          <p:nvPr>
            <p:ph type="sldNum" sz="quarter" idx="5"/>
          </p:nvPr>
        </p:nvSpPr>
        <p:spPr bwMode="auto">
          <a:xfrm>
            <a:off x="3851814"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algn="r" defTabSz="949313" eaLnBrk="1" hangingPunct="1">
              <a:defRPr sz="1300">
                <a:solidFill>
                  <a:schemeClr val="tx1"/>
                </a:solidFill>
              </a:defRPr>
            </a:lvl1pPr>
          </a:lstStyle>
          <a:p>
            <a:pPr>
              <a:defRPr/>
            </a:pPr>
            <a:fld id="{98A16A83-478B-4833-B17E-FA3A0281CF10}" type="slidenum">
              <a:rPr lang="en-GB"/>
              <a:pPr>
                <a:defRPr/>
              </a:pPr>
              <a:t>‹#›</a:t>
            </a:fld>
            <a:endParaRPr lang="en-GB" dirty="0"/>
          </a:p>
        </p:txBody>
      </p:sp>
    </p:spTree>
    <p:extLst>
      <p:ext uri="{BB962C8B-B14F-4D97-AF65-F5344CB8AC3E}">
        <p14:creationId xmlns:p14="http://schemas.microsoft.com/office/powerpoint/2010/main" val="3394540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8A16A83-478B-4833-B17E-FA3A0281CF10}" type="slidenum">
              <a:rPr lang="en-GB" smtClean="0"/>
              <a:pPr>
                <a:defRPr/>
              </a:pPr>
              <a:t>1</a:t>
            </a:fld>
            <a:endParaRPr lang="en-GB" dirty="0"/>
          </a:p>
        </p:txBody>
      </p:sp>
    </p:spTree>
    <p:extLst>
      <p:ext uri="{BB962C8B-B14F-4D97-AF65-F5344CB8AC3E}">
        <p14:creationId xmlns:p14="http://schemas.microsoft.com/office/powerpoint/2010/main" val="27735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2</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a:p>
        </p:txBody>
      </p:sp>
    </p:spTree>
    <p:extLst>
      <p:ext uri="{BB962C8B-B14F-4D97-AF65-F5344CB8AC3E}">
        <p14:creationId xmlns:p14="http://schemas.microsoft.com/office/powerpoint/2010/main" val="425443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3</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2666043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4</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123465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5</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28924108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2"/>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pic>
        <p:nvPicPr>
          <p:cNvPr id="9" name="Picture 8">
            <a:extLst>
              <a:ext uri="{FF2B5EF4-FFF2-40B4-BE49-F238E27FC236}">
                <a16:creationId xmlns="" xmlns:a16="http://schemas.microsoft.com/office/drawing/2014/main" id="{9D299C7E-9AE5-445A-A002-975A1148A9F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46822" y="740569"/>
            <a:ext cx="2209800" cy="514350"/>
          </a:xfrm>
          <a:prstGeom prst="rect">
            <a:avLst/>
          </a:prstGeom>
          <a:noFill/>
          <a:ln>
            <a:noFill/>
          </a:ln>
        </p:spPr>
      </p:pic>
      <p:pic>
        <p:nvPicPr>
          <p:cNvPr id="10" name="Picture 9">
            <a:extLst>
              <a:ext uri="{FF2B5EF4-FFF2-40B4-BE49-F238E27FC236}">
                <a16:creationId xmlns="" xmlns:a16="http://schemas.microsoft.com/office/drawing/2014/main" id="{3C94A12E-61C9-48C1-AF62-26D1FB25F8A2}"/>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456622" y="740569"/>
            <a:ext cx="1514475" cy="5143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7C36C7A-0F02-469C-A8B6-B147F0F0FC26}" type="slidenum">
              <a:rPr lang="en-GB"/>
              <a:pPr>
                <a:defRPr/>
              </a:pPr>
              <a:t>‹#›</a:t>
            </a:fld>
            <a:endParaRPr lang="en-GB" sz="700" b="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487AF1FC-1DA0-4A01-83C7-0D3D95FD1895}" type="slidenum">
              <a:rPr lang="en-GB"/>
              <a:pPr>
                <a:defRPr/>
              </a:pPr>
              <a:t>‹#›</a:t>
            </a:fld>
            <a:endParaRPr lang="en-GB" sz="700" b="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B013750-4E2C-4E17-A89E-2B8D877D5CD7}" type="slidenum">
              <a:rPr lang="en-GB"/>
              <a:pPr>
                <a:defRPr/>
              </a:pPr>
              <a:t>‹#›</a:t>
            </a:fld>
            <a:endParaRPr lang="en-GB" sz="700" b="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Slide - Title,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8309" name="think-cell Slide" r:id="rId4" imgW="216" imgH="216" progId="TCLayout.ActiveDocument.1">
                  <p:embed/>
                </p:oleObj>
              </mc:Choice>
              <mc:Fallback>
                <p:oleObj name="think-cell Slide" r:id="rId4" imgW="216" imgH="21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Content Placeholder 4"/>
          <p:cNvSpPr>
            <a:spLocks noGrp="1"/>
          </p:cNvSpPr>
          <p:nvPr>
            <p:ph sz="quarter" idx="17"/>
          </p:nvPr>
        </p:nvSpPr>
        <p:spPr>
          <a:xfrm>
            <a:off x="356616" y="1883664"/>
            <a:ext cx="8458200" cy="4041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9"/>
          <p:cNvSpPr>
            <a:spLocks noGrp="1"/>
          </p:cNvSpPr>
          <p:nvPr>
            <p:ph type="body" sz="quarter" idx="15"/>
          </p:nvPr>
        </p:nvSpPr>
        <p:spPr bwMode="gray">
          <a:xfrm>
            <a:off x="291049" y="1034156"/>
            <a:ext cx="8454009" cy="341632"/>
          </a:xfrm>
          <a:prstGeom prst="rect">
            <a:avLst/>
          </a:prstGeom>
          <a:noFill/>
        </p:spPr>
        <p:txBody>
          <a:bodyPr rtlCol="0">
            <a:spAutoFit/>
          </a:bodyPr>
          <a:lstStyle>
            <a:lvl1pPr marL="0" indent="0" algn="l" rtl="0" fontAlgn="base">
              <a:lnSpc>
                <a:spcPct val="90000"/>
              </a:lnSpc>
              <a:spcBef>
                <a:spcPct val="0"/>
              </a:spcBef>
              <a:spcAft>
                <a:spcPct val="0"/>
              </a:spcAft>
              <a:buNone/>
              <a:defRPr lang="en-US" sz="1800" b="1"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Master text styles</a:t>
            </a:r>
          </a:p>
        </p:txBody>
      </p:sp>
      <p:sp>
        <p:nvSpPr>
          <p:cNvPr id="8" name="Text Placeholder 12"/>
          <p:cNvSpPr>
            <a:spLocks noGrp="1"/>
          </p:cNvSpPr>
          <p:nvPr>
            <p:ph type="body" sz="quarter" idx="16"/>
          </p:nvPr>
        </p:nvSpPr>
        <p:spPr>
          <a:xfrm>
            <a:off x="285749" y="6159313"/>
            <a:ext cx="8429625" cy="415018"/>
          </a:xfrm>
          <a:prstGeom prst="rect">
            <a:avLst/>
          </a:prstGeom>
        </p:spPr>
        <p:txBody>
          <a:bodyPr tIns="0" rIns="0" bIns="0" anchor="b"/>
          <a:lstStyle>
            <a:lvl1pPr marL="0" indent="0">
              <a:spcBef>
                <a:spcPts val="600"/>
              </a:spcBef>
              <a:buNone/>
              <a:defRPr sz="1000">
                <a:solidFill>
                  <a:schemeClr val="tx2"/>
                </a:solidFill>
                <a:latin typeface="Arial" pitchFamily="34" charset="0"/>
                <a:cs typeface="Arial" pitchFamily="34" charset="0"/>
              </a:defRPr>
            </a:lvl1pPr>
          </a:lstStyle>
          <a:p>
            <a:pPr lvl="0"/>
            <a:r>
              <a:rPr lang="en-US" dirty="0"/>
              <a:t>Click to edit Master text styles</a:t>
            </a:r>
          </a:p>
        </p:txBody>
      </p:sp>
      <p:sp>
        <p:nvSpPr>
          <p:cNvPr id="6" name="Slide Number Placeholder 5"/>
          <p:cNvSpPr>
            <a:spLocks noGrp="1"/>
          </p:cNvSpPr>
          <p:nvPr>
            <p:ph type="sldNum" sz="quarter" idx="18"/>
          </p:nvPr>
        </p:nvSpPr>
        <p:spPr/>
        <p:txBody>
          <a:bodyPr/>
          <a:lstStyle>
            <a:lvl1pPr>
              <a:defRPr/>
            </a:lvl1pPr>
          </a:lstStyle>
          <a:p>
            <a:pPr>
              <a:defRPr/>
            </a:pPr>
            <a:fld id="{2B0A24B3-F88D-4359-9C36-D25B2537FA7B}" type="slidenum">
              <a:rPr/>
              <a:pPr>
                <a:defRPr/>
              </a:pPr>
              <a:t>‹#›</a:t>
            </a:fld>
            <a:endParaRPr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4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V="1">
            <a:off x="1588" y="1663702"/>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TextBox 13"/>
          <p:cNvSpPr txBox="1">
            <a:spLocks noChangeArrowheads="1"/>
          </p:cNvSpPr>
          <p:nvPr userDrawn="1"/>
        </p:nvSpPr>
        <p:spPr bwMode="auto">
          <a:xfrm>
            <a:off x="6340476" y="1027115"/>
            <a:ext cx="2892425" cy="265457"/>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125" dirty="0">
                <a:solidFill>
                  <a:schemeClr val="tx1"/>
                </a:solidFill>
              </a:rPr>
              <a:t>A member of the </a:t>
            </a:r>
            <a:r>
              <a:rPr lang="en-US" altLang="x-none" sz="1125" dirty="0"/>
              <a:t>EPH </a:t>
            </a:r>
            <a:r>
              <a:rPr lang="en-US" altLang="x-none" sz="1125" dirty="0">
                <a:solidFill>
                  <a:schemeClr val="tx1"/>
                </a:solidFill>
              </a:rPr>
              <a:t>Group</a:t>
            </a:r>
          </a:p>
        </p:txBody>
      </p:sp>
      <p:pic>
        <p:nvPicPr>
          <p:cNvPr id="7" name="Picture 13"/>
          <p:cNvPicPr>
            <a:picLocks noChangeAspect="1"/>
          </p:cNvPicPr>
          <p:nvPr userDrawn="1"/>
        </p:nvPicPr>
        <p:blipFill>
          <a:blip r:embed="rId2"/>
          <a:srcRect l="2541" t="-2" b="11363"/>
          <a:stretch>
            <a:fillRect/>
          </a:stretch>
        </p:blipFill>
        <p:spPr bwMode="auto">
          <a:xfrm>
            <a:off x="503239" y="846138"/>
            <a:ext cx="2922587" cy="514350"/>
          </a:xfrm>
          <a:prstGeom prst="rect">
            <a:avLst/>
          </a:prstGeom>
          <a:noFill/>
          <a:ln w="9525">
            <a:noFill/>
            <a:miter lim="800000"/>
            <a:headEnd/>
            <a:tailEnd/>
          </a:ln>
        </p:spPr>
      </p:pic>
      <p:pic>
        <p:nvPicPr>
          <p:cNvPr id="8" name="Picture 12"/>
          <p:cNvPicPr>
            <a:picLocks noChangeAspect="1"/>
          </p:cNvPicPr>
          <p:nvPr userDrawn="1"/>
        </p:nvPicPr>
        <p:blipFill>
          <a:blip r:embed="rId3"/>
          <a:srcRect/>
          <a:stretch>
            <a:fillRect/>
          </a:stretch>
        </p:blipFill>
        <p:spPr bwMode="auto">
          <a:xfrm>
            <a:off x="9525" y="1677988"/>
            <a:ext cx="9124950" cy="1916112"/>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2"/>
            <a:ext cx="8312150" cy="574675"/>
          </a:xfrm>
          <a:extLst/>
        </p:spPr>
        <p:txBody>
          <a:bodyPr anchor="b"/>
          <a:lstStyle>
            <a:lvl1pPr>
              <a:lnSpc>
                <a:spcPct val="85000"/>
              </a:lnSpc>
              <a:defRPr sz="225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2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1655663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cxnSp>
        <p:nvCxnSpPr>
          <p:cNvPr id="5" name="Straight Connector 4"/>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1588" y="1663702"/>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p:cNvSpPr txBox="1">
            <a:spLocks noChangeArrowheads="1"/>
          </p:cNvSpPr>
          <p:nvPr userDrawn="1"/>
        </p:nvSpPr>
        <p:spPr bwMode="auto">
          <a:xfrm>
            <a:off x="6340476" y="1027115"/>
            <a:ext cx="2892425" cy="265457"/>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125" dirty="0">
                <a:solidFill>
                  <a:schemeClr val="tx1"/>
                </a:solidFill>
              </a:rPr>
              <a:t>A member of the </a:t>
            </a:r>
            <a:r>
              <a:rPr lang="en-US" altLang="x-none" sz="1125" dirty="0"/>
              <a:t>EPH </a:t>
            </a:r>
            <a:r>
              <a:rPr lang="en-US" altLang="x-none" sz="1125" dirty="0">
                <a:solidFill>
                  <a:schemeClr val="tx1"/>
                </a:solidFill>
              </a:rPr>
              <a:t>Group</a:t>
            </a:r>
          </a:p>
        </p:txBody>
      </p:sp>
      <p:pic>
        <p:nvPicPr>
          <p:cNvPr id="8" name="Picture 13"/>
          <p:cNvPicPr>
            <a:picLocks noChangeAspect="1"/>
          </p:cNvPicPr>
          <p:nvPr userDrawn="1"/>
        </p:nvPicPr>
        <p:blipFill>
          <a:blip r:embed="rId3"/>
          <a:srcRect l="2541" t="-2" b="11363"/>
          <a:stretch>
            <a:fillRect/>
          </a:stretch>
        </p:blipFill>
        <p:spPr bwMode="auto">
          <a:xfrm>
            <a:off x="503239" y="846138"/>
            <a:ext cx="2922587" cy="514350"/>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2"/>
            <a:ext cx="8312150" cy="574675"/>
          </a:xfrm>
          <a:extLst/>
        </p:spPr>
        <p:txBody>
          <a:bodyPr anchor="b"/>
          <a:lstStyle>
            <a:lvl1pPr>
              <a:lnSpc>
                <a:spcPct val="85000"/>
              </a:lnSpc>
              <a:defRPr sz="225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2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787709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1" y="0"/>
            <a:ext cx="8488363" cy="816678"/>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006079" indent="0">
              <a:buFontTx/>
              <a:buNone/>
              <a:defRPr>
                <a:solidFill>
                  <a:schemeClr val="accent2">
                    <a:lumMod val="50000"/>
                  </a:schemeClr>
                </a:solidFill>
              </a:defRPr>
            </a:lvl4pPr>
            <a:lvl5pPr marL="1379935" indent="0">
              <a:buFontTx/>
              <a:buNone/>
              <a:defRPr>
                <a:solidFill>
                  <a:schemeClr val="accent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2650317-CC97-4A76-A139-5C533D009412}" type="slidenum">
              <a:rPr lang="en-GB"/>
              <a:pPr>
                <a:defRPr/>
              </a:pPr>
              <a:t>‹#›</a:t>
            </a:fld>
            <a:endParaRPr lang="en-GB" sz="525" b="0" dirty="0"/>
          </a:p>
        </p:txBody>
      </p:sp>
    </p:spTree>
    <p:extLst>
      <p:ext uri="{BB962C8B-B14F-4D97-AF65-F5344CB8AC3E}">
        <p14:creationId xmlns:p14="http://schemas.microsoft.com/office/powerpoint/2010/main" val="3632073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2"/>
                </a:solidFill>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63C50D4E-33A1-42AD-8DA3-4FB9DC76A2A5}" type="slidenum">
              <a:rPr lang="en-GB"/>
              <a:pPr>
                <a:defRPr/>
              </a:pPr>
              <a:t>‹#›</a:t>
            </a:fld>
            <a:endParaRPr lang="en-GB" sz="525" b="0" dirty="0"/>
          </a:p>
        </p:txBody>
      </p:sp>
    </p:spTree>
    <p:extLst>
      <p:ext uri="{BB962C8B-B14F-4D97-AF65-F5344CB8AC3E}">
        <p14:creationId xmlns:p14="http://schemas.microsoft.com/office/powerpoint/2010/main" val="2042619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1" y="1"/>
            <a:ext cx="8488363" cy="8236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1500">
                <a:solidFill>
                  <a:schemeClr val="accent2">
                    <a:lumMod val="50000"/>
                  </a:schemeClr>
                </a:solidFill>
                <a:latin typeface="+mj-lt"/>
              </a:defRPr>
            </a:lvl1pPr>
            <a:lvl2pPr>
              <a:defRPr sz="1350">
                <a:solidFill>
                  <a:schemeClr val="accent2">
                    <a:lumMod val="50000"/>
                  </a:schemeClr>
                </a:solidFill>
                <a:latin typeface="+mj-lt"/>
              </a:defRPr>
            </a:lvl2pPr>
            <a:lvl3pPr>
              <a:defRPr sz="1350">
                <a:solidFill>
                  <a:schemeClr val="accent2">
                    <a:lumMod val="50000"/>
                  </a:schemeClr>
                </a:solidFill>
                <a:latin typeface="+mj-lt"/>
              </a:defRPr>
            </a:lvl3pPr>
            <a:lvl4pPr marL="1006079" indent="0">
              <a:buFontTx/>
              <a:buNone/>
              <a:defRPr sz="1050">
                <a:solidFill>
                  <a:schemeClr val="accent2">
                    <a:lumMod val="50000"/>
                  </a:schemeClr>
                </a:solidFill>
                <a:latin typeface="+mj-lt"/>
              </a:defRPr>
            </a:lvl4pPr>
            <a:lvl5pPr marL="1379935" indent="0">
              <a:buFontTx/>
              <a:buNone/>
              <a:defRPr sz="900">
                <a:solidFill>
                  <a:schemeClr val="accent2">
                    <a:lumMod val="50000"/>
                  </a:schemeClr>
                </a:solidFill>
                <a:latin typeface="+mj-lt"/>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0439" y="1016000"/>
            <a:ext cx="4168775" cy="4319588"/>
          </a:xfrm>
        </p:spPr>
        <p:txBody>
          <a:bodyPr/>
          <a:lstStyle>
            <a:lvl1pPr>
              <a:defRPr sz="1500">
                <a:solidFill>
                  <a:schemeClr val="accent2">
                    <a:lumMod val="50000"/>
                  </a:schemeClr>
                </a:solidFill>
                <a:latin typeface="+mj-lt"/>
              </a:defRPr>
            </a:lvl1pPr>
            <a:lvl2pPr>
              <a:defRPr sz="1350">
                <a:solidFill>
                  <a:schemeClr val="accent2">
                    <a:lumMod val="50000"/>
                  </a:schemeClr>
                </a:solidFill>
                <a:latin typeface="+mj-lt"/>
              </a:defRPr>
            </a:lvl2pPr>
            <a:lvl3pPr>
              <a:defRPr sz="1350">
                <a:solidFill>
                  <a:schemeClr val="accent2">
                    <a:lumMod val="50000"/>
                  </a:schemeClr>
                </a:solidFill>
                <a:latin typeface="+mj-lt"/>
              </a:defRPr>
            </a:lvl3pPr>
            <a:lvl4pPr marL="1006079" indent="0">
              <a:buFontTx/>
              <a:buNone/>
              <a:defRPr sz="1050">
                <a:solidFill>
                  <a:schemeClr val="accent2">
                    <a:lumMod val="50000"/>
                  </a:schemeClr>
                </a:solidFill>
                <a:latin typeface="+mj-lt"/>
              </a:defRPr>
            </a:lvl4pPr>
            <a:lvl5pPr marL="1379935" indent="0">
              <a:buFontTx/>
              <a:buNone/>
              <a:defRPr sz="900">
                <a:solidFill>
                  <a:schemeClr val="accent2">
                    <a:lumMod val="50000"/>
                  </a:schemeClr>
                </a:solidFill>
                <a:latin typeface="+mj-lt"/>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sldNum" sz="quarter" idx="10"/>
          </p:nvPr>
        </p:nvSpPr>
        <p:spPr/>
        <p:txBody>
          <a:bodyPr/>
          <a:lstStyle>
            <a:lvl1pPr>
              <a:defRPr/>
            </a:lvl1pPr>
          </a:lstStyle>
          <a:p>
            <a:pPr>
              <a:defRPr/>
            </a:pPr>
            <a:fld id="{BFA40FC3-EDA6-4B0A-818C-D30494E09359}" type="slidenum">
              <a:rPr lang="en-GB"/>
              <a:pPr>
                <a:defRPr/>
              </a:pPr>
              <a:t>‹#›</a:t>
            </a:fld>
            <a:endParaRPr lang="en-GB" sz="525" b="0" dirty="0"/>
          </a:p>
        </p:txBody>
      </p:sp>
    </p:spTree>
    <p:extLst>
      <p:ext uri="{BB962C8B-B14F-4D97-AF65-F5344CB8AC3E}">
        <p14:creationId xmlns:p14="http://schemas.microsoft.com/office/powerpoint/2010/main" val="282387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1500" b="1">
                <a:solidFill>
                  <a:schemeClr val="accent2">
                    <a:lumMod val="50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1500">
                <a:solidFill>
                  <a:schemeClr val="accent2">
                    <a:lumMod val="50000"/>
                  </a:schemeClr>
                </a:solidFill>
                <a:latin typeface="+mj-lt"/>
              </a:defRPr>
            </a:lvl1pPr>
            <a:lvl2pPr marL="0">
              <a:defRPr sz="1350">
                <a:solidFill>
                  <a:schemeClr val="accent2">
                    <a:lumMod val="50000"/>
                  </a:schemeClr>
                </a:solidFill>
                <a:latin typeface="+mj-lt"/>
              </a:defRPr>
            </a:lvl2pPr>
            <a:lvl3pPr marL="480060">
              <a:defRPr sz="1350">
                <a:solidFill>
                  <a:schemeClr val="accent2">
                    <a:lumMod val="50000"/>
                  </a:schemeClr>
                </a:solidFill>
                <a:latin typeface="+mj-lt"/>
              </a:defRPr>
            </a:lvl3pPr>
            <a:lvl4pPr marL="822960" indent="0">
              <a:buFontTx/>
              <a:buNone/>
              <a:defRPr sz="1050">
                <a:solidFill>
                  <a:schemeClr val="accent2">
                    <a:lumMod val="50000"/>
                  </a:schemeClr>
                </a:solidFill>
                <a:latin typeface="+mj-lt"/>
              </a:defRPr>
            </a:lvl4pPr>
            <a:lvl5pPr marL="1165860" indent="0">
              <a:buNone/>
              <a:defRPr sz="9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6" y="1016000"/>
            <a:ext cx="4041775" cy="480218"/>
          </a:xfrm>
        </p:spPr>
        <p:txBody>
          <a:bodyPr anchor="b"/>
          <a:lstStyle>
            <a:lvl1pPr marL="0" indent="0">
              <a:buNone/>
              <a:defRPr sz="1500" b="1">
                <a:solidFill>
                  <a:schemeClr val="accent2">
                    <a:lumMod val="50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496218"/>
            <a:ext cx="4041775" cy="3951288"/>
          </a:xfrm>
        </p:spPr>
        <p:txBody>
          <a:bodyPr/>
          <a:lstStyle>
            <a:lvl1pPr>
              <a:defRPr sz="1500">
                <a:solidFill>
                  <a:schemeClr val="accent2">
                    <a:lumMod val="50000"/>
                  </a:schemeClr>
                </a:solidFill>
                <a:latin typeface="+mj-lt"/>
              </a:defRPr>
            </a:lvl1pPr>
            <a:lvl2pPr marL="0">
              <a:defRPr sz="1350">
                <a:solidFill>
                  <a:schemeClr val="accent2">
                    <a:lumMod val="50000"/>
                  </a:schemeClr>
                </a:solidFill>
                <a:latin typeface="+mj-lt"/>
              </a:defRPr>
            </a:lvl2pPr>
            <a:lvl3pPr marL="480060">
              <a:defRPr sz="1350">
                <a:solidFill>
                  <a:schemeClr val="accent2">
                    <a:lumMod val="50000"/>
                  </a:schemeClr>
                </a:solidFill>
                <a:latin typeface="+mj-lt"/>
              </a:defRPr>
            </a:lvl3pPr>
            <a:lvl4pPr marL="822960" indent="0">
              <a:buFontTx/>
              <a:buNone/>
              <a:defRPr sz="1050">
                <a:solidFill>
                  <a:schemeClr val="accent2">
                    <a:lumMod val="50000"/>
                  </a:schemeClr>
                </a:solidFill>
                <a:latin typeface="+mj-lt"/>
              </a:defRPr>
            </a:lvl4pPr>
            <a:lvl5pPr marL="1165860" indent="0">
              <a:buFontTx/>
              <a:buNone/>
              <a:defRPr sz="9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p:cNvSpPr>
            <a:spLocks noGrp="1" noChangeArrowheads="1"/>
          </p:cNvSpPr>
          <p:nvPr>
            <p:ph type="sldNum" sz="quarter" idx="10"/>
          </p:nvPr>
        </p:nvSpPr>
        <p:spPr/>
        <p:txBody>
          <a:bodyPr/>
          <a:lstStyle>
            <a:lvl1pPr>
              <a:defRPr/>
            </a:lvl1pPr>
          </a:lstStyle>
          <a:p>
            <a:pPr>
              <a:defRPr/>
            </a:pPr>
            <a:fld id="{AF84A54A-38ED-4FE7-B2B7-449CE9E0E3AE}" type="slidenum">
              <a:rPr lang="en-GB"/>
              <a:pPr>
                <a:defRPr/>
              </a:pPr>
              <a:t>‹#›</a:t>
            </a:fld>
            <a:endParaRPr lang="en-GB" sz="525" b="0" dirty="0"/>
          </a:p>
        </p:txBody>
      </p:sp>
    </p:spTree>
    <p:extLst>
      <p:ext uri="{BB962C8B-B14F-4D97-AF65-F5344CB8AC3E}">
        <p14:creationId xmlns:p14="http://schemas.microsoft.com/office/powerpoint/2010/main" val="257563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cxnSp>
        <p:nvCxnSpPr>
          <p:cNvPr id="5" name="Straight Connector 4"/>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p:cNvPicPr>
            <a:picLocks noChangeAspect="1"/>
          </p:cNvPicPr>
          <p:nvPr userDrawn="1"/>
        </p:nvPicPr>
        <p:blipFill>
          <a:blip r:embed="rId3"/>
          <a:srcRect l="2541" t="-2" b="11363"/>
          <a:stretch>
            <a:fillRect/>
          </a:stretch>
        </p:blipFill>
        <p:spPr bwMode="auto">
          <a:xfrm>
            <a:off x="503238" y="846138"/>
            <a:ext cx="2922587" cy="514350"/>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2"/>
            <a:ext cx="8693150" cy="828675"/>
          </a:xfrm>
        </p:spPr>
        <p:txBody>
          <a:bodyPr/>
          <a:lstStyle/>
          <a:p>
            <a:r>
              <a:rPr lang="en-US"/>
              <a:t>Click to edit Master title style</a:t>
            </a:r>
            <a:endParaRPr lang="en-US" dirty="0"/>
          </a:p>
        </p:txBody>
      </p:sp>
      <p:sp>
        <p:nvSpPr>
          <p:cNvPr id="3" name="Rectangle 5"/>
          <p:cNvSpPr>
            <a:spLocks noGrp="1" noChangeArrowheads="1"/>
          </p:cNvSpPr>
          <p:nvPr>
            <p:ph type="sldNum" sz="quarter" idx="10"/>
          </p:nvPr>
        </p:nvSpPr>
        <p:spPr/>
        <p:txBody>
          <a:bodyPr/>
          <a:lstStyle>
            <a:lvl1pPr>
              <a:defRPr/>
            </a:lvl1pPr>
          </a:lstStyle>
          <a:p>
            <a:pPr>
              <a:defRPr/>
            </a:pPr>
            <a:fld id="{2571ACBA-9636-48A1-96D8-CB182C714F29}" type="slidenum">
              <a:rPr lang="en-GB"/>
              <a:pPr>
                <a:defRPr/>
              </a:pPr>
              <a:t>‹#›</a:t>
            </a:fld>
            <a:endParaRPr lang="en-GB" sz="525" b="0" dirty="0"/>
          </a:p>
        </p:txBody>
      </p:sp>
    </p:spTree>
    <p:extLst>
      <p:ext uri="{BB962C8B-B14F-4D97-AF65-F5344CB8AC3E}">
        <p14:creationId xmlns:p14="http://schemas.microsoft.com/office/powerpoint/2010/main" val="26102466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F512917E-2E06-48D2-9ACC-A6BC8D951F60}" type="slidenum">
              <a:rPr lang="en-GB"/>
              <a:pPr>
                <a:defRPr/>
              </a:pPr>
              <a:t>‹#›</a:t>
            </a:fld>
            <a:endParaRPr lang="en-GB" sz="525" b="0" dirty="0"/>
          </a:p>
        </p:txBody>
      </p:sp>
    </p:spTree>
    <p:extLst>
      <p:ext uri="{BB962C8B-B14F-4D97-AF65-F5344CB8AC3E}">
        <p14:creationId xmlns:p14="http://schemas.microsoft.com/office/powerpoint/2010/main" val="506880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16000"/>
            <a:ext cx="3008313" cy="660400"/>
          </a:xfrm>
        </p:spPr>
        <p:txBody>
          <a:bodyPr anchor="b"/>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638550" y="1016002"/>
            <a:ext cx="5111750" cy="5351463"/>
          </a:xfrm>
        </p:spPr>
        <p:txBody>
          <a:bodyPr/>
          <a:lstStyle>
            <a:lvl1pPr>
              <a:defRPr sz="1500">
                <a:solidFill>
                  <a:schemeClr val="accent2">
                    <a:lumMod val="50000"/>
                  </a:schemeClr>
                </a:solidFill>
              </a:defRPr>
            </a:lvl1pPr>
            <a:lvl2pPr>
              <a:defRPr sz="1350">
                <a:solidFill>
                  <a:schemeClr val="accent2">
                    <a:lumMod val="50000"/>
                  </a:schemeClr>
                </a:solidFill>
              </a:defRPr>
            </a:lvl2pPr>
            <a:lvl3pPr>
              <a:defRPr sz="1350">
                <a:solidFill>
                  <a:schemeClr val="accent2">
                    <a:lumMod val="50000"/>
                  </a:schemeClr>
                </a:solidFill>
              </a:defRPr>
            </a:lvl3pPr>
            <a:lvl4pPr>
              <a:defRPr sz="1050">
                <a:solidFill>
                  <a:schemeClr val="accent2">
                    <a:lumMod val="50000"/>
                  </a:schemeClr>
                </a:solidFill>
              </a:defRPr>
            </a:lvl4pPr>
            <a:lvl5pPr marL="1379935" indent="0">
              <a:buFontTx/>
              <a:buNone/>
              <a:defRPr sz="900">
                <a:solidFill>
                  <a:schemeClr val="accent2">
                    <a:lumMod val="50000"/>
                  </a:schemeClr>
                </a:solidFill>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676402"/>
            <a:ext cx="3008313" cy="4691063"/>
          </a:xfrm>
        </p:spPr>
        <p:txBody>
          <a:bodyPr/>
          <a:lstStyle>
            <a:lvl1pPr marL="0" indent="0">
              <a:buNone/>
              <a:defRPr sz="1050">
                <a:solidFill>
                  <a:schemeClr val="accent2">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27E8DC4-8401-473E-9BDE-ADB00B1AC687}" type="slidenum">
              <a:rPr lang="en-GB"/>
              <a:pPr>
                <a:defRPr/>
              </a:pPr>
              <a:t>‹#›</a:t>
            </a:fld>
            <a:endParaRPr lang="en-GB" sz="525" b="0" dirty="0"/>
          </a:p>
        </p:txBody>
      </p:sp>
    </p:spTree>
    <p:extLst>
      <p:ext uri="{BB962C8B-B14F-4D97-AF65-F5344CB8AC3E}">
        <p14:creationId xmlns:p14="http://schemas.microsoft.com/office/powerpoint/2010/main" val="1501512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cap="all" baseline="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066801"/>
            <a:ext cx="5486400" cy="36607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baseline="0">
                <a:latin typeface="+mj-lt"/>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7C36C7A-0F02-469C-A8B6-B147F0F0FC26}" type="slidenum">
              <a:rPr lang="en-GB"/>
              <a:pPr>
                <a:defRPr/>
              </a:pPr>
              <a:t>‹#›</a:t>
            </a:fld>
            <a:endParaRPr lang="en-GB" sz="525" b="0" dirty="0"/>
          </a:p>
        </p:txBody>
      </p:sp>
    </p:spTree>
    <p:extLst>
      <p:ext uri="{BB962C8B-B14F-4D97-AF65-F5344CB8AC3E}">
        <p14:creationId xmlns:p14="http://schemas.microsoft.com/office/powerpoint/2010/main" val="29157811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1" y="2"/>
            <a:ext cx="8488363" cy="82867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379935"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487AF1FC-1DA0-4A01-83C7-0D3D95FD1895}" type="slidenum">
              <a:rPr lang="en-GB"/>
              <a:pPr>
                <a:defRPr/>
              </a:pPr>
              <a:t>‹#›</a:t>
            </a:fld>
            <a:endParaRPr lang="en-GB" sz="525" b="0" dirty="0"/>
          </a:p>
        </p:txBody>
      </p:sp>
    </p:spTree>
    <p:extLst>
      <p:ext uri="{BB962C8B-B14F-4D97-AF65-F5344CB8AC3E}">
        <p14:creationId xmlns:p14="http://schemas.microsoft.com/office/powerpoint/2010/main" val="21254591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4" y="876300"/>
            <a:ext cx="2120900" cy="50117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0851"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006079" indent="0">
              <a:buFont typeface="Arial" panose="020B0604020202020204" pitchFamily="34" charset="0"/>
              <a:buNone/>
              <a:defRPr>
                <a:solidFill>
                  <a:schemeClr val="accent2">
                    <a:lumMod val="50000"/>
                  </a:schemeClr>
                </a:solidFill>
                <a:latin typeface="+mj-lt"/>
              </a:defRPr>
            </a:lvl4pPr>
            <a:lvl5pPr marL="1379935"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B013750-4E2C-4E17-A89E-2B8D877D5CD7}" type="slidenum">
              <a:rPr lang="en-GB"/>
              <a:pPr>
                <a:defRPr/>
              </a:pPr>
              <a:t>‹#›</a:t>
            </a:fld>
            <a:endParaRPr lang="en-GB" sz="525" b="0" dirty="0"/>
          </a:p>
        </p:txBody>
      </p:sp>
    </p:spTree>
    <p:extLst>
      <p:ext uri="{BB962C8B-B14F-4D97-AF65-F5344CB8AC3E}">
        <p14:creationId xmlns:p14="http://schemas.microsoft.com/office/powerpoint/2010/main" val="1010018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7" name="Picture 13"/>
          <p:cNvPicPr>
            <a:picLocks noChangeAspect="1"/>
          </p:cNvPicPr>
          <p:nvPr userDrawn="1"/>
        </p:nvPicPr>
        <p:blipFill>
          <a:blip r:embed="rId2"/>
          <a:srcRect l="2541" t="-2" b="11363"/>
          <a:stretch>
            <a:fillRect/>
          </a:stretch>
        </p:blipFill>
        <p:spPr bwMode="auto">
          <a:xfrm>
            <a:off x="503238" y="846138"/>
            <a:ext cx="2922587" cy="514350"/>
          </a:xfrm>
          <a:prstGeom prst="rect">
            <a:avLst/>
          </a:prstGeom>
          <a:noFill/>
          <a:ln w="9525">
            <a:noFill/>
            <a:miter lim="800000"/>
            <a:headEnd/>
            <a:tailEnd/>
          </a:ln>
        </p:spPr>
      </p:pic>
      <p:pic>
        <p:nvPicPr>
          <p:cNvPr id="8" name="Picture 12"/>
          <p:cNvPicPr>
            <a:picLocks noChangeAspect="1"/>
          </p:cNvPicPr>
          <p:nvPr userDrawn="1"/>
        </p:nvPicPr>
        <p:blipFill>
          <a:blip r:embed="rId3"/>
          <a:srcRect/>
          <a:stretch>
            <a:fillRect/>
          </a:stretch>
        </p:blipFill>
        <p:spPr bwMode="auto">
          <a:xfrm>
            <a:off x="9525" y="1677988"/>
            <a:ext cx="9124950" cy="1916112"/>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6652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cxnSp>
        <p:nvCxnSpPr>
          <p:cNvPr id="5" name="Straight Connector 4"/>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p:cNvPicPr>
            <a:picLocks noChangeAspect="1"/>
          </p:cNvPicPr>
          <p:nvPr userDrawn="1"/>
        </p:nvPicPr>
        <p:blipFill>
          <a:blip r:embed="rId3"/>
          <a:srcRect l="2541" t="-2" b="11363"/>
          <a:stretch>
            <a:fillRect/>
          </a:stretch>
        </p:blipFill>
        <p:spPr bwMode="auto">
          <a:xfrm>
            <a:off x="503238" y="846138"/>
            <a:ext cx="2922587" cy="514350"/>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4092096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2650317-CC97-4A76-A139-5C533D009412}" type="slidenum">
              <a:rPr lang="en-GB"/>
              <a:pPr>
                <a:defRPr/>
              </a:pPr>
              <a:t>‹#›</a:t>
            </a:fld>
            <a:endParaRPr lang="en-GB" sz="700" b="0" dirty="0"/>
          </a:p>
        </p:txBody>
      </p:sp>
    </p:spTree>
    <p:extLst>
      <p:ext uri="{BB962C8B-B14F-4D97-AF65-F5344CB8AC3E}">
        <p14:creationId xmlns:p14="http://schemas.microsoft.com/office/powerpoint/2010/main" val="3805759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63C50D4E-33A1-42AD-8DA3-4FB9DC76A2A5}" type="slidenum">
              <a:rPr lang="en-GB"/>
              <a:pPr>
                <a:defRPr/>
              </a:pPr>
              <a:t>‹#›</a:t>
            </a:fld>
            <a:endParaRPr lang="en-GB" sz="700" b="0" dirty="0"/>
          </a:p>
        </p:txBody>
      </p:sp>
    </p:spTree>
    <p:extLst>
      <p:ext uri="{BB962C8B-B14F-4D97-AF65-F5344CB8AC3E}">
        <p14:creationId xmlns:p14="http://schemas.microsoft.com/office/powerpoint/2010/main" val="299784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2650317-CC97-4A76-A139-5C533D009412}" type="slidenum">
              <a:rPr lang="en-GB"/>
              <a:pPr>
                <a:defRPr/>
              </a:pPr>
              <a:t>‹#›</a:t>
            </a:fld>
            <a:endParaRPr lang="en-GB" sz="700" b="0"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sldNum" sz="quarter" idx="10"/>
          </p:nvPr>
        </p:nvSpPr>
        <p:spPr/>
        <p:txBody>
          <a:bodyPr/>
          <a:lstStyle>
            <a:lvl1pPr>
              <a:defRPr/>
            </a:lvl1pPr>
          </a:lstStyle>
          <a:p>
            <a:pPr>
              <a:defRPr/>
            </a:pPr>
            <a:fld id="{BFA40FC3-EDA6-4B0A-818C-D30494E09359}" type="slidenum">
              <a:rPr lang="en-GB"/>
              <a:pPr>
                <a:defRPr/>
              </a:pPr>
              <a:t>‹#›</a:t>
            </a:fld>
            <a:endParaRPr lang="en-GB" sz="700" b="0" dirty="0"/>
          </a:p>
        </p:txBody>
      </p:sp>
    </p:spTree>
    <p:extLst>
      <p:ext uri="{BB962C8B-B14F-4D97-AF65-F5344CB8AC3E}">
        <p14:creationId xmlns:p14="http://schemas.microsoft.com/office/powerpoint/2010/main" val="14982382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p:cNvSpPr>
            <a:spLocks noGrp="1" noChangeArrowheads="1"/>
          </p:cNvSpPr>
          <p:nvPr>
            <p:ph type="sldNum" sz="quarter" idx="10"/>
          </p:nvPr>
        </p:nvSpPr>
        <p:spPr/>
        <p:txBody>
          <a:bodyPr/>
          <a:lstStyle>
            <a:lvl1pPr>
              <a:defRPr/>
            </a:lvl1pPr>
          </a:lstStyle>
          <a:p>
            <a:pPr>
              <a:defRPr/>
            </a:pPr>
            <a:fld id="{AF84A54A-38ED-4FE7-B2B7-449CE9E0E3AE}" type="slidenum">
              <a:rPr lang="en-GB"/>
              <a:pPr>
                <a:defRPr/>
              </a:pPr>
              <a:t>‹#›</a:t>
            </a:fld>
            <a:endParaRPr lang="en-GB" sz="700" b="0" dirty="0"/>
          </a:p>
        </p:txBody>
      </p:sp>
    </p:spTree>
    <p:extLst>
      <p:ext uri="{BB962C8B-B14F-4D97-AF65-F5344CB8AC3E}">
        <p14:creationId xmlns:p14="http://schemas.microsoft.com/office/powerpoint/2010/main" val="13148762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US"/>
              <a:t>Click to edit Master title style</a:t>
            </a:r>
            <a:endParaRPr lang="en-US" dirty="0"/>
          </a:p>
        </p:txBody>
      </p:sp>
      <p:sp>
        <p:nvSpPr>
          <p:cNvPr id="3" name="Rectangle 5"/>
          <p:cNvSpPr>
            <a:spLocks noGrp="1" noChangeArrowheads="1"/>
          </p:cNvSpPr>
          <p:nvPr>
            <p:ph type="sldNum" sz="quarter" idx="10"/>
          </p:nvPr>
        </p:nvSpPr>
        <p:spPr/>
        <p:txBody>
          <a:bodyPr/>
          <a:lstStyle>
            <a:lvl1pPr>
              <a:defRPr/>
            </a:lvl1pPr>
          </a:lstStyle>
          <a:p>
            <a:pPr>
              <a:defRPr/>
            </a:pPr>
            <a:fld id="{2571ACBA-9636-48A1-96D8-CB182C714F29}" type="slidenum">
              <a:rPr lang="en-GB"/>
              <a:pPr>
                <a:defRPr/>
              </a:pPr>
              <a:t>‹#›</a:t>
            </a:fld>
            <a:endParaRPr lang="en-GB" sz="700" b="0" dirty="0"/>
          </a:p>
        </p:txBody>
      </p:sp>
    </p:spTree>
    <p:extLst>
      <p:ext uri="{BB962C8B-B14F-4D97-AF65-F5344CB8AC3E}">
        <p14:creationId xmlns:p14="http://schemas.microsoft.com/office/powerpoint/2010/main" val="33048951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F512917E-2E06-48D2-9ACC-A6BC8D951F60}" type="slidenum">
              <a:rPr lang="en-GB"/>
              <a:pPr>
                <a:defRPr/>
              </a:pPr>
              <a:t>‹#›</a:t>
            </a:fld>
            <a:endParaRPr lang="en-GB" sz="700" b="0" dirty="0"/>
          </a:p>
        </p:txBody>
      </p:sp>
    </p:spTree>
    <p:extLst>
      <p:ext uri="{BB962C8B-B14F-4D97-AF65-F5344CB8AC3E}">
        <p14:creationId xmlns:p14="http://schemas.microsoft.com/office/powerpoint/2010/main" val="12892434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27E8DC4-8401-473E-9BDE-ADB00B1AC687}" type="slidenum">
              <a:rPr lang="en-GB"/>
              <a:pPr>
                <a:defRPr/>
              </a:pPr>
              <a:t>‹#›</a:t>
            </a:fld>
            <a:endParaRPr lang="en-GB" sz="700" b="0" dirty="0"/>
          </a:p>
        </p:txBody>
      </p:sp>
    </p:spTree>
    <p:extLst>
      <p:ext uri="{BB962C8B-B14F-4D97-AF65-F5344CB8AC3E}">
        <p14:creationId xmlns:p14="http://schemas.microsoft.com/office/powerpoint/2010/main" val="19485691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7C36C7A-0F02-469C-A8B6-B147F0F0FC26}" type="slidenum">
              <a:rPr lang="en-GB"/>
              <a:pPr>
                <a:defRPr/>
              </a:pPr>
              <a:t>‹#›</a:t>
            </a:fld>
            <a:endParaRPr lang="en-GB" sz="700" b="0" dirty="0"/>
          </a:p>
        </p:txBody>
      </p:sp>
    </p:spTree>
    <p:extLst>
      <p:ext uri="{BB962C8B-B14F-4D97-AF65-F5344CB8AC3E}">
        <p14:creationId xmlns:p14="http://schemas.microsoft.com/office/powerpoint/2010/main" val="6851359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487AF1FC-1DA0-4A01-83C7-0D3D95FD1895}" type="slidenum">
              <a:rPr lang="en-GB"/>
              <a:pPr>
                <a:defRPr/>
              </a:pPr>
              <a:t>‹#›</a:t>
            </a:fld>
            <a:endParaRPr lang="en-GB" sz="700" b="0" dirty="0"/>
          </a:p>
        </p:txBody>
      </p:sp>
    </p:spTree>
    <p:extLst>
      <p:ext uri="{BB962C8B-B14F-4D97-AF65-F5344CB8AC3E}">
        <p14:creationId xmlns:p14="http://schemas.microsoft.com/office/powerpoint/2010/main" val="17131288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B013750-4E2C-4E17-A89E-2B8D877D5CD7}" type="slidenum">
              <a:rPr lang="en-GB"/>
              <a:pPr>
                <a:defRPr/>
              </a:pPr>
              <a:t>‹#›</a:t>
            </a:fld>
            <a:endParaRPr lang="en-GB" sz="700" b="0" dirty="0"/>
          </a:p>
        </p:txBody>
      </p:sp>
    </p:spTree>
    <p:extLst>
      <p:ext uri="{BB962C8B-B14F-4D97-AF65-F5344CB8AC3E}">
        <p14:creationId xmlns:p14="http://schemas.microsoft.com/office/powerpoint/2010/main" val="558870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63C50D4E-33A1-42AD-8DA3-4FB9DC76A2A5}" type="slidenum">
              <a:rPr lang="en-GB"/>
              <a:pPr>
                <a:defRPr/>
              </a:pPr>
              <a:t>‹#›</a:t>
            </a:fld>
            <a:endParaRPr lang="en-GB" sz="700" b="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sldNum" sz="quarter" idx="10"/>
          </p:nvPr>
        </p:nvSpPr>
        <p:spPr/>
        <p:txBody>
          <a:bodyPr/>
          <a:lstStyle>
            <a:lvl1pPr>
              <a:defRPr/>
            </a:lvl1pPr>
          </a:lstStyle>
          <a:p>
            <a:pPr>
              <a:defRPr/>
            </a:pPr>
            <a:fld id="{BFA40FC3-EDA6-4B0A-818C-D30494E09359}" type="slidenum">
              <a:rPr lang="en-GB"/>
              <a:pPr>
                <a:defRPr/>
              </a:pPr>
              <a:t>‹#›</a:t>
            </a:fld>
            <a:endParaRPr lang="en-GB" sz="700" b="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p:cNvSpPr>
            <a:spLocks noGrp="1" noChangeArrowheads="1"/>
          </p:cNvSpPr>
          <p:nvPr>
            <p:ph type="sldNum" sz="quarter" idx="10"/>
          </p:nvPr>
        </p:nvSpPr>
        <p:spPr/>
        <p:txBody>
          <a:bodyPr/>
          <a:lstStyle>
            <a:lvl1pPr>
              <a:defRPr/>
            </a:lvl1pPr>
          </a:lstStyle>
          <a:p>
            <a:pPr>
              <a:defRPr/>
            </a:pPr>
            <a:fld id="{AF84A54A-38ED-4FE7-B2B7-449CE9E0E3AE}" type="slidenum">
              <a:rPr lang="en-GB"/>
              <a:pPr>
                <a:defRPr/>
              </a:pPr>
              <a:t>‹#›</a:t>
            </a:fld>
            <a:endParaRPr lang="en-GB" sz="700" b="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US"/>
              <a:t>Click to edit Master title style</a:t>
            </a:r>
            <a:endParaRPr lang="en-US" dirty="0"/>
          </a:p>
        </p:txBody>
      </p:sp>
      <p:sp>
        <p:nvSpPr>
          <p:cNvPr id="3" name="Rectangle 5"/>
          <p:cNvSpPr>
            <a:spLocks noGrp="1" noChangeArrowheads="1"/>
          </p:cNvSpPr>
          <p:nvPr>
            <p:ph type="sldNum" sz="quarter" idx="10"/>
          </p:nvPr>
        </p:nvSpPr>
        <p:spPr/>
        <p:txBody>
          <a:bodyPr/>
          <a:lstStyle>
            <a:lvl1pPr>
              <a:defRPr/>
            </a:lvl1pPr>
          </a:lstStyle>
          <a:p>
            <a:pPr>
              <a:defRPr/>
            </a:pPr>
            <a:fld id="{2571ACBA-9636-48A1-96D8-CB182C714F29}" type="slidenum">
              <a:rPr lang="en-GB"/>
              <a:pPr>
                <a:defRPr/>
              </a:pPr>
              <a:t>‹#›</a:t>
            </a:fld>
            <a:endParaRPr lang="en-GB" sz="700" b="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F512917E-2E06-48D2-9ACC-A6BC8D951F60}" type="slidenum">
              <a:rPr lang="en-GB"/>
              <a:pPr>
                <a:defRPr/>
              </a:pPr>
              <a:t>‹#›</a:t>
            </a:fld>
            <a:endParaRPr lang="en-GB" sz="700" b="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27E8DC4-8401-473E-9BDE-ADB00B1AC687}" type="slidenum">
              <a:rPr lang="en-GB"/>
              <a:pPr>
                <a:defRPr/>
              </a:pPr>
              <a:t>‹#›</a:t>
            </a:fld>
            <a:endParaRPr lang="en-GB" sz="700" b="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ags" Target="../tags/tag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1.jpe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0850" y="0"/>
            <a:ext cx="8488363"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450850" y="1016000"/>
            <a:ext cx="8488363" cy="4319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p:cNvSpPr>
            <a:spLocks noGrp="1" noChangeArrowheads="1"/>
          </p:cNvSpPr>
          <p:nvPr>
            <p:ph type="sldNum" sz="quarter" idx="4"/>
          </p:nvPr>
        </p:nvSpPr>
        <p:spPr bwMode="auto">
          <a:xfrm>
            <a:off x="4184650" y="6511925"/>
            <a:ext cx="844550" cy="241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800" b="1">
                <a:solidFill>
                  <a:srgbClr val="3A3A3A"/>
                </a:solidFill>
              </a:defRPr>
            </a:lvl1pPr>
          </a:lstStyle>
          <a:p>
            <a:pPr>
              <a:defRPr/>
            </a:pPr>
            <a:fld id="{05A6ADD7-47FC-4831-9194-4F51F7B804C7}" type="slidenum">
              <a:rPr lang="en-GB"/>
              <a:pPr>
                <a:defRPr/>
              </a:pPr>
              <a:t>‹#›</a:t>
            </a:fld>
            <a:endParaRPr lang="en-GB" sz="700" dirty="0"/>
          </a:p>
        </p:txBody>
      </p:sp>
      <p:cxnSp>
        <p:nvCxnSpPr>
          <p:cNvPr id="7" name="Straight Connector 6"/>
          <p:cNvCxnSpPr/>
          <p:nvPr/>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1" name="Picture 8"/>
          <p:cNvPicPr>
            <a:picLocks noChangeAspect="1"/>
          </p:cNvPicPr>
          <p:nvPr/>
        </p:nvPicPr>
        <p:blipFill>
          <a:blip r:embed="rId16"/>
          <a:srcRect l="2171" t="-2" b="11362"/>
          <a:stretch>
            <a:fillRect/>
          </a:stretch>
        </p:blipFill>
        <p:spPr bwMode="auto">
          <a:xfrm>
            <a:off x="7005638" y="6378575"/>
            <a:ext cx="2138362" cy="374650"/>
          </a:xfrm>
          <a:prstGeom prst="rect">
            <a:avLst/>
          </a:prstGeom>
          <a:noFill/>
          <a:ln w="9525">
            <a:noFill/>
            <a:miter lim="800000"/>
            <a:headEnd/>
            <a:tailEnd/>
          </a:ln>
        </p:spPr>
      </p:pic>
    </p:spTree>
    <p:custDataLst>
      <p:tags r:id="rId15"/>
    </p:custData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4007" r:id="rId13"/>
  </p:sldLayoutIdLst>
  <p:hf hdr="0" ftr="0" dt="0"/>
  <p:txStyles>
    <p:titleStyle>
      <a:lvl1pPr algn="l" rtl="0" eaLnBrk="1" fontAlgn="base" hangingPunct="1">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6pPr>
      <a:lvl7pPr marL="9144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7pPr>
      <a:lvl8pPr marL="13716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8pPr>
      <a:lvl9pPr marL="18288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1" fontAlgn="base" hangingPunct="1">
        <a:spcBef>
          <a:spcPct val="60000"/>
        </a:spcBef>
        <a:spcAft>
          <a:spcPct val="0"/>
        </a:spcAft>
        <a:buSzPct val="70000"/>
        <a:buFont typeface="Wingdings"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2pPr>
      <a:lvl3pPr marL="1162050" indent="-266700"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3pPr>
      <a:lvl4pPr marL="1614488" indent="-273050" algn="l" rtl="0" eaLnBrk="1" fontAlgn="base" hangingPunct="1">
        <a:spcBef>
          <a:spcPct val="30000"/>
        </a:spcBef>
        <a:spcAft>
          <a:spcPct val="0"/>
        </a:spcAft>
        <a:buClr>
          <a:schemeClr val="tx2"/>
        </a:buClr>
        <a:buFont typeface="Arial" charset="0"/>
        <a:defRPr sz="1400">
          <a:solidFill>
            <a:srgbClr val="004990"/>
          </a:solidFill>
          <a:latin typeface="+mn-lt"/>
          <a:ea typeface="ＭＳ Ｐゴシック" panose="020B0600070205080204" pitchFamily="34" charset="-128"/>
        </a:defRPr>
      </a:lvl4pPr>
      <a:lvl5pPr marL="20685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ＭＳ Ｐゴシック" panose="020B0600070205080204" pitchFamily="34" charset="-128"/>
        </a:defRPr>
      </a:lvl5pPr>
      <a:lvl6pPr marL="25257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0851" y="2"/>
            <a:ext cx="8488363"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450851" y="1016000"/>
            <a:ext cx="8488363" cy="4319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p:cNvSpPr>
            <a:spLocks noGrp="1" noChangeArrowheads="1"/>
          </p:cNvSpPr>
          <p:nvPr>
            <p:ph type="sldNum" sz="quarter" idx="4"/>
          </p:nvPr>
        </p:nvSpPr>
        <p:spPr bwMode="auto">
          <a:xfrm>
            <a:off x="4184650" y="6511925"/>
            <a:ext cx="844550" cy="241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600" b="1">
                <a:solidFill>
                  <a:srgbClr val="3A3A3A"/>
                </a:solidFill>
              </a:defRPr>
            </a:lvl1pPr>
          </a:lstStyle>
          <a:p>
            <a:pPr>
              <a:defRPr/>
            </a:pPr>
            <a:fld id="{05A6ADD7-47FC-4831-9194-4F51F7B804C7}" type="slidenum">
              <a:rPr lang="en-GB"/>
              <a:pPr>
                <a:defRPr/>
              </a:pPr>
              <a:t>‹#›</a:t>
            </a:fld>
            <a:endParaRPr lang="en-GB" sz="525" dirty="0"/>
          </a:p>
        </p:txBody>
      </p:sp>
      <p:cxnSp>
        <p:nvCxnSpPr>
          <p:cNvPr id="7" name="Straight Connector 6"/>
          <p:cNvCxnSpPr/>
          <p:nvPr/>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1" name="Picture 8"/>
          <p:cNvPicPr>
            <a:picLocks noChangeAspect="1"/>
          </p:cNvPicPr>
          <p:nvPr/>
        </p:nvPicPr>
        <p:blipFill>
          <a:blip r:embed="rId15"/>
          <a:srcRect l="2171" t="-2" b="11362"/>
          <a:stretch>
            <a:fillRect/>
          </a:stretch>
        </p:blipFill>
        <p:spPr bwMode="auto">
          <a:xfrm>
            <a:off x="7005639" y="6378575"/>
            <a:ext cx="2138362" cy="374650"/>
          </a:xfrm>
          <a:prstGeom prst="rect">
            <a:avLst/>
          </a:prstGeom>
          <a:noFill/>
          <a:ln w="9525">
            <a:noFill/>
            <a:miter lim="800000"/>
            <a:headEnd/>
            <a:tailEnd/>
          </a:ln>
        </p:spPr>
      </p:pic>
    </p:spTree>
    <p:custDataLst>
      <p:tags r:id="rId14"/>
    </p:custDataLst>
    <p:extLst>
      <p:ext uri="{BB962C8B-B14F-4D97-AF65-F5344CB8AC3E}">
        <p14:creationId xmlns:p14="http://schemas.microsoft.com/office/powerpoint/2010/main" val="513715247"/>
      </p:ext>
    </p:extLst>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 id="2147484004" r:id="rId12"/>
  </p:sldLayoutIdLst>
  <p:hf hdr="0" ftr="0" dt="0"/>
  <p:txStyles>
    <p:titleStyle>
      <a:lvl1pPr algn="l" rtl="0" eaLnBrk="1" fontAlgn="base" hangingPunct="1">
        <a:lnSpc>
          <a:spcPct val="90000"/>
        </a:lnSpc>
        <a:spcBef>
          <a:spcPct val="0"/>
        </a:spcBef>
        <a:spcAft>
          <a:spcPct val="0"/>
        </a:spcAft>
        <a:defRPr sz="1500">
          <a:solidFill>
            <a:schemeClr val="tx2"/>
          </a:solidFill>
          <a:latin typeface="+mj-lt"/>
          <a:ea typeface="ＭＳ Ｐゴシック" panose="020B0600070205080204" pitchFamily="34" charset="-128"/>
          <a:cs typeface="ＭＳ Ｐゴシック" charset="0"/>
        </a:defRPr>
      </a:lvl1pPr>
      <a:lvl2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5pPr>
      <a:lvl6pPr marL="3429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6pPr>
      <a:lvl7pPr marL="6858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7pPr>
      <a:lvl8pPr marL="10287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8pPr>
      <a:lvl9pPr marL="13716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9pPr>
    </p:titleStyle>
    <p:bodyStyle>
      <a:lvl1pPr marL="203597" indent="-203597" algn="l" rtl="0" eaLnBrk="1" fontAlgn="base" hangingPunct="1">
        <a:spcBef>
          <a:spcPct val="60000"/>
        </a:spcBef>
        <a:spcAft>
          <a:spcPct val="0"/>
        </a:spcAft>
        <a:buSzPct val="70000"/>
        <a:buFont typeface="Wingdings" pitchFamily="2" charset="2"/>
        <a:buChar char="q"/>
        <a:defRPr sz="1500">
          <a:solidFill>
            <a:srgbClr val="3A3A3A"/>
          </a:solidFill>
          <a:latin typeface="+mn-lt"/>
          <a:ea typeface="ＭＳ Ｐゴシック" panose="020B0600070205080204" pitchFamily="34" charset="-128"/>
          <a:cs typeface="ＭＳ Ｐゴシック" charset="0"/>
        </a:defRPr>
      </a:lvl1pPr>
      <a:lvl2pPr marL="536972" indent="-198835"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2pPr>
      <a:lvl3pPr marL="871538" indent="-200025"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3pPr>
      <a:lvl4pPr marL="1210866" indent="-204788" algn="l" rtl="0" eaLnBrk="1" fontAlgn="base" hangingPunct="1">
        <a:spcBef>
          <a:spcPct val="30000"/>
        </a:spcBef>
        <a:spcAft>
          <a:spcPct val="0"/>
        </a:spcAft>
        <a:buClr>
          <a:schemeClr val="tx2"/>
        </a:buClr>
        <a:buFont typeface="Arial" charset="0"/>
        <a:defRPr sz="1050">
          <a:solidFill>
            <a:srgbClr val="004990"/>
          </a:solidFill>
          <a:latin typeface="+mn-lt"/>
          <a:ea typeface="ＭＳ Ｐゴシック" panose="020B0600070205080204" pitchFamily="34" charset="-128"/>
        </a:defRPr>
      </a:lvl4pPr>
      <a:lvl5pPr marL="15513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ＭＳ Ｐゴシック" panose="020B0600070205080204" pitchFamily="34" charset="-128"/>
        </a:defRPr>
      </a:lvl5pPr>
      <a:lvl6pPr marL="18942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6pPr>
      <a:lvl7pPr marL="22371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7pPr>
      <a:lvl8pPr marL="25800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8pPr>
      <a:lvl9pPr marL="29229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0850" y="0"/>
            <a:ext cx="8488363"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450850" y="1016000"/>
            <a:ext cx="8488363" cy="4319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p:cNvSpPr>
            <a:spLocks noGrp="1" noChangeArrowheads="1"/>
          </p:cNvSpPr>
          <p:nvPr>
            <p:ph type="sldNum" sz="quarter" idx="4"/>
          </p:nvPr>
        </p:nvSpPr>
        <p:spPr bwMode="auto">
          <a:xfrm>
            <a:off x="4184650" y="6511925"/>
            <a:ext cx="844550" cy="241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800" b="1">
                <a:solidFill>
                  <a:srgbClr val="3A3A3A"/>
                </a:solidFill>
              </a:defRPr>
            </a:lvl1pPr>
          </a:lstStyle>
          <a:p>
            <a:pPr>
              <a:defRPr/>
            </a:pPr>
            <a:fld id="{05A6ADD7-47FC-4831-9194-4F51F7B804C7}" type="slidenum">
              <a:rPr lang="en-GB"/>
              <a:pPr>
                <a:defRPr/>
              </a:pPr>
              <a:t>‹#›</a:t>
            </a:fld>
            <a:endParaRPr lang="en-GB" sz="700" dirty="0"/>
          </a:p>
        </p:txBody>
      </p:sp>
      <p:cxnSp>
        <p:nvCxnSpPr>
          <p:cNvPr id="7" name="Straight Connector 6"/>
          <p:cNvCxnSpPr/>
          <p:nvPr/>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1" name="Picture 8"/>
          <p:cNvPicPr>
            <a:picLocks noChangeAspect="1"/>
          </p:cNvPicPr>
          <p:nvPr/>
        </p:nvPicPr>
        <p:blipFill>
          <a:blip r:embed="rId15"/>
          <a:srcRect l="2171" t="-2" b="11362"/>
          <a:stretch>
            <a:fillRect/>
          </a:stretch>
        </p:blipFill>
        <p:spPr bwMode="auto">
          <a:xfrm>
            <a:off x="7005638" y="6378575"/>
            <a:ext cx="2138362" cy="374650"/>
          </a:xfrm>
          <a:prstGeom prst="rect">
            <a:avLst/>
          </a:prstGeom>
          <a:noFill/>
          <a:ln w="9525">
            <a:noFill/>
            <a:miter lim="800000"/>
            <a:headEnd/>
            <a:tailEnd/>
          </a:ln>
        </p:spPr>
      </p:pic>
    </p:spTree>
    <p:custDataLst>
      <p:tags r:id="rId14"/>
    </p:custDataLst>
    <p:extLst>
      <p:ext uri="{BB962C8B-B14F-4D97-AF65-F5344CB8AC3E}">
        <p14:creationId xmlns:p14="http://schemas.microsoft.com/office/powerpoint/2010/main" val="40127148"/>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Lst>
  <p:hf hdr="0" ftr="0" dt="0"/>
  <p:txStyles>
    <p:titleStyle>
      <a:lvl1pPr algn="l" rtl="0" eaLnBrk="1" fontAlgn="base" hangingPunct="1">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6pPr>
      <a:lvl7pPr marL="9144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7pPr>
      <a:lvl8pPr marL="13716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8pPr>
      <a:lvl9pPr marL="18288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1" fontAlgn="base" hangingPunct="1">
        <a:spcBef>
          <a:spcPct val="60000"/>
        </a:spcBef>
        <a:spcAft>
          <a:spcPct val="0"/>
        </a:spcAft>
        <a:buSzPct val="70000"/>
        <a:buFont typeface="Wingdings"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2pPr>
      <a:lvl3pPr marL="1162050" indent="-266700"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3pPr>
      <a:lvl4pPr marL="1614488" indent="-273050" algn="l" rtl="0" eaLnBrk="1" fontAlgn="base" hangingPunct="1">
        <a:spcBef>
          <a:spcPct val="30000"/>
        </a:spcBef>
        <a:spcAft>
          <a:spcPct val="0"/>
        </a:spcAft>
        <a:buClr>
          <a:schemeClr val="tx2"/>
        </a:buClr>
        <a:buFont typeface="Arial" charset="0"/>
        <a:defRPr sz="1400">
          <a:solidFill>
            <a:srgbClr val="004990"/>
          </a:solidFill>
          <a:latin typeface="+mn-lt"/>
          <a:ea typeface="ＭＳ Ｐゴシック" panose="020B0600070205080204" pitchFamily="34" charset="-128"/>
        </a:defRPr>
      </a:lvl4pPr>
      <a:lvl5pPr marL="20685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ＭＳ Ｐゴシック" panose="020B0600070205080204" pitchFamily="34" charset="-128"/>
        </a:defRPr>
      </a:lvl5pPr>
      <a:lvl6pPr marL="25257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9.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ctrTitle"/>
          </p:nvPr>
        </p:nvSpPr>
        <p:spPr>
          <a:xfrm>
            <a:off x="495438" y="5078896"/>
            <a:ext cx="8312150" cy="1959388"/>
          </a:xfrm>
        </p:spPr>
        <p:txBody>
          <a:bodyPr/>
          <a:lstStyle/>
          <a:p>
            <a:pPr algn="ctr"/>
            <a:r>
              <a:rPr lang="en-US" cap="none" dirty="0"/>
              <a:t>Balancing Market Modification Proposal </a:t>
            </a:r>
            <a:br>
              <a:rPr lang="en-US" cap="none" dirty="0"/>
            </a:br>
            <a:r>
              <a:rPr lang="en-US" cap="none" dirty="0"/>
              <a:t/>
            </a:r>
            <a:br>
              <a:rPr lang="en-US" cap="none" dirty="0"/>
            </a:br>
            <a:r>
              <a:rPr lang="en-US" sz="2800" cap="none" dirty="0"/>
              <a:t>Expansion of the System Service Flag to include Cross-Zonal Actions for System Security Reasons</a:t>
            </a:r>
            <a:br>
              <a:rPr lang="en-US" sz="2800" cap="none" dirty="0"/>
            </a:br>
            <a:r>
              <a:rPr lang="en-US" sz="2800" cap="none" dirty="0"/>
              <a:t/>
            </a:r>
            <a:br>
              <a:rPr lang="en-US" sz="2800" cap="none" dirty="0"/>
            </a:br>
            <a:r>
              <a:rPr lang="en-US" sz="2800" cap="none" dirty="0"/>
              <a:t>11 February 2021</a:t>
            </a:r>
            <a:br>
              <a:rPr lang="en-US" sz="2800" cap="none" dirty="0"/>
            </a:br>
            <a:r>
              <a:rPr lang="en-US" cap="none" dirty="0"/>
              <a:t/>
            </a:r>
            <a:br>
              <a:rPr lang="en-US" cap="none" dirty="0"/>
            </a:br>
            <a:endParaRPr lang="en-US" cap="none"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GB" sz="2400" b="1" dirty="0"/>
              <a:t>Context – Explanation of Proposed Change</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2</a:t>
            </a:fld>
            <a:endParaRPr lang="en-US" dirty="0"/>
          </a:p>
        </p:txBody>
      </p:sp>
      <p:sp>
        <p:nvSpPr>
          <p:cNvPr id="6" name="TextBox 5">
            <a:extLst>
              <a:ext uri="{FF2B5EF4-FFF2-40B4-BE49-F238E27FC236}">
                <a16:creationId xmlns="" xmlns:a16="http://schemas.microsoft.com/office/drawing/2014/main" id="{A19DA9B3-5AAF-4B1D-BE2D-CD5FFF69E16F}"/>
              </a:ext>
            </a:extLst>
          </p:cNvPr>
          <p:cNvSpPr txBox="1"/>
          <p:nvPr/>
        </p:nvSpPr>
        <p:spPr>
          <a:xfrm>
            <a:off x="450850" y="1184620"/>
            <a:ext cx="8302534" cy="4739759"/>
          </a:xfrm>
          <a:prstGeom prst="rect">
            <a:avLst/>
          </a:prstGeom>
          <a:noFill/>
        </p:spPr>
        <p:txBody>
          <a:bodyPr wrap="square" rtlCol="0">
            <a:spAutoFit/>
          </a:bodyPr>
          <a:lstStyle/>
          <a:p>
            <a:r>
              <a:rPr lang="en-IE" b="1" dirty="0"/>
              <a:t>Excessive Exposure to Reliability Option Difference Payments (RODP) for peaking units</a:t>
            </a:r>
          </a:p>
          <a:p>
            <a:endParaRPr lang="en-IE" dirty="0"/>
          </a:p>
          <a:p>
            <a:r>
              <a:rPr lang="en-IE" sz="1400" dirty="0"/>
              <a:t>Currently a number of peaking units are exposed to RODPs due to Cross-Zonal Actions. These peaking units are offering power at a price considerably below the cost of the Cross-Zonal Actions but are not being scheduled due to a combination of reserve requirements (including TSO cushion), network limitations or the accommodation of early TSO Cross-Zonal-Actions.</a:t>
            </a:r>
            <a:endParaRPr lang="en-GB" sz="1400" dirty="0"/>
          </a:p>
          <a:p>
            <a:r>
              <a:rPr lang="en-IE" sz="1400" dirty="0"/>
              <a:t> </a:t>
            </a:r>
          </a:p>
          <a:p>
            <a:r>
              <a:rPr lang="en-IE" sz="1400" dirty="0"/>
              <a:t>The System Service Flag was introduced to meet the requirement introduced in Market where “</a:t>
            </a:r>
            <a:r>
              <a:rPr lang="en-AU" sz="1400" dirty="0"/>
              <a:t>For any capacity utilised for DS3 System Services such as capacity providing reserve, difference payments will be paid based on the difference between the contracted utilisation payment for that service</a:t>
            </a:r>
            <a:r>
              <a:rPr lang="en-AU" sz="1400" dirty="0">
                <a:solidFill>
                  <a:schemeClr val="tx1"/>
                </a:solidFill>
              </a:rPr>
              <a:t>*</a:t>
            </a:r>
            <a:r>
              <a:rPr lang="en-AU" sz="1400" dirty="0"/>
              <a:t> and the Strike Price.” (SEM-15-103, p9)</a:t>
            </a:r>
            <a:endParaRPr lang="en-GB" dirty="0"/>
          </a:p>
          <a:p>
            <a:r>
              <a:rPr lang="en-GB" sz="1000" dirty="0">
                <a:solidFill>
                  <a:schemeClr val="tx1"/>
                </a:solidFill>
              </a:rPr>
              <a:t>*</a:t>
            </a:r>
            <a:r>
              <a:rPr lang="en-GB" sz="1000" i="1" dirty="0"/>
              <a:t>Likely to be zero – implying no difference payments in respect of the provision of DS3 System Services</a:t>
            </a:r>
          </a:p>
          <a:p>
            <a:endParaRPr lang="en-GB" sz="1000" i="1" dirty="0">
              <a:solidFill>
                <a:schemeClr val="tx1"/>
              </a:solidFill>
            </a:endParaRPr>
          </a:p>
          <a:p>
            <a:endParaRPr lang="en-GB" sz="1000" dirty="0">
              <a:solidFill>
                <a:schemeClr val="tx1"/>
              </a:solidFill>
            </a:endParaRPr>
          </a:p>
          <a:p>
            <a:pPr>
              <a:tabLst>
                <a:tab pos="360000" algn="l"/>
              </a:tabLst>
            </a:pPr>
            <a:r>
              <a:rPr lang="en-AU" sz="1400" dirty="0"/>
              <a:t>It was intended that flexible peaking plant would not be exposed to RODP where the unit was available. It was understood by all in the market development that these units would be called by the TSO where there was scarcity. It was not ‘expected’ that these flexible plants would not be called or ramped. Rather the issue was with less flexible units may not be able to ramp up in time. </a:t>
            </a:r>
          </a:p>
          <a:p>
            <a:endParaRPr lang="en-IE" dirty="0"/>
          </a:p>
          <a:p>
            <a:endParaRPr lang="en-GB" dirty="0"/>
          </a:p>
          <a:p>
            <a:pPr marL="171450" indent="-171450">
              <a:buFont typeface="Arial" panose="020B0604020202020204" pitchFamily="34" charset="0"/>
              <a:buChar char="•"/>
            </a:pPr>
            <a:endParaRPr lang="en-GB" sz="1000" b="1" u="sng" dirty="0">
              <a:solidFill>
                <a:schemeClr val="tx1"/>
              </a:solidFill>
            </a:endParaRPr>
          </a:p>
        </p:txBody>
      </p:sp>
    </p:spTree>
    <p:custDataLst>
      <p:tags r:id="rId1"/>
    </p:custDataLst>
    <p:extLst>
      <p:ext uri="{BB962C8B-B14F-4D97-AF65-F5344CB8AC3E}">
        <p14:creationId xmlns:p14="http://schemas.microsoft.com/office/powerpoint/2010/main" val="6566334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Legal Drafting Change</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3</a:t>
            </a:fld>
            <a:endParaRPr lang="en-US" dirty="0"/>
          </a:p>
        </p:txBody>
      </p:sp>
      <p:sp>
        <p:nvSpPr>
          <p:cNvPr id="4" name="Rectangle 3">
            <a:extLst>
              <a:ext uri="{FF2B5EF4-FFF2-40B4-BE49-F238E27FC236}">
                <a16:creationId xmlns="" xmlns:a16="http://schemas.microsoft.com/office/drawing/2014/main" id="{6F545CA0-6925-4057-A576-6A7BB3EDBF19}"/>
              </a:ext>
            </a:extLst>
          </p:cNvPr>
          <p:cNvSpPr/>
          <p:nvPr/>
        </p:nvSpPr>
        <p:spPr>
          <a:xfrm>
            <a:off x="327818" y="1118587"/>
            <a:ext cx="8488363" cy="5816977"/>
          </a:xfrm>
          <a:prstGeom prst="rect">
            <a:avLst/>
          </a:prstGeom>
        </p:spPr>
        <p:txBody>
          <a:bodyPr wrap="square">
            <a:spAutoFit/>
          </a:bodyPr>
          <a:lstStyle/>
          <a:p>
            <a:pPr marL="285750" indent="-285750">
              <a:buFont typeface="Arial" panose="020B0604020202020204" pitchFamily="34" charset="0"/>
              <a:buChar char="•"/>
            </a:pPr>
            <a:r>
              <a:rPr lang="en-AU" sz="1400" dirty="0"/>
              <a:t>It is clear from the detailed design that the current System Service flag does not meet either the explicit or implicit requirements of the detailed design. </a:t>
            </a:r>
            <a:endParaRPr lang="en-GB" sz="1400" dirty="0"/>
          </a:p>
          <a:p>
            <a:endParaRPr lang="en-GB" sz="1400" dirty="0"/>
          </a:p>
          <a:p>
            <a:pPr marL="285750" indent="-285750">
              <a:buFont typeface="Arial" panose="020B0604020202020204" pitchFamily="34" charset="0"/>
              <a:buChar char="•"/>
            </a:pPr>
            <a:r>
              <a:rPr lang="en-AU" sz="1400" dirty="0"/>
              <a:t>While a more intense change to the System Service Flag may be appropriate, there is a need for an immediate change due to the recurring nature of the Cross-Zonal-Actions for System security reasons.  This can be an interim change pending a detailed review of the System Service Flag. The impact of which is on settlement and therefore can be applied after the IMB period and is not price affecting.</a:t>
            </a:r>
          </a:p>
          <a:p>
            <a:pPr>
              <a:lnSpc>
                <a:spcPct val="200000"/>
              </a:lnSpc>
            </a:pPr>
            <a:r>
              <a:rPr lang="en-IE" sz="1400" i="1" dirty="0">
                <a:solidFill>
                  <a:schemeClr val="tx1"/>
                </a:solidFill>
                <a:latin typeface="Calibri" panose="020F0502020204030204" pitchFamily="34" charset="0"/>
                <a:ea typeface="Times New Roman" panose="02020603050405020304" pitchFamily="18" charset="0"/>
                <a:cs typeface="Arial" panose="020B0604020202020204" pitchFamily="34" charset="0"/>
              </a:rPr>
              <a:t>Code change details to Appendix N </a:t>
            </a:r>
            <a:endParaRPr lang="en-GB" sz="1400" i="1" dirty="0">
              <a:solidFill>
                <a:schemeClr val="tx1"/>
              </a:solidFill>
              <a:latin typeface="Times New Roman" panose="02020603050405020304" pitchFamily="18" charset="0"/>
              <a:ea typeface="Times New Roman" panose="02020603050405020304" pitchFamily="18" charset="0"/>
            </a:endParaRPr>
          </a:p>
          <a:p>
            <a:pPr marL="629920" indent="-629920" algn="just">
              <a:spcBef>
                <a:spcPts val="600"/>
              </a:spcBef>
              <a:spcAft>
                <a:spcPts val="600"/>
              </a:spcAft>
            </a:pPr>
            <a:r>
              <a:rPr lang="en-IE" sz="1800" i="1" dirty="0">
                <a:solidFill>
                  <a:schemeClr val="tx1"/>
                </a:solidFill>
                <a:latin typeface="Calibri" panose="020F0502020204030204" pitchFamily="34" charset="0"/>
                <a:ea typeface="Times New Roman" panose="02020603050405020304" pitchFamily="18" charset="0"/>
                <a:cs typeface="Arial" panose="020B0604020202020204" pitchFamily="34" charset="0"/>
              </a:rPr>
              <a:t>“2</a:t>
            </a:r>
            <a:r>
              <a:rPr lang="en-IE" sz="18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a:t>
            </a:r>
            <a:r>
              <a:rPr lang="en-IE" sz="14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For each Imbalance Pricing Period, φ, the System Operators shall:</a:t>
            </a:r>
            <a:endParaRPr lang="en-GB" sz="18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mj-lt"/>
              <a:buAutoNum type="romanLcPeriod"/>
            </a:pPr>
            <a:r>
              <a:rPr lang="en-IE" sz="14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use information from the most recent Indicative Operations Schedule to identify whether a Generator Unit’s scheduled output is bound by the presence of an Operational Constraint relating to the provision of Replacement Reserve, and where they determine that the Generator Unit is so bound, shall set the System Service Flag (</a:t>
            </a:r>
            <a:r>
              <a:rPr lang="en-IE" sz="1400" i="1"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FSS</a:t>
            </a:r>
            <a:r>
              <a:rPr lang="en-IE" sz="1400" i="1" baseline="-250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uφ</a:t>
            </a:r>
            <a:r>
              <a:rPr lang="en-IE" sz="14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for that Generator Unit, u, equal to zero for that Imbalance Pricing Period, φ. Otherwise, the System Operators shall set the System Service Flag (</a:t>
            </a:r>
            <a:r>
              <a:rPr lang="en-IE" sz="1400" i="1"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FSS</a:t>
            </a:r>
            <a:r>
              <a:rPr lang="en-IE" sz="1400" i="1" baseline="-250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uφ</a:t>
            </a:r>
            <a:r>
              <a:rPr lang="en-IE" sz="14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for that Generator Unit, u, equal to one for that Imbalance Pricing Period, φ.</a:t>
            </a:r>
            <a:endParaRPr lang="en-GB" sz="1800" i="1"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mj-lt"/>
              <a:buAutoNum type="romanLcPeriod"/>
            </a:pPr>
            <a:r>
              <a:rPr lang="en-IE" sz="1400" i="1" dirty="0">
                <a:solidFill>
                  <a:srgbClr val="FF0000"/>
                </a:solidFill>
              </a:rPr>
              <a:t>where Cross-Zonal Actions have occurred for System security reasons, and where a generator is available and is providing contracted system services, shall set the System Service Flag (</a:t>
            </a:r>
            <a:r>
              <a:rPr lang="en-IE" sz="1400" i="1" dirty="0" err="1">
                <a:solidFill>
                  <a:srgbClr val="FF0000"/>
                </a:solidFill>
              </a:rPr>
              <a:t>FSSuφ</a:t>
            </a:r>
            <a:r>
              <a:rPr lang="en-IE" sz="1400" i="1" dirty="0">
                <a:solidFill>
                  <a:srgbClr val="FF0000"/>
                </a:solidFill>
              </a:rPr>
              <a:t>) for that Generator Unit, u, equal to zero for that Imbalance Pricing Period, φ. Otherwise, the System Operators shall set the System Service Flag (</a:t>
            </a:r>
            <a:r>
              <a:rPr lang="en-IE" sz="1400" i="1" dirty="0" err="1">
                <a:solidFill>
                  <a:srgbClr val="FF0000"/>
                </a:solidFill>
              </a:rPr>
              <a:t>FSSuφ</a:t>
            </a:r>
            <a:r>
              <a:rPr lang="en-IE" sz="1400" i="1" dirty="0">
                <a:solidFill>
                  <a:srgbClr val="FF0000"/>
                </a:solidFill>
              </a:rPr>
              <a:t>) for that Generator Unit, u, equal to one for that Imbalance Pricing Period, φ.</a:t>
            </a:r>
            <a:endParaRPr lang="en-GB" sz="1400" i="1" dirty="0">
              <a:solidFill>
                <a:srgbClr val="FF0000"/>
              </a:solidFill>
            </a:endParaRP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27516150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b="1" dirty="0"/>
              <a:t>Modification Proposal Justification: 12 January 2021 example</a:t>
            </a:r>
            <a:endParaRPr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4</a:t>
            </a:fld>
            <a:endParaRPr lang="en-US" dirty="0"/>
          </a:p>
        </p:txBody>
      </p:sp>
      <p:pic>
        <p:nvPicPr>
          <p:cNvPr id="3" name="Picture 2">
            <a:extLst>
              <a:ext uri="{FF2B5EF4-FFF2-40B4-BE49-F238E27FC236}">
                <a16:creationId xmlns="" xmlns:a16="http://schemas.microsoft.com/office/drawing/2014/main" id="{3B6D32FF-A614-4A87-8D8F-F88EBAB2519C}"/>
              </a:ext>
            </a:extLst>
          </p:cNvPr>
          <p:cNvPicPr>
            <a:picLocks noChangeAspect="1"/>
          </p:cNvPicPr>
          <p:nvPr/>
        </p:nvPicPr>
        <p:blipFill>
          <a:blip r:embed="rId4"/>
          <a:stretch>
            <a:fillRect/>
          </a:stretch>
        </p:blipFill>
        <p:spPr>
          <a:xfrm>
            <a:off x="727969" y="2452612"/>
            <a:ext cx="7261934" cy="3486881"/>
          </a:xfrm>
          <a:prstGeom prst="rect">
            <a:avLst/>
          </a:prstGeom>
        </p:spPr>
      </p:pic>
      <p:sp>
        <p:nvSpPr>
          <p:cNvPr id="7" name="TextBox 6">
            <a:extLst>
              <a:ext uri="{FF2B5EF4-FFF2-40B4-BE49-F238E27FC236}">
                <a16:creationId xmlns="" xmlns:a16="http://schemas.microsoft.com/office/drawing/2014/main" id="{A49D8210-B7F6-44D5-BB27-6D91941113F9}"/>
              </a:ext>
            </a:extLst>
          </p:cNvPr>
          <p:cNvSpPr txBox="1"/>
          <p:nvPr/>
        </p:nvSpPr>
        <p:spPr>
          <a:xfrm>
            <a:off x="93215" y="1007067"/>
            <a:ext cx="8957569" cy="2123658"/>
          </a:xfrm>
          <a:prstGeom prst="rect">
            <a:avLst/>
          </a:prstGeom>
          <a:noFill/>
        </p:spPr>
        <p:txBody>
          <a:bodyPr wrap="square" rtlCol="0">
            <a:spAutoFit/>
          </a:bodyPr>
          <a:lstStyle/>
          <a:p>
            <a:pPr marL="171450" indent="-171450">
              <a:buFont typeface="Arial" panose="020B0604020202020204" pitchFamily="34" charset="0"/>
              <a:buChar char="•"/>
              <a:tabLst>
                <a:tab pos="360000" algn="l"/>
              </a:tabLst>
            </a:pPr>
            <a:r>
              <a:rPr lang="en-GB" sz="1400" dirty="0"/>
              <a:t>Peaking units paid out &gt; €0.5M for the 1 ½ hr RODP period created by the Cross-Zonal Action</a:t>
            </a:r>
          </a:p>
          <a:p>
            <a:pPr marL="171450" indent="-171450">
              <a:buFont typeface="Arial" panose="020B0604020202020204" pitchFamily="34" charset="0"/>
              <a:buChar char="•"/>
              <a:tabLst>
                <a:tab pos="360000" algn="l"/>
              </a:tabLst>
            </a:pPr>
            <a:r>
              <a:rPr lang="en-GB" sz="1400" dirty="0"/>
              <a:t>Their load factor &lt; 20% of their available capacity, yet they were priced significantly lower than the Cross-Zonal Action</a:t>
            </a:r>
          </a:p>
          <a:p>
            <a:pPr marL="171450" indent="-171450">
              <a:buFont typeface="Arial" panose="020B0604020202020204" pitchFamily="34" charset="0"/>
              <a:buChar char="•"/>
              <a:tabLst>
                <a:tab pos="360000" algn="l"/>
              </a:tabLst>
            </a:pPr>
            <a:r>
              <a:rPr lang="en-GB" sz="1400" dirty="0"/>
              <a:t>Energy payments received would not be sufficient to cover the RODP, additional DS3 payments would not be sufficient to cover the loss. </a:t>
            </a:r>
          </a:p>
          <a:p>
            <a:pPr marL="171450" indent="-171450">
              <a:buFont typeface="Arial" panose="020B0604020202020204" pitchFamily="34" charset="0"/>
              <a:buChar char="•"/>
              <a:tabLst>
                <a:tab pos="360000" algn="l"/>
              </a:tabLst>
            </a:pPr>
            <a:r>
              <a:rPr lang="en-GB" sz="1400" dirty="0"/>
              <a:t>These units were not FSS Flagged. </a:t>
            </a:r>
          </a:p>
          <a:p>
            <a:pPr marL="171450" indent="-171450">
              <a:buFont typeface="Arial" panose="020B0604020202020204" pitchFamily="34" charset="0"/>
              <a:buChar char="•"/>
              <a:tabLst>
                <a:tab pos="360000" algn="l"/>
              </a:tabLst>
            </a:pPr>
            <a:endParaRPr lang="en-GB" sz="1400" dirty="0"/>
          </a:p>
          <a:p>
            <a:pPr marL="1085850" lvl="2" indent="-171450" defTabSz="360000">
              <a:buFont typeface="Arial" panose="020B0604020202020204" pitchFamily="34" charset="0"/>
              <a:buChar char="•"/>
            </a:pPr>
            <a:endParaRPr lang="en-GB" sz="1400" dirty="0"/>
          </a:p>
          <a:p>
            <a:endParaRPr lang="en-GB" sz="1000" dirty="0">
              <a:solidFill>
                <a:schemeClr val="tx1"/>
              </a:solidFill>
            </a:endParaRPr>
          </a:p>
          <a:p>
            <a:pPr marL="171450" indent="-171450">
              <a:buFont typeface="Arial" panose="020B0604020202020204" pitchFamily="34" charset="0"/>
              <a:buChar char="•"/>
            </a:pPr>
            <a:endParaRPr lang="en-GB" sz="1000" b="1" u="sng" dirty="0">
              <a:solidFill>
                <a:schemeClr val="tx1"/>
              </a:solidFill>
            </a:endParaRPr>
          </a:p>
        </p:txBody>
      </p:sp>
    </p:spTree>
    <p:custDataLst>
      <p:tags r:id="rId1"/>
    </p:custDataLst>
    <p:extLst>
      <p:ext uri="{BB962C8B-B14F-4D97-AF65-F5344CB8AC3E}">
        <p14:creationId xmlns:p14="http://schemas.microsoft.com/office/powerpoint/2010/main" val="25530286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b="1" dirty="0"/>
              <a:t>Modification Proposal Justification</a:t>
            </a:r>
            <a:endParaRPr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5</a:t>
            </a:fld>
            <a:endParaRPr lang="en-US" dirty="0"/>
          </a:p>
        </p:txBody>
      </p:sp>
      <p:sp>
        <p:nvSpPr>
          <p:cNvPr id="7" name="TextBox 6">
            <a:extLst>
              <a:ext uri="{FF2B5EF4-FFF2-40B4-BE49-F238E27FC236}">
                <a16:creationId xmlns="" xmlns:a16="http://schemas.microsoft.com/office/drawing/2014/main" id="{A49D8210-B7F6-44D5-BB27-6D91941113F9}"/>
              </a:ext>
            </a:extLst>
          </p:cNvPr>
          <p:cNvSpPr txBox="1"/>
          <p:nvPr/>
        </p:nvSpPr>
        <p:spPr>
          <a:xfrm>
            <a:off x="450850" y="1326663"/>
            <a:ext cx="8196000" cy="5016758"/>
          </a:xfrm>
          <a:prstGeom prst="rect">
            <a:avLst/>
          </a:prstGeom>
          <a:noFill/>
        </p:spPr>
        <p:txBody>
          <a:bodyPr wrap="square" rtlCol="0">
            <a:spAutoFit/>
          </a:bodyPr>
          <a:lstStyle/>
          <a:p>
            <a:pPr marL="285750" indent="-285750">
              <a:buFont typeface="Arial" panose="020B0604020202020204" pitchFamily="34" charset="0"/>
              <a:buChar char="•"/>
            </a:pPr>
            <a:r>
              <a:rPr lang="en-IE" dirty="0"/>
              <a:t>We have had four RODP events since the start of November. High prices are a sign of a functioning market, but the nature of the Irish network means that the TSO only selects those peaking units from the location of the shortage. But even in those cases the TSO has been holding back energy from peaking units that are more in merit favouring power bought through Cross-Zonal Actions with the peaking assets used as Reserve.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IE" dirty="0"/>
              <a:t>The impact for peaking units is that it is likely to become uneconomic for them to continue to operate as they continue to be subject to this largely uncontrollable dispatch risk, leading to large RODP. This is contrary to the detailed system design objectives, instead of flexibility being rewarded, it is being discriminated against due to the presence and management of Operational Constraints</a:t>
            </a:r>
          </a:p>
          <a:p>
            <a:pPr marL="285750" indent="-285750">
              <a:buFont typeface="Arial" panose="020B0604020202020204" pitchFamily="34" charset="0"/>
              <a:buChar char="•"/>
            </a:pPr>
            <a:endParaRPr lang="en-IE" sz="1400" dirty="0"/>
          </a:p>
          <a:p>
            <a:pPr marL="285750" indent="-285750">
              <a:buFont typeface="Arial" panose="020B0604020202020204" pitchFamily="34" charset="0"/>
              <a:buChar char="•"/>
            </a:pPr>
            <a:r>
              <a:rPr lang="en-IE" dirty="0"/>
              <a:t>Adopting the proposed modification will help ensure that the Code Objectives are further enhanced.</a:t>
            </a:r>
          </a:p>
          <a:p>
            <a:pPr marL="285750" indent="-285750">
              <a:buFont typeface="Arial" panose="020B0604020202020204" pitchFamily="34" charset="0"/>
              <a:buChar char="•"/>
            </a:pPr>
            <a:endParaRPr lang="en-IE" dirty="0"/>
          </a:p>
          <a:p>
            <a:pPr marL="285750" indent="-285750">
              <a:buFont typeface="Arial" panose="020B0604020202020204" pitchFamily="34" charset="0"/>
              <a:buChar char="•"/>
            </a:pPr>
            <a:r>
              <a:rPr lang="en-IE" dirty="0"/>
              <a:t>Failure to implement this modification will continue to see discrimination against peaking plant and undermine their economic viability.</a:t>
            </a:r>
            <a:endParaRPr lang="en-GB" dirty="0"/>
          </a:p>
          <a:p>
            <a:pPr marL="1085850" lvl="2" indent="-171450" defTabSz="360000">
              <a:buFont typeface="Arial" panose="020B0604020202020204" pitchFamily="34" charset="0"/>
              <a:buChar char="•"/>
            </a:pPr>
            <a:endParaRPr lang="en-GB" sz="1400" dirty="0"/>
          </a:p>
          <a:p>
            <a:endParaRPr lang="en-GB" sz="1000" dirty="0">
              <a:solidFill>
                <a:schemeClr val="tx1"/>
              </a:solidFill>
            </a:endParaRPr>
          </a:p>
          <a:p>
            <a:pPr marL="171450" indent="-171450">
              <a:buFont typeface="Arial" panose="020B0604020202020204" pitchFamily="34" charset="0"/>
              <a:buChar char="•"/>
            </a:pPr>
            <a:endParaRPr lang="en-GB" sz="1000" b="1" u="sng" dirty="0">
              <a:solidFill>
                <a:schemeClr val="tx1"/>
              </a:solidFill>
            </a:endParaRPr>
          </a:p>
        </p:txBody>
      </p:sp>
    </p:spTree>
    <p:custDataLst>
      <p:tags r:id="rId1"/>
    </p:custDataLst>
    <p:extLst>
      <p:ext uri="{BB962C8B-B14F-4D97-AF65-F5344CB8AC3E}">
        <p14:creationId xmlns:p14="http://schemas.microsoft.com/office/powerpoint/2010/main" val="141205850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8.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9.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heme/theme1.xml><?xml version="1.0" encoding="utf-8"?>
<a:theme xmlns:a="http://schemas.openxmlformats.org/drawingml/2006/main" name="EP Power point presentation templat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P Power point presentation templat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EP Power point presentation templat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ab7cdb7554d4997ae876b11632fa575 xmlns="3cada6dc-2705-46ed-bab2-0b2cd6d935ca">
      <Terms xmlns="http://schemas.microsoft.com/office/infopath/2007/PartnerControls"/>
    </iab7cdb7554d4997ae876b11632fa575>
    <TaxCatchAll xmlns="3cada6dc-2705-46ed-bab2-0b2cd6d935ca"/>
    <Market xmlns="83dee237-e653-49f0-9104-674b0aa2bf9b">Balancing Market</Market>
    <WG_x0020_Link xmlns="83dee237-e653-49f0-9104-674b0aa2bf9b">
      <Url xsi:nil="true"/>
      <Description xsi:nil="true"/>
    </WG_x0020_Link>
    <Meeting_x0020_No xmlns="83dee237-e653-49f0-9104-674b0aa2bf9b" xsi:nil="true"/>
    <Document_x0020_Type xmlns="83dee237-e653-49f0-9104-674b0aa2bf9b">Presentations</Document_x0020_Type>
    <Mod_x0020_Id xmlns="83dee237-e653-49f0-9104-674b0aa2bf9b">MOD_04_21</Mod_x0020_Id>
    <Doc_x0020_Type xmlns="83dee237-e653-49f0-9104-674b0aa2bf9b">Mod  ID</Doc_x0020_Type>
    <Working_x0020_Group xmlns="83dee237-e653-49f0-9104-674b0aa2bf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86811831C6F943A75C3AB05CFC8DA5" ma:contentTypeVersion="8" ma:contentTypeDescription="Create a new document." ma:contentTypeScope="" ma:versionID="2a601d2ef58cd505a9f288a3246b50da">
  <xsd:schema xmlns:xsd="http://www.w3.org/2001/XMLSchema" xmlns:xs="http://www.w3.org/2001/XMLSchema" xmlns:p="http://schemas.microsoft.com/office/2006/metadata/properties" xmlns:ns2="3cada6dc-2705-46ed-bab2-0b2cd6d935ca" xmlns:ns3="83dee237-e653-49f0-9104-674b0aa2bf9b" targetNamespace="http://schemas.microsoft.com/office/2006/metadata/properties" ma:root="true" ma:fieldsID="c261870c7d94452954f45993fe8769eb" ns2:_="" ns3:_="">
    <xsd:import namespace="3cada6dc-2705-46ed-bab2-0b2cd6d935ca"/>
    <xsd:import namespace="83dee237-e653-49f0-9104-674b0aa2bf9b"/>
    <xsd:element name="properties">
      <xsd:complexType>
        <xsd:sequence>
          <xsd:element name="documentManagement">
            <xsd:complexType>
              <xsd:all>
                <xsd:element ref="ns2:iab7cdb7554d4997ae876b11632fa575" minOccurs="0"/>
                <xsd:element ref="ns2:TaxCatchAll" minOccurs="0"/>
                <xsd:element ref="ns2:TaxCatchAllLabel" minOccurs="0"/>
                <xsd:element ref="ns3:Document_x0020_Type" minOccurs="0"/>
                <xsd:element ref="ns3:Market"/>
                <xsd:element ref="ns3:Mod_x0020_Id" minOccurs="0"/>
                <xsd:element ref="ns3:Meeting_x0020_No" minOccurs="0"/>
                <xsd:element ref="ns3:Doc_x0020_Type" minOccurs="0"/>
                <xsd:element ref="ns3:WG_x0020_Link" minOccurs="0"/>
                <xsd:element ref="ns3:Working_x0020_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8"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dee237-e653-49f0-9104-674b0aa2bf9b" elementFormDefault="qualified">
    <xsd:import namespace="http://schemas.microsoft.com/office/2006/documentManagement/types"/>
    <xsd:import namespace="http://schemas.microsoft.com/office/infopath/2007/PartnerControls"/>
    <xsd:element name="Document_x0020_Type" ma:index="12" nillable="true" ma:displayName="Document Type" ma:format="Dropdown" ma:internalName="Document_x0020_Type">
      <xsd:simpleType>
        <xsd:restriction base="dms:Choice">
          <xsd:enumeration value="Actions log"/>
          <xsd:enumeration value="Agenda"/>
          <xsd:enumeration value="Archive"/>
          <xsd:enumeration value="Final Recommendation Report"/>
          <xsd:enumeration value="Working Group Report"/>
          <xsd:enumeration value="General Documents"/>
          <xsd:enumeration value="Meeting Docs"/>
          <xsd:enumeration value="Meeting Notes"/>
          <xsd:enumeration value="Minutes"/>
          <xsd:enumeration value="Mod proposal outcome"/>
          <xsd:enumeration value="New Mods"/>
          <xsd:enumeration value="Presentations"/>
          <xsd:enumeration value="RA Decision Letters"/>
          <xsd:enumeration value="RA Semo Meeting"/>
          <xsd:enumeration value="SEMO Update"/>
          <xsd:enumeration value="Team Meetings"/>
          <xsd:enumeration value="Trackers"/>
          <xsd:enumeration value="Withdrawal notification"/>
        </xsd:restriction>
      </xsd:simpleType>
    </xsd:element>
    <xsd:element name="Market" ma:index="13" ma:displayName="Market" ma:format="Dropdown" ma:internalName="Market">
      <xsd:simpleType>
        <xsd:restriction base="dms:Choice">
          <xsd:enumeration value="Balancing Market"/>
          <xsd:enumeration value="Capacity Market"/>
          <xsd:enumeration value="SEMOpx Market"/>
        </xsd:restriction>
      </xsd:simpleType>
    </xsd:element>
    <xsd:element name="Mod_x0020_Id" ma:index="14" nillable="true" ma:displayName="Mod Id" ma:format="Dropdown" ma:internalName="Mod_x0020_Id">
      <xsd:simpleType>
        <xsd:restriction base="dms:Choice">
          <xsd:enumeration value="Mod_01_20"/>
          <xsd:enumeration value="Mod_02_20"/>
          <xsd:enumeration value="Mod_03_20"/>
          <xsd:enumeration value="Mod_04_20"/>
          <xsd:enumeration value="Mod_05_20"/>
          <xsd:enumeration value="Mod_06_20"/>
          <xsd:enumeration value="Mod_07_20"/>
          <xsd:enumeration value="Mod_08_20"/>
          <xsd:enumeration value="Mod_09_20"/>
          <xsd:enumeration value="Mod_10_20"/>
          <xsd:enumeration value="Mod_11_20"/>
          <xsd:enumeration value="Mod_12_20"/>
          <xsd:enumeration value="Mod_13_20"/>
          <xsd:enumeration value="Mod_14_20"/>
          <xsd:enumeration value="Mod_15_20"/>
          <xsd:enumeration value="Mod_16_20"/>
          <xsd:enumeration value="Mod_17_20"/>
          <xsd:enumeration value="Mod_18_20"/>
          <xsd:enumeration value="Mod_19_20"/>
          <xsd:enumeration value="Mod_20_20"/>
          <xsd:enumeration value="Mod_21_20"/>
          <xsd:enumeration value="Mod_22_20"/>
          <xsd:enumeration value="Mod_23_20"/>
          <xsd:enumeration value="Mod_24_20"/>
          <xsd:enumeration value="Mod_25_20"/>
          <xsd:enumeration value="Mod_26_20"/>
          <xsd:enumeration value="Mod_27_20"/>
          <xsd:enumeration value="Mod_28_20"/>
          <xsd:enumeration value="Mod_29_20"/>
          <xsd:enumeration value="Mod_30_20"/>
          <xsd:enumeration value="Mod_31_20"/>
          <xsd:enumeration value="Mod_32_20"/>
          <xsd:enumeration value="Mod_33_20"/>
          <xsd:enumeration value="Mod_34_20"/>
          <xsd:enumeration value="Mod_35_20"/>
          <xsd:enumeration value="Mod_36_20"/>
          <xsd:enumeration value="Mod_37_20"/>
          <xsd:enumeration value="Mod_38_20"/>
          <xsd:enumeration value="Mod_39_20"/>
          <xsd:enumeration value="Mod_40_20"/>
          <xsd:enumeration value="CMC_01_20"/>
          <xsd:enumeration value="CMC_02_20"/>
          <xsd:enumeration value="CMC_03_20"/>
          <xsd:enumeration value="CMC_04_20"/>
          <xsd:enumeration value="CMC_05_20"/>
          <xsd:enumeration value="CMC_06_20"/>
          <xsd:enumeration value="CMC_07_20"/>
          <xsd:enumeration value="CMC_08_20"/>
          <xsd:enumeration value="CMC_09_20"/>
          <xsd:enumeration value="CMC_10_20"/>
          <xsd:enumeration value="CMC_11_20"/>
          <xsd:enumeration value="CMC_12_20"/>
          <xsd:enumeration value="CMC_13_20"/>
          <xsd:enumeration value="CMC_14_20"/>
          <xsd:enumeration value="CMC_15_20"/>
          <xsd:enumeration value="CMC_16_20"/>
          <xsd:enumeration value="CMC_17_20"/>
          <xsd:enumeration value="CMC_18_20"/>
          <xsd:enumeration value="CMC_19_20"/>
          <xsd:enumeration value="CMC_20_20"/>
          <xsd:enumeration value="SPX_01_20"/>
          <xsd:enumeration value="SPX_02_20"/>
          <xsd:enumeration value="SPX_03_20"/>
          <xsd:enumeration value="SPX_04_20"/>
          <xsd:enumeration value="SPX_05_20"/>
          <xsd:enumeration value="SPX_06_20"/>
          <xsd:enumeration value="SPX_07_20"/>
          <xsd:enumeration value="SPX_08_20"/>
          <xsd:enumeration value="SPX_09_20"/>
          <xsd:enumeration value="SPX_10_20"/>
          <xsd:enumeration value="SPX_01_18"/>
          <xsd:enumeration value="SPX_02_18"/>
          <xsd:enumeration value="SPX_03_18"/>
          <xsd:enumeration value="SPX_04_18"/>
          <xsd:enumeration value="SPX_05_18"/>
          <xsd:enumeration value="SPX_06_18"/>
          <xsd:enumeration value="SPX_07_18"/>
          <xsd:enumeration value="SPX_08_18"/>
          <xsd:enumeration value="SPX_09_18"/>
          <xsd:enumeration value="SPX_10_18"/>
          <xsd:enumeration value="MCF_01"/>
          <xsd:enumeration value="MCF_02"/>
          <xsd:enumeration value="MCF_03"/>
          <xsd:enumeration value="MCF_04"/>
          <xsd:enumeration value="MCF_05"/>
          <xsd:enumeration value="MCF_06"/>
          <xsd:enumeration value="MCF_07"/>
          <xsd:enumeration value="MOD_01_18"/>
          <xsd:enumeration value="MOD_02_18"/>
          <xsd:enumeration value="MOD_03_18"/>
          <xsd:enumeration value="MOD_04_18"/>
          <xsd:enumeration value="MOD_05_18"/>
          <xsd:enumeration value="MOD_06_18"/>
          <xsd:enumeration value="MOD_07_18"/>
          <xsd:enumeration value="MOD_08_18"/>
          <xsd:enumeration value="MOD_09_18"/>
          <xsd:enumeration value="MOD_10_18"/>
          <xsd:enumeration value="MOD_11_18"/>
          <xsd:enumeration value="MOD_12_18"/>
          <xsd:enumeration value="MOD_13_18"/>
          <xsd:enumeration value="MOD_14_18"/>
          <xsd:enumeration value="Mod_15_18"/>
          <xsd:enumeration value="Mod_16_18"/>
          <xsd:enumeration value="Mod_17_18"/>
          <xsd:enumeration value="Mod_18_18"/>
          <xsd:enumeration value="Mod_19_18"/>
          <xsd:enumeration value="Mod_20_18"/>
          <xsd:enumeration value="Mod_21_18"/>
          <xsd:enumeration value="Mod_22_18"/>
          <xsd:enumeration value="Mod_23_18"/>
          <xsd:enumeration value="Mod_24_18"/>
          <xsd:enumeration value="Mod_25_18"/>
          <xsd:enumeration value="Mod_26_18"/>
          <xsd:enumeration value="Mod_27_18"/>
          <xsd:enumeration value="Mod_28_18"/>
          <xsd:enumeration value="Mod_29_18"/>
          <xsd:enumeration value="Mod_30_18"/>
          <xsd:enumeration value="Mod_31_18"/>
          <xsd:enumeration value="Mod_32_18"/>
          <xsd:enumeration value="Mod_33_18"/>
          <xsd:enumeration value="Mod_34_18"/>
          <xsd:enumeration value="Mod_35_18"/>
          <xsd:enumeration value="Mod_36_18"/>
          <xsd:enumeration value="Mod_37_18"/>
          <xsd:enumeration value="Mod_38_18"/>
          <xsd:enumeration value="Mod_1_19"/>
          <xsd:enumeration value="Mod_2_19"/>
          <xsd:enumeration value="Mod_3_19"/>
          <xsd:enumeration value="Mod_4_19"/>
          <xsd:enumeration value="Mod_5_19"/>
          <xsd:enumeration value="Mod_6_19"/>
          <xsd:enumeration value="Mod_7_19"/>
          <xsd:enumeration value="Mod_8_19"/>
          <xsd:enumeration value="Mod_9_19"/>
          <xsd:enumeration value="Mod_10_19"/>
          <xsd:enumeration value="Mod_11_19"/>
          <xsd:enumeration value="Mod_12_19"/>
          <xsd:enumeration value="Mod_13_19"/>
          <xsd:enumeration value="Mod_14_19"/>
          <xsd:enumeration value="Mod_15_19"/>
          <xsd:enumeration value="Mod_16_19"/>
          <xsd:enumeration value="Mod_17_19"/>
          <xsd:enumeration value="Mod_18_19"/>
          <xsd:enumeration value="Mod_19_19"/>
          <xsd:enumeration value="Mod_20_19"/>
          <xsd:enumeration value="Mod_21_19"/>
          <xsd:enumeration value="Mod_22_19"/>
          <xsd:enumeration value="Mod_23_19"/>
          <xsd:enumeration value="Mod_24_19"/>
          <xsd:enumeration value="Mod_25_19"/>
          <xsd:enumeration value="Mod_26_19"/>
          <xsd:enumeration value="Mod_27_19"/>
          <xsd:enumeration value="Mod_28_19"/>
          <xsd:enumeration value="Mod_29_19"/>
          <xsd:enumeration value="Mod_30_19"/>
          <xsd:enumeration value="Mod_31_19"/>
          <xsd:enumeration value="Mod_32_19"/>
          <xsd:enumeration value="Mod_33_19"/>
          <xsd:enumeration value="Mod_34_19"/>
          <xsd:enumeration value="Mod_35_19"/>
          <xsd:enumeration value="Mod_36_19"/>
          <xsd:enumeration value="Mod_37_19"/>
          <xsd:enumeration value="Mod_38_19"/>
          <xsd:enumeration value="Mod_39_19"/>
          <xsd:enumeration value="Mod_40_19"/>
          <xsd:enumeration value="CMC_01_21"/>
          <xsd:enumeration value="CMC_02_21"/>
          <xsd:enumeration value="CMC_03_21"/>
          <xsd:enumeration value="CMC_04_21"/>
          <xsd:enumeration value="CMC_05_21"/>
          <xsd:enumeration value="CMC_06_21"/>
          <xsd:enumeration value="CMC_07_21"/>
          <xsd:enumeration value="CMC_08_21"/>
          <xsd:enumeration value="CMC_09_21"/>
          <xsd:enumeration value="CMC_10_21"/>
          <xsd:enumeration value="MOD_01_21"/>
          <xsd:enumeration value="MOD_02_21"/>
          <xsd:enumeration value="MOD_03_21"/>
          <xsd:enumeration value="MOD_04_21"/>
          <xsd:enumeration value="MOD_05_21"/>
          <xsd:enumeration value="MOD_06_21"/>
          <xsd:enumeration value="MOD_07_21"/>
          <xsd:enumeration value="MOD_08_21"/>
          <xsd:enumeration value="MOD_09_21"/>
          <xsd:enumeration value="MOD_10_21"/>
          <xsd:enumeration value="SPX_01_21"/>
          <xsd:enumeration value="SPX_02_21"/>
          <xsd:enumeration value="SPX_03_21"/>
          <xsd:enumeration value="SPX_04_21"/>
          <xsd:enumeration value="SPX_05_21"/>
          <xsd:enumeration value="SPX_06_21"/>
          <xsd:enumeration value="SPX_07_21"/>
          <xsd:enumeration value="SPX_08_21"/>
          <xsd:enumeration value="SPX_09_21"/>
          <xsd:enumeration value="SPX_10_21"/>
        </xsd:restriction>
      </xsd:simpleType>
    </xsd:element>
    <xsd:element name="Meeting_x0020_No" ma:index="15" nillable="true" ma:displayName="Meeting No" ma:format="Dropdown" ma:internalName="Meeting_x0020_No">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enumeration value="32"/>
          <xsd:enumeration value="33"/>
          <xsd:enumeration value="34"/>
          <xsd:enumeration value="35"/>
          <xsd:enumeration value="36"/>
          <xsd:enumeration value="37"/>
          <xsd:enumeration value="38"/>
          <xsd:enumeration value="39"/>
          <xsd:enumeration value="40"/>
          <xsd:enumeration value="41"/>
          <xsd:enumeration value="42"/>
          <xsd:enumeration value="43"/>
          <xsd:enumeration value="44"/>
          <xsd:enumeration value="45"/>
          <xsd:enumeration value="46"/>
          <xsd:enumeration value="47"/>
          <xsd:enumeration value="48"/>
          <xsd:enumeration value="49"/>
          <xsd:enumeration value="50"/>
          <xsd:enumeration value="51"/>
          <xsd:enumeration value="52"/>
          <xsd:enumeration value="53"/>
          <xsd:enumeration value="54"/>
          <xsd:enumeration value="55"/>
          <xsd:enumeration value="56"/>
          <xsd:enumeration value="57"/>
          <xsd:enumeration value="58"/>
          <xsd:enumeration value="59"/>
          <xsd:enumeration value="60"/>
          <xsd:enumeration value="61"/>
          <xsd:enumeration value="62"/>
          <xsd:enumeration value="63"/>
          <xsd:enumeration value="64"/>
          <xsd:enumeration value="65"/>
          <xsd:enumeration value="66"/>
          <xsd:enumeration value="67"/>
          <xsd:enumeration value="68"/>
          <xsd:enumeration value="69"/>
          <xsd:enumeration value="70"/>
          <xsd:enumeration value="71"/>
          <xsd:enumeration value="72"/>
          <xsd:enumeration value="73"/>
          <xsd:enumeration value="74"/>
          <xsd:enumeration value="75"/>
          <xsd:enumeration value="76"/>
          <xsd:enumeration value="77"/>
          <xsd:enumeration value="78"/>
          <xsd:enumeration value="79"/>
          <xsd:enumeration value="80"/>
          <xsd:enumeration value="81"/>
          <xsd:enumeration value="82"/>
          <xsd:enumeration value="83"/>
          <xsd:enumeration value="84"/>
          <xsd:enumeration value="85"/>
          <xsd:enumeration value="86"/>
          <xsd:enumeration value="87"/>
          <xsd:enumeration value="88"/>
          <xsd:enumeration value="89"/>
          <xsd:enumeration value="90"/>
          <xsd:enumeration value="91"/>
          <xsd:enumeration value="92"/>
          <xsd:enumeration value="93"/>
          <xsd:enumeration value="94"/>
          <xsd:enumeration value="95"/>
          <xsd:enumeration value="96"/>
          <xsd:enumeration value="97"/>
          <xsd:enumeration value="98"/>
          <xsd:enumeration value="99"/>
          <xsd:enumeration value="100"/>
          <xsd:enumeration value="101"/>
          <xsd:enumeration value="102"/>
          <xsd:enumeration value="103"/>
          <xsd:enumeration value="104"/>
          <xsd:enumeration value="105"/>
          <xsd:enumeration value="106"/>
          <xsd:enumeration value="107"/>
          <xsd:enumeration value="108"/>
          <xsd:enumeration value="109"/>
          <xsd:enumeration value="110"/>
          <xsd:enumeration value="111"/>
          <xsd:enumeration value="112"/>
          <xsd:enumeration value="113"/>
          <xsd:enumeration value="114"/>
          <xsd:enumeration value="115"/>
          <xsd:enumeration value="116"/>
          <xsd:enumeration value="117"/>
          <xsd:enumeration value="118"/>
          <xsd:enumeration value="119"/>
          <xsd:enumeration value="120"/>
          <xsd:enumeration value="121"/>
          <xsd:enumeration value="122"/>
          <xsd:enumeration value="123"/>
          <xsd:enumeration value="124"/>
          <xsd:enumeration value="125"/>
          <xsd:enumeration value="126"/>
          <xsd:enumeration value="127"/>
          <xsd:enumeration value="128"/>
          <xsd:enumeration value="129"/>
          <xsd:enumeration value="130"/>
          <xsd:enumeration value="131"/>
          <xsd:enumeration value="132"/>
          <xsd:enumeration value="133"/>
          <xsd:enumeration value="134"/>
          <xsd:enumeration value="135"/>
          <xsd:enumeration value="136"/>
          <xsd:enumeration value="137"/>
          <xsd:enumeration value="138"/>
          <xsd:enumeration value="139"/>
          <xsd:enumeration value="140"/>
          <xsd:enumeration value="141"/>
          <xsd:enumeration value="142"/>
          <xsd:enumeration value="143"/>
          <xsd:enumeration value="144"/>
          <xsd:enumeration value="145"/>
          <xsd:enumeration value="146"/>
          <xsd:enumeration value="147"/>
          <xsd:enumeration value="148"/>
          <xsd:enumeration value="149"/>
          <xsd:enumeration value="150"/>
          <xsd:enumeration value="151"/>
          <xsd:enumeration value="152"/>
          <xsd:enumeration value="153"/>
          <xsd:enumeration value="154"/>
          <xsd:enumeration value="155"/>
          <xsd:enumeration value="156"/>
          <xsd:enumeration value="157"/>
          <xsd:enumeration value="158"/>
          <xsd:enumeration value="159"/>
          <xsd:enumeration value="160"/>
          <xsd:enumeration value="161"/>
          <xsd:enumeration value="162"/>
          <xsd:enumeration value="163"/>
          <xsd:enumeration value="164"/>
          <xsd:enumeration value="165"/>
          <xsd:enumeration value="166"/>
          <xsd:enumeration value="167"/>
          <xsd:enumeration value="168"/>
          <xsd:enumeration value="169"/>
          <xsd:enumeration value="170"/>
          <xsd:enumeration value="171"/>
          <xsd:enumeration value="172"/>
          <xsd:enumeration value="173"/>
          <xsd:enumeration value="174"/>
          <xsd:enumeration value="175"/>
          <xsd:enumeration value="176"/>
          <xsd:enumeration value="177"/>
          <xsd:enumeration value="178"/>
          <xsd:enumeration value="179"/>
          <xsd:enumeration value="180"/>
          <xsd:enumeration value="181"/>
          <xsd:enumeration value="182"/>
          <xsd:enumeration value="183"/>
          <xsd:enumeration value="184"/>
          <xsd:enumeration value="185"/>
          <xsd:enumeration value="186"/>
          <xsd:enumeration value="187"/>
          <xsd:enumeration value="188"/>
          <xsd:enumeration value="189"/>
          <xsd:enumeration value="190"/>
          <xsd:enumeration value="191"/>
          <xsd:enumeration value="192"/>
          <xsd:enumeration value="193"/>
          <xsd:enumeration value="194"/>
          <xsd:enumeration value="195"/>
          <xsd:enumeration value="196"/>
          <xsd:enumeration value="197"/>
          <xsd:enumeration value="198"/>
          <xsd:enumeration value="199"/>
          <xsd:enumeration value="200"/>
          <xsd:enumeration value="201"/>
          <xsd:enumeration value="202"/>
          <xsd:enumeration value="203"/>
          <xsd:enumeration value="204"/>
          <xsd:enumeration value="205"/>
          <xsd:enumeration value="206"/>
          <xsd:enumeration value="207"/>
          <xsd:enumeration value="208"/>
          <xsd:enumeration value="209"/>
          <xsd:enumeration value="210"/>
          <xsd:enumeration value="211"/>
          <xsd:enumeration value="212"/>
          <xsd:enumeration value="213"/>
          <xsd:enumeration value="214"/>
          <xsd:enumeration value="215"/>
          <xsd:enumeration value="216"/>
          <xsd:enumeration value="217"/>
          <xsd:enumeration value="218"/>
          <xsd:enumeration value="219"/>
          <xsd:enumeration value="220"/>
          <xsd:enumeration value="221"/>
          <xsd:enumeration value="222"/>
          <xsd:enumeration value="223"/>
          <xsd:enumeration value="224"/>
          <xsd:enumeration value="225"/>
          <xsd:enumeration value="226"/>
          <xsd:enumeration value="227"/>
          <xsd:enumeration value="228"/>
          <xsd:enumeration value="229"/>
          <xsd:enumeration value="230"/>
          <xsd:enumeration value="231"/>
          <xsd:enumeration value="232"/>
          <xsd:enumeration value="233"/>
          <xsd:enumeration value="234"/>
          <xsd:enumeration value="235"/>
          <xsd:enumeration value="236"/>
          <xsd:enumeration value="237"/>
          <xsd:enumeration value="238"/>
          <xsd:enumeration value="239"/>
          <xsd:enumeration value="240"/>
          <xsd:enumeration value="241"/>
          <xsd:enumeration value="242"/>
          <xsd:enumeration value="243"/>
          <xsd:enumeration value="244"/>
          <xsd:enumeration value="245"/>
          <xsd:enumeration value="246"/>
          <xsd:enumeration value="247"/>
          <xsd:enumeration value="248"/>
          <xsd:enumeration value="249"/>
          <xsd:enumeration value="250"/>
          <xsd:enumeration value="251"/>
          <xsd:enumeration value="252"/>
          <xsd:enumeration value="253"/>
          <xsd:enumeration value="254"/>
          <xsd:enumeration value="255"/>
          <xsd:enumeration value="256"/>
          <xsd:enumeration value="257"/>
          <xsd:enumeration value="258"/>
          <xsd:enumeration value="259"/>
          <xsd:enumeration value="260"/>
          <xsd:enumeration value="261"/>
          <xsd:enumeration value="262"/>
          <xsd:enumeration value="263"/>
          <xsd:enumeration value="264"/>
          <xsd:enumeration value="265"/>
          <xsd:enumeration value="266"/>
          <xsd:enumeration value="267"/>
          <xsd:enumeration value="268"/>
          <xsd:enumeration value="269"/>
          <xsd:enumeration value="270"/>
          <xsd:enumeration value="271"/>
          <xsd:enumeration value="272"/>
          <xsd:enumeration value="273"/>
          <xsd:enumeration value="274"/>
          <xsd:enumeration value="275"/>
          <xsd:enumeration value="276"/>
          <xsd:enumeration value="277"/>
          <xsd:enumeration value="278"/>
          <xsd:enumeration value="279"/>
          <xsd:enumeration value="280"/>
          <xsd:enumeration value="281"/>
          <xsd:enumeration value="282"/>
          <xsd:enumeration value="283"/>
          <xsd:enumeration value="284"/>
          <xsd:enumeration value="285"/>
          <xsd:enumeration value="286"/>
          <xsd:enumeration value="287"/>
          <xsd:enumeration value="288"/>
          <xsd:enumeration value="289"/>
          <xsd:enumeration value="290"/>
          <xsd:enumeration value="291"/>
          <xsd:enumeration value="292"/>
          <xsd:enumeration value="293"/>
          <xsd:enumeration value="294"/>
          <xsd:enumeration value="295"/>
          <xsd:enumeration value="296"/>
          <xsd:enumeration value="297"/>
          <xsd:enumeration value="298"/>
          <xsd:enumeration value="299"/>
          <xsd:enumeration value="300"/>
        </xsd:restriction>
      </xsd:simpleType>
    </xsd:element>
    <xsd:element name="Doc_x0020_Type" ma:index="16" nillable="true" ma:displayName="Doc Category" ma:format="Dropdown" ma:internalName="Doc_x0020_Type" ma:readOnly="false">
      <xsd:simpleType>
        <xsd:restriction base="dms:Choice">
          <xsd:enumeration value="Meeting No"/>
          <xsd:enumeration value="Working Group"/>
          <xsd:enumeration value="Mod  ID"/>
          <xsd:enumeration value="Trackers"/>
          <xsd:enumeration value="SL Docs"/>
          <xsd:enumeration value="Internal Mods Meetings"/>
        </xsd:restriction>
      </xsd:simpleType>
    </xsd:element>
    <xsd:element name="WG_x0020_Link" ma:index="17" nillable="true" ma:displayName="WG Link" ma:format="Hyperlink" ma:internalName="WG_x0020_Link">
      <xsd:complexType>
        <xsd:complexContent>
          <xsd:extension base="dms:URL">
            <xsd:sequence>
              <xsd:element name="Url" type="dms:ValidUrl" minOccurs="0" nillable="true"/>
              <xsd:element name="Description" type="xsd:string" nillable="true"/>
            </xsd:sequence>
          </xsd:extension>
        </xsd:complexContent>
      </xsd:complexType>
    </xsd:element>
    <xsd:element name="Working_x0020_Group" ma:index="18" nillable="true" ma:displayName="Working Group" ma:default="Working Group 1" ma:format="Dropdown" ma:internalName="Working_x0020_Group">
      <xsd:simpleType>
        <xsd:restriction base="dms:Choice">
          <xsd:enumeration value="Working Group 1"/>
          <xsd:enumeration value="Working Group 2"/>
          <xsd:enumeration value="Working Group 3"/>
          <xsd:enumeration value="Working Group 4"/>
          <xsd:enumeration value="Working Group 5"/>
          <xsd:enumeration value="Working Group 6"/>
          <xsd:enumeration value="Working Group 7"/>
          <xsd:enumeration value="Working Group 8"/>
          <xsd:enumeration value="Working Group 9"/>
          <xsd:enumeration value="Working Group 1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8273F4-A5C1-475F-85C3-7A45F2F34E1D}">
  <ds:schemaRefs>
    <ds:schemaRef ds:uri="http://purl.org/dc/dcmitype/"/>
    <ds:schemaRef ds:uri="http://schemas.openxmlformats.org/package/2006/metadata/core-properties"/>
    <ds:schemaRef ds:uri="3cada6dc-2705-46ed-bab2-0b2cd6d935ca"/>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 ds:uri="83dee237-e653-49f0-9104-674b0aa2bf9b"/>
  </ds:schemaRefs>
</ds:datastoreItem>
</file>

<file path=customXml/itemProps2.xml><?xml version="1.0" encoding="utf-8"?>
<ds:datastoreItem xmlns:ds="http://schemas.openxmlformats.org/officeDocument/2006/customXml" ds:itemID="{D5985D52-3336-42C7-AF6A-E0ADE4DD2718}">
  <ds:schemaRefs>
    <ds:schemaRef ds:uri="http://schemas.microsoft.com/sharepoint/v3/contenttype/forms"/>
  </ds:schemaRefs>
</ds:datastoreItem>
</file>

<file path=customXml/itemProps3.xml><?xml version="1.0" encoding="utf-8"?>
<ds:datastoreItem xmlns:ds="http://schemas.openxmlformats.org/officeDocument/2006/customXml" ds:itemID="{79146368-7823-45F5-89FB-F448E4C3D3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ada6dc-2705-46ed-bab2-0b2cd6d935ca"/>
    <ds:schemaRef ds:uri="83dee237-e653-49f0-9104-674b0aa2bf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EP Power point presentation template</Template>
  <TotalTime>54478</TotalTime>
  <Words>664</Words>
  <Application>Microsoft Office PowerPoint</Application>
  <PresentationFormat>On-screen Show (4:3)</PresentationFormat>
  <Paragraphs>45</Paragraphs>
  <Slides>5</Slides>
  <Notes>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5</vt:i4>
      </vt:variant>
    </vt:vector>
  </HeadingPairs>
  <TitlesOfParts>
    <vt:vector size="9" baseType="lpstr">
      <vt:lpstr>EP Power point presentation template</vt:lpstr>
      <vt:lpstr>1_EP Power point presentation template</vt:lpstr>
      <vt:lpstr>2_EP Power point presentation template</vt:lpstr>
      <vt:lpstr>think-cell Slide</vt:lpstr>
      <vt:lpstr>Balancing Market Modification Proposal   Expansion of the System Service Flag to include Cross-Zonal Actions for System Security Reasons  11 February 2021  </vt:lpstr>
      <vt:lpstr>Context – Explanation of Proposed Change</vt:lpstr>
      <vt:lpstr>Legal Drafting Change</vt:lpstr>
      <vt:lpstr>Modification Proposal Justification: 12 January 2021 example</vt:lpstr>
      <vt:lpstr>Modification Proposal Justification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Phillipson</dc:creator>
  <cp:lastModifiedBy>Linnane, Sandra</cp:lastModifiedBy>
  <cp:revision>2593</cp:revision>
  <cp:lastPrinted>2020-09-21T12:46:18Z</cp:lastPrinted>
  <dcterms:created xsi:type="dcterms:W3CDTF">2017-08-17T07:49:57Z</dcterms:created>
  <dcterms:modified xsi:type="dcterms:W3CDTF">2021-02-09T09:42:30Z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ContentTypeId">
    <vt:lpwstr>0x0101007A86811831C6F943A75C3AB05CFC8DA5</vt:lpwstr>
  </property>
  <property fmtid="{D5CDD505-2E9C-101B-9397-08002B2CF9AE}" pid="5" name="MSIP_Label_747e95ac-4c94-4f16-aab4-79ea41bdbc3d_Enabled">
    <vt:lpwstr>True</vt:lpwstr>
  </property>
  <property fmtid="{D5CDD505-2E9C-101B-9397-08002B2CF9AE}" pid="6" name="MSIP_Label_747e95ac-4c94-4f16-aab4-79ea41bdbc3d_SiteId">
    <vt:lpwstr>05afcc84-2ec9-4cd5-b117-5fadcd7b338a</vt:lpwstr>
  </property>
  <property fmtid="{D5CDD505-2E9C-101B-9397-08002B2CF9AE}" pid="7" name="MSIP_Label_747e95ac-4c94-4f16-aab4-79ea41bdbc3d_Owner">
    <vt:lpwstr>J.Mahon@tynaghenergy.ie</vt:lpwstr>
  </property>
  <property fmtid="{D5CDD505-2E9C-101B-9397-08002B2CF9AE}" pid="8" name="MSIP_Label_747e95ac-4c94-4f16-aab4-79ea41bdbc3d_SetDate">
    <vt:lpwstr>2020-09-17T09:43:04.1438809Z</vt:lpwstr>
  </property>
  <property fmtid="{D5CDD505-2E9C-101B-9397-08002B2CF9AE}" pid="9" name="MSIP_Label_747e95ac-4c94-4f16-aab4-79ea41bdbc3d_Name">
    <vt:lpwstr>Confidential</vt:lpwstr>
  </property>
  <property fmtid="{D5CDD505-2E9C-101B-9397-08002B2CF9AE}" pid="10" name="MSIP_Label_747e95ac-4c94-4f16-aab4-79ea41bdbc3d_Application">
    <vt:lpwstr>Microsoft Azure Information Protection</vt:lpwstr>
  </property>
  <property fmtid="{D5CDD505-2E9C-101B-9397-08002B2CF9AE}" pid="11" name="MSIP_Label_747e95ac-4c94-4f16-aab4-79ea41bdbc3d_ActionId">
    <vt:lpwstr>65a2adae-aa52-4d6a-9ac5-bd5069bf07d5</vt:lpwstr>
  </property>
  <property fmtid="{D5CDD505-2E9C-101B-9397-08002B2CF9AE}" pid="12" name="MSIP_Label_747e95ac-4c94-4f16-aab4-79ea41bdbc3d_Extended_MSFT_Method">
    <vt:lpwstr>Manual</vt:lpwstr>
  </property>
  <property fmtid="{D5CDD505-2E9C-101B-9397-08002B2CF9AE}" pid="13" name="Sensitivity">
    <vt:lpwstr>Confidential</vt:lpwstr>
  </property>
  <property fmtid="{D5CDD505-2E9C-101B-9397-08002B2CF9AE}" pid="14" name="File Category">
    <vt:lpwstr/>
  </property>
</Properties>
</file>