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8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Mod_06_18 – PMEA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7545FF6C-7C9D-4E5F-8150-A48F75A177E4}" type="presOf" srcId="{B53502B7-CFD9-4D79-A7B6-A209BE8CBF2D}" destId="{BCBE42DD-E755-40FA-869D-120EE8F7268F}" srcOrd="0" destOrd="0" presId="urn:microsoft.com/office/officeart/2005/8/layout/vList2"/>
    <dgm:cxn modelId="{2C844682-0E5D-4820-ADA1-381C01DBD295}" type="presOf" srcId="{0892F4D6-8279-418A-8AE9-47AF4E299AA2}" destId="{E48EDA4C-8A74-43CF-ADF1-DB0F43C3695D}" srcOrd="0" destOrd="0" presId="urn:microsoft.com/office/officeart/2005/8/layout/vList2"/>
    <dgm:cxn modelId="{CD36B143-C6D1-4296-A45C-ACFF054A80B5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Mod_06_18 – PMEA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91C36BB-AB8A-4B5F-8DA0-EE755733A253}" type="presOf" srcId="{B53502B7-CFD9-4D79-A7B6-A209BE8CBF2D}" destId="{BCBE42DD-E755-40FA-869D-120EE8F7268F}" srcOrd="0" destOrd="0" presId="urn:microsoft.com/office/officeart/2005/8/layout/vList2"/>
    <dgm:cxn modelId="{0689ECC8-5E3A-4D42-9058-EE7793746886}" type="presOf" srcId="{0892F4D6-8279-418A-8AE9-47AF4E299AA2}" destId="{E48EDA4C-8A74-43CF-ADF1-DB0F43C3695D}" srcOrd="0" destOrd="0" presId="urn:microsoft.com/office/officeart/2005/8/layout/vList2"/>
    <dgm:cxn modelId="{4126EEF0-12AC-4BD6-B2EF-74944090321F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Mod_06_18 – PMEA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Mod_06_18 – PMEA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1938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87175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2357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467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6338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33794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43216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72930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1403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6673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73647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04300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="" xmlns:p14="http://schemas.microsoft.com/office/powerpoint/2010/main" val="238614136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IE" dirty="0" smtClean="0"/>
              <a:t>Theoretically there should always be at least one Bid Offer Acceptance (BOA) Quantity which is </a:t>
            </a:r>
            <a:r>
              <a:rPr lang="en-IE" dirty="0" err="1" smtClean="0"/>
              <a:t>unflagged</a:t>
            </a:r>
            <a:r>
              <a:rPr lang="en-IE" dirty="0" smtClean="0"/>
              <a:t> and is therefore the Marginal Energy Action;</a:t>
            </a:r>
          </a:p>
          <a:p>
            <a:r>
              <a:rPr lang="en-IE" dirty="0" smtClean="0"/>
              <a:t>However this does not account for other aspects of pricing which could remove the </a:t>
            </a:r>
            <a:r>
              <a:rPr lang="en-IE" dirty="0" err="1" smtClean="0"/>
              <a:t>unflagged</a:t>
            </a:r>
            <a:r>
              <a:rPr lang="en-IE" dirty="0" smtClean="0"/>
              <a:t> action from the process on rare occasions, such as the De Minimis Acceptance Threshold (DMAT) parameter which excludes BOAs with sufficiently small quantities;</a:t>
            </a:r>
          </a:p>
          <a:p>
            <a:r>
              <a:rPr lang="en-IE" dirty="0" smtClean="0"/>
              <a:t>In the current drafting the process for calculating the Marginal Energy Action Price has no stated outcome for what should happen if there is no </a:t>
            </a:r>
            <a:r>
              <a:rPr lang="en-IE" dirty="0" err="1" smtClean="0"/>
              <a:t>unflagged</a:t>
            </a:r>
            <a:r>
              <a:rPr lang="en-IE" dirty="0" smtClean="0"/>
              <a:t> action, therefore the process “fails” and the Market Back Up Price for the whole half-hour should be the result;</a:t>
            </a:r>
          </a:p>
          <a:p>
            <a:r>
              <a:rPr lang="en-IE" dirty="0" smtClean="0"/>
              <a:t>However this removes all of the information which is present in the flagged actions of the cost of balancing in a period, including Imbalance Pricing Periods where the process ran correctly;</a:t>
            </a:r>
          </a:p>
          <a:p>
            <a:r>
              <a:rPr lang="en-IE" dirty="0" smtClean="0"/>
              <a:t>Also the current process for when there is an overly large proportion of actions flagged than required to meet the NIV is to </a:t>
            </a:r>
            <a:r>
              <a:rPr lang="en-IE" dirty="0" err="1" smtClean="0"/>
              <a:t>untag</a:t>
            </a:r>
            <a:r>
              <a:rPr lang="en-IE" dirty="0" smtClean="0"/>
              <a:t> some of those actions in the NIV Tagging stage: this proposal is to extend that process to the scenario when all actions are flagged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4130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="" xmlns:p14="http://schemas.microsoft.com/office/powerpoint/2010/main" val="38745032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This proposal would be to implement a pure NIV Tagging approach in situations where there are no </a:t>
            </a:r>
            <a:r>
              <a:rPr lang="en-IE" dirty="0" err="1" smtClean="0"/>
              <a:t>unflagged</a:t>
            </a:r>
            <a:r>
              <a:rPr lang="en-IE" dirty="0" smtClean="0"/>
              <a:t> actions, by unflagging the volume of actions required to meet the NIV, keeping the most expensive actions tagged out:</a:t>
            </a:r>
          </a:p>
          <a:p>
            <a:pPr lvl="1"/>
            <a:r>
              <a:rPr lang="en-IE" dirty="0" smtClean="0"/>
              <a:t>This is expanding the current treatment of the situation where there are too many flagged actions, where some actions become untagged during the NIV Tagging process.</a:t>
            </a:r>
          </a:p>
          <a:p>
            <a:r>
              <a:rPr lang="en-IE" dirty="0" smtClean="0"/>
              <a:t>Setting PMEA to PCAP or PFLOOR is a means of allowing the process to continue and carry out pure NIV Tagging in a way which means PCAP and PFLOOR will not impact the final result:</a:t>
            </a:r>
          </a:p>
          <a:p>
            <a:pPr lvl="1"/>
            <a:r>
              <a:rPr lang="en-IE" dirty="0" smtClean="0"/>
              <a:t>The Replacement Bid Offer Price stage of the process will ensure that this PMEA will not continue in the process unless there actually was a BOA at the price of PCAP or PFLOOR.</a:t>
            </a:r>
          </a:p>
          <a:p>
            <a:r>
              <a:rPr lang="en-IE" dirty="0" smtClean="0"/>
              <a:t>The other part of this proposal is a simple moving of a parenthesis to ensure that the meaning of the drafting unambiguously matches the intended design:</a:t>
            </a:r>
          </a:p>
          <a:p>
            <a:pPr lvl="1"/>
            <a:r>
              <a:rPr lang="en-IE" dirty="0" smtClean="0"/>
              <a:t>Intention is for PMEA to be the marginal (highest/lowest) priced BOA whose associated Imbalance Price Flag is equal to one, however the current wording does not make this clear.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9591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1821</MMTID>
    <ModID xmlns="bd8dd43f-48f8-46ce-9b8d-78f402b7750b">742</ModID>
  </documentManagement>
</p:properties>
</file>

<file path=customXml/itemProps1.xml><?xml version="1.0" encoding="utf-8"?>
<ds:datastoreItem xmlns:ds="http://schemas.openxmlformats.org/officeDocument/2006/customXml" ds:itemID="{E8670052-3841-46DC-9A86-93D79E4D0F4D}"/>
</file>

<file path=customXml/itemProps2.xml><?xml version="1.0" encoding="utf-8"?>
<ds:datastoreItem xmlns:ds="http://schemas.openxmlformats.org/officeDocument/2006/customXml" ds:itemID="{AB4AC65F-A074-428E-875C-4626B800FEE9}"/>
</file>

<file path=customXml/itemProps3.xml><?xml version="1.0" encoding="utf-8"?>
<ds:datastoreItem xmlns:ds="http://schemas.openxmlformats.org/officeDocument/2006/customXml" ds:itemID="{191172F2-1EA4-4301-8685-E7D60F03989B}"/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403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Kerin, Martin</dc:creator>
  <cp:lastModifiedBy>eblair</cp:lastModifiedBy>
  <cp:revision>33</cp:revision>
  <dcterms:created xsi:type="dcterms:W3CDTF">2018-01-29T17:04:13Z</dcterms:created>
  <dcterms:modified xsi:type="dcterms:W3CDTF">2018-03-16T11:36:28Z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File Category">
    <vt:lpwstr/>
  </property>
  <property fmtid="{D5CDD505-2E9C-101B-9397-08002B2CF9AE}" pid="4" name="Document Owner">
    <vt:lpwstr>Kerin, Martin103</vt:lpwstr>
  </property>
  <property fmtid="{D5CDD505-2E9C-101B-9397-08002B2CF9AE}" pid="6" name="iab7cdb7554d4997ae876b11632fa575">
    <vt:lpwstr/>
  </property>
  <property fmtid="{D5CDD505-2E9C-101B-9397-08002B2CF9AE}" pid="9" name="Doc Type">
    <vt:lpwstr>MJK</vt:lpwstr>
  </property>
  <property fmtid="{D5CDD505-2E9C-101B-9397-08002B2CF9AE}" pid="12" name="Copy to Website">
    <vt:lpwstr>true</vt:lpwstr>
  </property>
  <property fmtid="{D5CDD505-2E9C-101B-9397-08002B2CF9AE}" pid="13" name="Mod ID">
    <vt:lpwstr>1080</vt:lpwstr>
  </property>
  <property fmtid="{D5CDD505-2E9C-101B-9397-08002B2CF9AE}" pid="14" name="Year of Modification Proposal">
    <vt:lpwstr>2018</vt:lpwstr>
  </property>
  <property fmtid="{D5CDD505-2E9C-101B-9397-08002B2CF9AE}" pid="15" name="Document Type">
    <vt:lpwstr>Modification Proposal</vt:lpwstr>
  </property>
  <property fmtid="{D5CDD505-2E9C-101B-9397-08002B2CF9AE}" pid="17" name="_CopySource">
    <vt:lpwstr>Mod_06_18 Presentation.pptx</vt:lpwstr>
  </property>
  <property fmtid="{D5CDD505-2E9C-101B-9397-08002B2CF9AE}" pid="18" name="Order">
    <vt:r8>380500</vt:r8>
  </property>
</Properties>
</file>