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F4A29-030D-4B4F-B785-7ED1ED9ADCB5}" type="datetimeFigureOut">
              <a:rPr lang="en-IE" smtClean="0"/>
              <a:pPr/>
              <a:t>28/02/2018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964B5-F27B-4079-9831-3A1C4054BA1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AACA9-53AA-4D78-804A-3127B6911D6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188640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1547664" y="1700808"/>
            <a:ext cx="5832648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800" b="1" dirty="0" smtClean="0"/>
              <a:t>MOD_10_18</a:t>
            </a:r>
          </a:p>
          <a:p>
            <a:pPr algn="ctr"/>
            <a:r>
              <a:rPr lang="en-GB" sz="3800" b="1" dirty="0" smtClean="0"/>
              <a:t>Amendment to Capacity Settlement Statement Publication from Monthly to Daily</a:t>
            </a:r>
          </a:p>
          <a:p>
            <a:pPr algn="ctr"/>
            <a:endParaRPr lang="en-GB" sz="3800" b="1" dirty="0" smtClean="0"/>
          </a:p>
          <a:p>
            <a:pPr algn="ctr"/>
            <a:r>
              <a:rPr lang="en-GB" sz="3800" b="1" smtClean="0"/>
              <a:t>13</a:t>
            </a:r>
            <a:r>
              <a:rPr lang="en-GB" sz="3800" b="1" baseline="30000" smtClean="0"/>
              <a:t>th</a:t>
            </a:r>
            <a:r>
              <a:rPr lang="en-GB" sz="3800" b="1" smtClean="0"/>
              <a:t> March </a:t>
            </a:r>
            <a:r>
              <a:rPr lang="en-GB" sz="3800" b="1" dirty="0" smtClean="0"/>
              <a:t>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 descr="Semo Logo SM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116632"/>
            <a:ext cx="1569715" cy="655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5949280"/>
            <a:ext cx="1171575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6052790"/>
            <a:ext cx="1080120" cy="472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51520" y="1295400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Proposal seeks to amend the timing of publication of Capacity Settlement Statements so that this occurs Daily on Settlement Day + 5 Working Days as opposed to Monthly on Capacity Period +5 Working Days for </a:t>
            </a:r>
            <a:r>
              <a:rPr lang="en-GB" dirty="0" smtClean="0"/>
              <a:t>I</a:t>
            </a:r>
            <a:r>
              <a:rPr lang="en-GB" dirty="0" smtClean="0"/>
              <a:t>nitial Statements</a:t>
            </a:r>
          </a:p>
          <a:p>
            <a:pPr lvl="1">
              <a:buFont typeface="Wingdings" pitchFamily="2" charset="2"/>
              <a:buChar char="Ø"/>
            </a:pPr>
            <a:r>
              <a:rPr lang="en-GB" dirty="0" smtClean="0"/>
              <a:t>Note that that for indicative this would move from capacity period + 3 </a:t>
            </a:r>
            <a:r>
              <a:rPr lang="en-GB" dirty="0" smtClean="0"/>
              <a:t>W</a:t>
            </a:r>
            <a:r>
              <a:rPr lang="en-GB" dirty="0" smtClean="0"/>
              <a:t>orking Days to Settlement Day +1 Working Day</a:t>
            </a:r>
          </a:p>
          <a:p>
            <a:pPr lvl="1">
              <a:buFont typeface="Wingdings" pitchFamily="2" charset="2"/>
              <a:buChar char="Ø"/>
            </a:pPr>
            <a:endParaRPr lang="en-GB" dirty="0" smtClean="0"/>
          </a:p>
          <a:p>
            <a:pPr marL="0" lvl="1">
              <a:buFont typeface="Wingdings" pitchFamily="2" charset="2"/>
              <a:buChar char="Ø"/>
            </a:pPr>
            <a:r>
              <a:rPr lang="en-GB" dirty="0" smtClean="0"/>
              <a:t>This is due to daily Capacity Settlement Calculations being required for Credit Calculations in ISEM so that the Central Market Systems have been designed to publish daily</a:t>
            </a:r>
          </a:p>
          <a:p>
            <a:pPr marL="0" lvl="1">
              <a:buFont typeface="Wingdings" pitchFamily="2" charset="2"/>
              <a:buChar char="Ø"/>
            </a:pPr>
            <a:endParaRPr lang="en-GB" dirty="0" smtClean="0"/>
          </a:p>
          <a:p>
            <a:pPr marL="0" lvl="1">
              <a:buFont typeface="Wingdings" pitchFamily="2" charset="2"/>
              <a:buChar char="Ø"/>
            </a:pPr>
            <a:r>
              <a:rPr lang="en-GB" dirty="0" smtClean="0"/>
              <a:t>We could consider that this earlier publication meets the existing timeline which it certainly does; however, SEMOs preference is to make this an explicit obligation in the Code for clarity and also so that SEMO are obliged to adhere to daily timelines</a:t>
            </a:r>
          </a:p>
          <a:p>
            <a:pPr marL="0" lvl="1">
              <a:buFont typeface="Wingdings" pitchFamily="2" charset="2"/>
              <a:buChar char="Ø"/>
            </a:pPr>
            <a:endParaRPr lang="en-GB" dirty="0" smtClean="0"/>
          </a:p>
          <a:p>
            <a:pPr marL="0" lvl="1">
              <a:buFont typeface="Wingdings" pitchFamily="2" charset="2"/>
              <a:buChar char="Ø"/>
            </a:pPr>
            <a:r>
              <a:rPr lang="en-GB" dirty="0" smtClean="0"/>
              <a:t>This proposal furthers the Code Objective ‘to provide transparency in the operation of the SEM’ and if not implemented the Code will not clearly reflect the timing of these publications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9672" y="620688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 smtClean="0"/>
              <a:t>Summary Information</a:t>
            </a:r>
            <a:endParaRPr lang="en-IE" sz="24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Modification Document" ma:contentTypeID="0x010100269864AADB634B43A1DAFE75AB6B7AEA00E694DBD827E2A74DAF8DBA9CA236CE9A" ma:contentTypeVersion="10" ma:contentTypeDescription="" ma:contentTypeScope="" ma:versionID="76444a00e0d344046184e9be4e4b7bda">
  <xsd:schema xmlns:xsd="http://www.w3.org/2001/XMLSchema" xmlns:p="http://schemas.microsoft.com/office/2006/metadata/properties" xmlns:ns2="f69c7b9a-bbed-41f8-b24c-bbeb71979adf" xmlns:ns3="bd8dd43f-48f8-46ce-9b8d-78f402b7750b" targetNamespace="http://schemas.microsoft.com/office/2006/metadata/properties" ma:root="true" ma:fieldsID="9f63ddca8ac484b9842f993b74a9b250" ns2:_="" ns3:_="">
    <xsd:import namespace="f69c7b9a-bbed-41f8-b24c-bbeb71979adf"/>
    <xsd:import namespace="bd8dd43f-48f8-46ce-9b8d-78f402b7750b"/>
    <xsd:element name="properties">
      <xsd:complexType>
        <xsd:sequence>
          <xsd:element name="documentManagement">
            <xsd:complexType>
              <xsd:all>
                <xsd:element ref="ns2:FromMMT" minOccurs="0"/>
                <xsd:element ref="ns2:MMTID" minOccurs="0"/>
                <xsd:element ref="ns3:ModI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69c7b9a-bbed-41f8-b24c-bbeb71979adf" elementFormDefault="qualified">
    <xsd:import namespace="http://schemas.microsoft.com/office/2006/documentManagement/types"/>
    <xsd:element name="FromMMT" ma:index="1" nillable="true" ma:displayName="From MMT" ma:default="0" ma:description="Indicates if the item was published from MMT" ma:internalName="FromMMT">
      <xsd:simpleType>
        <xsd:restriction base="dms:Boolean"/>
      </xsd:simpleType>
    </xsd:element>
    <xsd:element name="MMTID" ma:index="2" nillable="true" ma:displayName="MMT ID" ma:decimals="0" ma:internalName="MMTID" ma:percentage="FALSE">
      <xsd:simpleType>
        <xsd:restriction base="dms:Number"/>
      </xsd:simpleType>
    </xsd:element>
  </xsd:schema>
  <xsd:schema xmlns:xsd="http://www.w3.org/2001/XMLSchema" xmlns:dms="http://schemas.microsoft.com/office/2006/documentManagement/types" targetNamespace="bd8dd43f-48f8-46ce-9b8d-78f402b7750b" elementFormDefault="qualified">
    <xsd:import namespace="http://schemas.microsoft.com/office/2006/documentManagement/types"/>
    <xsd:element name="ModID" ma:index="3" nillable="true" ma:displayName="Mod ID" ma:list="{fe5fb5e6-2196-48f2-87cb-9a5f0541640f}" ma:internalName="ModID" ma:showField="ModificationID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FromMMT xmlns="f69c7b9a-bbed-41f8-b24c-bbeb71979adf">true</FromMMT>
    <MMTID xmlns="f69c7b9a-bbed-41f8-b24c-bbeb71979adf">1826</MMTID>
    <ModID xmlns="bd8dd43f-48f8-46ce-9b8d-78f402b7750b">746</ModID>
  </documentManagement>
</p:properties>
</file>

<file path=customXml/itemProps1.xml><?xml version="1.0" encoding="utf-8"?>
<ds:datastoreItem xmlns:ds="http://schemas.openxmlformats.org/officeDocument/2006/customXml" ds:itemID="{3378BADA-8A1A-42D4-A73A-1B344E554933}"/>
</file>

<file path=customXml/itemProps2.xml><?xml version="1.0" encoding="utf-8"?>
<ds:datastoreItem xmlns:ds="http://schemas.openxmlformats.org/officeDocument/2006/customXml" ds:itemID="{49FBEC54-12A7-41C3-A85E-605C17FD5AB2}"/>
</file>

<file path=customXml/itemProps3.xml><?xml version="1.0" encoding="utf-8"?>
<ds:datastoreItem xmlns:ds="http://schemas.openxmlformats.org/officeDocument/2006/customXml" ds:itemID="{2D8E1465-5200-4ECA-A32F-3A0EC5D4E37E}"/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181</Words>
  <Application>Microsoft Office PowerPoint</Application>
  <PresentationFormat>On-screen Show (4:3)</PresentationFormat>
  <Paragraphs>15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</dc:title>
  <dc:creator/>
  <cp:lastModifiedBy>Chris Goodman</cp:lastModifiedBy>
  <cp:revision>27</cp:revision>
  <dcterms:created xsi:type="dcterms:W3CDTF">2006-08-16T00:00:00Z</dcterms:created>
  <dcterms:modified xsi:type="dcterms:W3CDTF">2018-02-28T15:35:15Z</dcterms:modified>
  <cp:contentType>Modification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0x010100269864AADB634B43A1DAFE75AB6B7AEA00E694DBD827E2A74DAF8DBA9CA236CE9A</vt:lpwstr>
  </property>
  <property fmtid="{D5CDD505-2E9C-101B-9397-08002B2CF9AE}" pid="5" name="Copy to Website">
    <vt:lpwstr>true</vt:lpwstr>
  </property>
  <property fmtid="{D5CDD505-2E9C-101B-9397-08002B2CF9AE}" pid="6" name="Mod ID">
    <vt:lpwstr>1084</vt:lpwstr>
  </property>
  <property fmtid="{D5CDD505-2E9C-101B-9397-08002B2CF9AE}" pid="7" name="Year of Modification Proposal">
    <vt:lpwstr>2018</vt:lpwstr>
  </property>
  <property fmtid="{D5CDD505-2E9C-101B-9397-08002B2CF9AE}" pid="8" name="Document Type">
    <vt:lpwstr>Slides</vt:lpwstr>
  </property>
  <property fmtid="{D5CDD505-2E9C-101B-9397-08002B2CF9AE}" pid="10" name="_CopySource">
    <vt:lpwstr>Mod_10_18 Amendment to Capacity Settlement Statement Publication from Monthly to Daily.pptx</vt:lpwstr>
  </property>
  <property fmtid="{D5CDD505-2E9C-101B-9397-08002B2CF9AE}" pid="11" name="Order">
    <vt:r8>381000</vt:r8>
  </property>
</Properties>
</file>