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4A29-030D-4B4F-B785-7ED1ED9ADCB5}" type="datetimeFigureOut">
              <a:rPr lang="en-IE" smtClean="0"/>
              <a:pPr/>
              <a:t>28/02/2018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64B5-F27B-4079-9831-3A1C4054BA1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MOD_10_18</a:t>
            </a:r>
          </a:p>
          <a:p>
            <a:pPr algn="ctr"/>
            <a:r>
              <a:rPr lang="en-GB" sz="3800" b="1" dirty="0" smtClean="0"/>
              <a:t>Amendment to Capacity Settlement Statement Publication from Monthly to Daily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smtClean="0"/>
              <a:t>13</a:t>
            </a:r>
            <a:r>
              <a:rPr lang="en-GB" sz="3800" b="1" baseline="30000" smtClean="0"/>
              <a:t>th</a:t>
            </a:r>
            <a:r>
              <a:rPr lang="en-GB" sz="3800" b="1" smtClean="0"/>
              <a:t> March </a:t>
            </a:r>
            <a:r>
              <a:rPr lang="en-GB" sz="3800" b="1" dirty="0" smtClean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1295400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Proposal seeks to amend the timing of publication of Capacity Settlement Statements so that this occurs Daily on Settlement Day + 5 Working Days as opposed to Monthly on Capacity Period +5 Working Days for </a:t>
            </a:r>
            <a:r>
              <a:rPr lang="en-GB" dirty="0" smtClean="0"/>
              <a:t>I</a:t>
            </a:r>
            <a:r>
              <a:rPr lang="en-GB" dirty="0" smtClean="0"/>
              <a:t>nitial Statements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Note that that for indicative this would move from capacity period + 3 </a:t>
            </a:r>
            <a:r>
              <a:rPr lang="en-GB" dirty="0" smtClean="0"/>
              <a:t>W</a:t>
            </a:r>
            <a:r>
              <a:rPr lang="en-GB" dirty="0" smtClean="0"/>
              <a:t>orking Days to Settlement Day +1 Working Day</a:t>
            </a:r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marL="0" lvl="1">
              <a:buFont typeface="Wingdings" pitchFamily="2" charset="2"/>
              <a:buChar char="Ø"/>
            </a:pPr>
            <a:r>
              <a:rPr lang="en-GB" dirty="0" smtClean="0"/>
              <a:t>This is due to daily Capacity Settlement Calculations being required for Credit Calculations in ISEM so that the Central Market Systems have been designed to publish daily</a:t>
            </a:r>
          </a:p>
          <a:p>
            <a:pPr marL="0" lvl="1">
              <a:buFont typeface="Wingdings" pitchFamily="2" charset="2"/>
              <a:buChar char="Ø"/>
            </a:pPr>
            <a:endParaRPr lang="en-GB" dirty="0" smtClean="0"/>
          </a:p>
          <a:p>
            <a:pPr marL="0" lvl="1">
              <a:buFont typeface="Wingdings" pitchFamily="2" charset="2"/>
              <a:buChar char="Ø"/>
            </a:pPr>
            <a:r>
              <a:rPr lang="en-GB" dirty="0" smtClean="0"/>
              <a:t>We could consider that this earlier publication meets the existing timeline which it certainly does; however, SEMOs preference is to make this an explicit obligation in the Code for clarity and also so that SEMO are obliged to adhere to daily timelines</a:t>
            </a:r>
          </a:p>
          <a:p>
            <a:pPr marL="0" lvl="1">
              <a:buFont typeface="Wingdings" pitchFamily="2" charset="2"/>
              <a:buChar char="Ø"/>
            </a:pPr>
            <a:endParaRPr lang="en-GB" dirty="0" smtClean="0"/>
          </a:p>
          <a:p>
            <a:pPr marL="0" lvl="1">
              <a:buFont typeface="Wingdings" pitchFamily="2" charset="2"/>
              <a:buChar char="Ø"/>
            </a:pPr>
            <a:r>
              <a:rPr lang="en-GB" dirty="0" smtClean="0"/>
              <a:t>This proposal furthers the Code Objective ‘to provide transparency in the operation of the SEM’ and if not implemented the Code will not clearly reflect the timing of these publications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1826</MMTID>
    <ModID xmlns="bd8dd43f-48f8-46ce-9b8d-78f402b7750b">746</ModID>
  </documentManagement>
</p:properties>
</file>

<file path=customXml/itemProps1.xml><?xml version="1.0" encoding="utf-8"?>
<ds:datastoreItem xmlns:ds="http://schemas.openxmlformats.org/officeDocument/2006/customXml" ds:itemID="{3378BADA-8A1A-42D4-A73A-1B344E554933}"/>
</file>

<file path=customXml/itemProps2.xml><?xml version="1.0" encoding="utf-8"?>
<ds:datastoreItem xmlns:ds="http://schemas.openxmlformats.org/officeDocument/2006/customXml" ds:itemID="{49FBEC54-12A7-41C3-A85E-605C17FD5AB2}"/>
</file>

<file path=customXml/itemProps3.xml><?xml version="1.0" encoding="utf-8"?>
<ds:datastoreItem xmlns:ds="http://schemas.openxmlformats.org/officeDocument/2006/customXml" ds:itemID="{2D8E1465-5200-4ECA-A32F-3A0EC5D4E37E}"/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181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/>
  <cp:lastModifiedBy>Chris Goodman</cp:lastModifiedBy>
  <cp:revision>27</cp:revision>
  <dcterms:created xsi:type="dcterms:W3CDTF">2006-08-16T00:00:00Z</dcterms:created>
  <dcterms:modified xsi:type="dcterms:W3CDTF">2018-02-28T15:35:15Z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1084</vt:lpwstr>
  </property>
  <property fmtid="{D5CDD505-2E9C-101B-9397-08002B2CF9AE}" pid="7" name="Year of Modification Proposal">
    <vt:lpwstr>2018</vt:lpwstr>
  </property>
  <property fmtid="{D5CDD505-2E9C-101B-9397-08002B2CF9AE}" pid="8" name="Document Type">
    <vt:lpwstr>Slides</vt:lpwstr>
  </property>
  <property fmtid="{D5CDD505-2E9C-101B-9397-08002B2CF9AE}" pid="10" name="_CopySource">
    <vt:lpwstr>Mod_10_18 Amendment to Capacity Settlement Statement Publication from Monthly to Daily.pptx</vt:lpwstr>
  </property>
  <property fmtid="{D5CDD505-2E9C-101B-9397-08002B2CF9AE}" pid="11" name="Order">
    <vt:r8>381000</vt:r8>
  </property>
</Properties>
</file>