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12/03/2018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MOD_12_18</a:t>
            </a:r>
          </a:p>
          <a:p>
            <a:pPr algn="ctr"/>
            <a:r>
              <a:rPr lang="en-GB" sz="3800" b="1" dirty="0" smtClean="0"/>
              <a:t>Modification to Part B Agreed Procedure 17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smtClean="0"/>
              <a:t>13</a:t>
            </a:r>
            <a:r>
              <a:rPr lang="en-GB" sz="3800" b="1" baseline="30000" smtClean="0"/>
              <a:t>th</a:t>
            </a:r>
            <a:r>
              <a:rPr lang="en-GB" sz="3800" b="1" smtClean="0"/>
              <a:t> March </a:t>
            </a:r>
            <a:r>
              <a:rPr lang="en-GB" sz="3800" b="1" dirty="0" smtClean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make some minor updates to the ‘Banking and Participant Payments’ Agreed Procedure as follows;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Generalises references to the </a:t>
            </a:r>
            <a:r>
              <a:rPr lang="en-GB" dirty="0" err="1" smtClean="0"/>
              <a:t>Danske</a:t>
            </a:r>
            <a:r>
              <a:rPr lang="en-GB" dirty="0" smtClean="0"/>
              <a:t> ‘Business </a:t>
            </a:r>
            <a:r>
              <a:rPr lang="en-GB" dirty="0" err="1" smtClean="0"/>
              <a:t>eBanking</a:t>
            </a:r>
            <a:r>
              <a:rPr lang="en-GB" dirty="0" smtClean="0"/>
              <a:t> Platform’ to ‘Online Banking Platform’ so that this could apply to any banking institution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Updates names of payment methods and introduces details of </a:t>
            </a:r>
            <a:r>
              <a:rPr lang="en-GB" dirty="0" smtClean="0"/>
              <a:t>an additional	 </a:t>
            </a:r>
            <a:r>
              <a:rPr lang="en-GB" dirty="0" smtClean="0"/>
              <a:t>‘faster payment’ </a:t>
            </a:r>
            <a:r>
              <a:rPr lang="en-GB" dirty="0" smtClean="0"/>
              <a:t>method available to Participants </a:t>
            </a:r>
            <a:r>
              <a:rPr lang="en-GB" dirty="0" smtClean="0"/>
              <a:t>to ensure that </a:t>
            </a:r>
            <a:r>
              <a:rPr lang="en-GB" dirty="0" smtClean="0"/>
              <a:t>all available payment methods are included</a:t>
            </a:r>
            <a:endParaRPr lang="en-GB" dirty="0" smtClean="0"/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Updates the figure for the maximum characters permitted in a payment reference to reflect the current values 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Changes a reference to Participant payments being made by 17:00 (</a:t>
            </a:r>
            <a:r>
              <a:rPr lang="en-GB" dirty="0" err="1" smtClean="0"/>
              <a:t>Danske</a:t>
            </a:r>
            <a:r>
              <a:rPr lang="en-GB" dirty="0" smtClean="0"/>
              <a:t> COB)  to COB for the relevant bank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As currently drafted AP17 uses terminology specific to </a:t>
            </a:r>
            <a:r>
              <a:rPr lang="en-GB" dirty="0" err="1" smtClean="0"/>
              <a:t>Danske</a:t>
            </a:r>
            <a:r>
              <a:rPr lang="en-GB" dirty="0" smtClean="0"/>
              <a:t> Bank (current SEM Bank). </a:t>
            </a:r>
            <a:r>
              <a:rPr lang="en-GB" dirty="0" smtClean="0"/>
              <a:t>The motivation for this proposal is </a:t>
            </a:r>
            <a:r>
              <a:rPr lang="en-GB" dirty="0" smtClean="0"/>
              <a:t>make </a:t>
            </a:r>
            <a:r>
              <a:rPr lang="en-GB" dirty="0" smtClean="0"/>
              <a:t>the payment </a:t>
            </a:r>
            <a:r>
              <a:rPr lang="en-GB" dirty="0" smtClean="0"/>
              <a:t>procedures more generic </a:t>
            </a:r>
            <a:r>
              <a:rPr lang="en-GB" dirty="0" smtClean="0"/>
              <a:t>so that they can apply to any bank to facilitate a competitive tender process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Additional </a:t>
            </a:r>
            <a:r>
              <a:rPr lang="en-GB" dirty="0" smtClean="0"/>
              <a:t>modifications</a:t>
            </a:r>
            <a:r>
              <a:rPr lang="en-GB" dirty="0" smtClean="0"/>
              <a:t> </a:t>
            </a:r>
            <a:r>
              <a:rPr lang="en-GB" dirty="0" smtClean="0"/>
              <a:t>to bring payment references and </a:t>
            </a:r>
            <a:r>
              <a:rPr lang="en-GB" dirty="0" smtClean="0"/>
              <a:t>methods </a:t>
            </a:r>
            <a:r>
              <a:rPr lang="en-GB" dirty="0" smtClean="0"/>
              <a:t>etc. up to date </a:t>
            </a:r>
            <a:r>
              <a:rPr lang="en-GB" dirty="0" smtClean="0"/>
              <a:t>to </a:t>
            </a:r>
            <a:r>
              <a:rPr lang="en-GB" dirty="0" smtClean="0"/>
              <a:t>consolidate changes into a single proposal for efficiency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Proposal furthers Code objective related to ‘efficient, economic and coordinated operation, administration and development of the SEM in a financially secure manner’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If this proposal is not implemented it would be difficult for a banking institution other than the current SEM Bank to interpret and comply with AP17 which could cause issues with any competitive tender process in future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 Cont.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1824</MMTID>
    <ModID xmlns="bd8dd43f-48f8-46ce-9b8d-78f402b7750b">748</ModID>
  </documentManagement>
</p:properties>
</file>

<file path=customXml/itemProps1.xml><?xml version="1.0" encoding="utf-8"?>
<ds:datastoreItem xmlns:ds="http://schemas.openxmlformats.org/officeDocument/2006/customXml" ds:itemID="{3B3DB40F-8FA1-4884-9F62-64E6019F1974}"/>
</file>

<file path=customXml/itemProps2.xml><?xml version="1.0" encoding="utf-8"?>
<ds:datastoreItem xmlns:ds="http://schemas.openxmlformats.org/officeDocument/2006/customXml" ds:itemID="{FF046A12-32C9-40FA-8316-B1440C90DD7E}"/>
</file>

<file path=customXml/itemProps3.xml><?xml version="1.0" encoding="utf-8"?>
<ds:datastoreItem xmlns:ds="http://schemas.openxmlformats.org/officeDocument/2006/customXml" ds:itemID="{875DBEEA-5987-4A4F-9DAC-8AEF9668F2F0}"/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202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45</cp:revision>
  <dcterms:created xsi:type="dcterms:W3CDTF">2006-08-16T00:00:00Z</dcterms:created>
  <dcterms:modified xsi:type="dcterms:W3CDTF">2018-03-12T09:50:42Z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1086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Mod_12_18 Modification to Part B Agreed Procedure 17.pptx</vt:lpwstr>
  </property>
  <property fmtid="{D5CDD505-2E9C-101B-9397-08002B2CF9AE}" pid="11" name="Order">
    <vt:r8>380800</vt:r8>
  </property>
</Properties>
</file>