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
  </p:notesMasterIdLst>
  <p:sldIdLst>
    <p:sldId id="2076137900" r:id="rId5"/>
    <p:sldId id="2076137990" r:id="rId6"/>
    <p:sldId id="2076137994" r:id="rId7"/>
    <p:sldId id="2076137993" r:id="rId8"/>
    <p:sldId id="207613799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ls, Aoife" initials="MA" lastIdx="7" clrIdx="0">
    <p:extLst>
      <p:ext uri="{19B8F6BF-5375-455C-9EA6-DF929625EA0E}">
        <p15:presenceInfo xmlns:p15="http://schemas.microsoft.com/office/powerpoint/2012/main" userId="S::Aoife.Mills@Eirgrid.com::af0f1687-2f36-4632-b472-93dc2fe6ce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474"/>
    <a:srgbClr val="F6A903"/>
    <a:srgbClr val="4169E1"/>
    <a:srgbClr val="F18080"/>
    <a:srgbClr val="EE82EE"/>
    <a:srgbClr val="9400D3"/>
    <a:srgbClr val="02BFFF"/>
    <a:srgbClr val="81BD01"/>
    <a:srgbClr val="009700"/>
    <a:srgbClr val="3CAD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38"/>
    <p:restoredTop sz="62280" autoAdjust="0"/>
  </p:normalViewPr>
  <p:slideViewPr>
    <p:cSldViewPr snapToGrid="0" snapToObjects="1">
      <p:cViewPr varScale="1">
        <p:scale>
          <a:sx n="41" d="100"/>
          <a:sy n="41" d="100"/>
        </p:scale>
        <p:origin x="1744" y="36"/>
      </p:cViewPr>
      <p:guideLst>
        <p:guide orient="horz" pos="2160"/>
        <p:guide pos="3840"/>
      </p:guideLst>
    </p:cSldViewPr>
  </p:slideViewPr>
  <p:notesTextViewPr>
    <p:cViewPr>
      <p:scale>
        <a:sx n="110" d="100"/>
        <a:sy n="110" d="100"/>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1D9EE-E1D7-C040-B526-FABE0E853500}" type="datetimeFigureOut">
              <a:rPr lang="en-IE" smtClean="0"/>
              <a:t>23/01/2023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D647-682E-D549-94B9-A9C1B607B7B5}" type="slidenum">
              <a:rPr lang="en-IE" smtClean="0"/>
              <a:t>‹#›</a:t>
            </a:fld>
            <a:endParaRPr lang="en-IE" dirty="0"/>
          </a:p>
        </p:txBody>
      </p:sp>
    </p:spTree>
    <p:extLst>
      <p:ext uri="{BB962C8B-B14F-4D97-AF65-F5344CB8AC3E}">
        <p14:creationId xmlns:p14="http://schemas.microsoft.com/office/powerpoint/2010/main" val="50689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7F2D647-682E-D549-94B9-A9C1B607B7B5}" type="slidenum">
              <a:rPr lang="en-IE" smtClean="0"/>
              <a:t>1</a:t>
            </a:fld>
            <a:endParaRPr lang="en-IE" dirty="0"/>
          </a:p>
        </p:txBody>
      </p:sp>
    </p:spTree>
    <p:extLst>
      <p:ext uri="{BB962C8B-B14F-4D97-AF65-F5344CB8AC3E}">
        <p14:creationId xmlns:p14="http://schemas.microsoft.com/office/powerpoint/2010/main" val="171426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7F2D647-682E-D549-94B9-A9C1B607B7B5}" type="slidenum">
              <a:rPr lang="en-IE" smtClean="0"/>
              <a:t>2</a:t>
            </a:fld>
            <a:endParaRPr lang="en-IE" dirty="0"/>
          </a:p>
        </p:txBody>
      </p:sp>
    </p:spTree>
    <p:extLst>
      <p:ext uri="{BB962C8B-B14F-4D97-AF65-F5344CB8AC3E}">
        <p14:creationId xmlns:p14="http://schemas.microsoft.com/office/powerpoint/2010/main" val="97734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7F2D647-682E-D549-94B9-A9C1B607B7B5}" type="slidenum">
              <a:rPr lang="en-IE" smtClean="0"/>
              <a:t>3</a:t>
            </a:fld>
            <a:endParaRPr lang="en-IE" dirty="0"/>
          </a:p>
        </p:txBody>
      </p:sp>
    </p:spTree>
    <p:extLst>
      <p:ext uri="{BB962C8B-B14F-4D97-AF65-F5344CB8AC3E}">
        <p14:creationId xmlns:p14="http://schemas.microsoft.com/office/powerpoint/2010/main" val="428164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7F2D647-682E-D549-94B9-A9C1B607B7B5}" type="slidenum">
              <a:rPr lang="en-IE" smtClean="0"/>
              <a:t>4</a:t>
            </a:fld>
            <a:endParaRPr lang="en-IE" dirty="0"/>
          </a:p>
        </p:txBody>
      </p:sp>
    </p:spTree>
    <p:extLst>
      <p:ext uri="{BB962C8B-B14F-4D97-AF65-F5344CB8AC3E}">
        <p14:creationId xmlns:p14="http://schemas.microsoft.com/office/powerpoint/2010/main" val="192514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7F2D647-682E-D549-94B9-A9C1B607B7B5}" type="slidenum">
              <a:rPr lang="en-IE" smtClean="0"/>
              <a:t>5</a:t>
            </a:fld>
            <a:endParaRPr lang="en-IE" dirty="0"/>
          </a:p>
        </p:txBody>
      </p:sp>
    </p:spTree>
    <p:extLst>
      <p:ext uri="{BB962C8B-B14F-4D97-AF65-F5344CB8AC3E}">
        <p14:creationId xmlns:p14="http://schemas.microsoft.com/office/powerpoint/2010/main" val="773597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8F8238-4D91-374D-A9F6-CAC0C98C0A8E}"/>
              </a:ext>
            </a:extLst>
          </p:cNvPr>
          <p:cNvSpPr>
            <a:spLocks noGrp="1"/>
          </p:cNvSpPr>
          <p:nvPr>
            <p:ph type="sldNum" sz="quarter" idx="12"/>
          </p:nvPr>
        </p:nvSpPr>
        <p:spPr/>
        <p:txBody>
          <a:bodyPr/>
          <a:lstStyle/>
          <a:p>
            <a:fld id="{A31EBED7-5BD3-8F4E-B253-74DBB84346DA}" type="slidenum">
              <a:rPr lang="en-IE" smtClean="0"/>
              <a:t>‹#›</a:t>
            </a:fld>
            <a:endParaRPr lang="en-IE" dirty="0"/>
          </a:p>
        </p:txBody>
      </p:sp>
      <p:pic>
        <p:nvPicPr>
          <p:cNvPr id="7" name="Picture 6">
            <a:extLst>
              <a:ext uri="{FF2B5EF4-FFF2-40B4-BE49-F238E27FC236}">
                <a16:creationId xmlns:a16="http://schemas.microsoft.com/office/drawing/2014/main" id="{D4AA64D4-E010-524C-A295-784DCE8DA33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42FEB75C-4EC3-684D-A27F-BF74CF8B69C8}"/>
              </a:ext>
            </a:extLst>
          </p:cNvPr>
          <p:cNvSpPr>
            <a:spLocks noGrp="1"/>
          </p:cNvSpPr>
          <p:nvPr>
            <p:ph type="title"/>
          </p:nvPr>
        </p:nvSpPr>
        <p:spPr>
          <a:xfrm>
            <a:off x="4880532" y="1791729"/>
            <a:ext cx="6141696" cy="1445741"/>
          </a:xfrm>
        </p:spPr>
        <p:txBody>
          <a:bodyPr anchor="b" anchorCtr="0"/>
          <a:lstStyle>
            <a:lvl1pPr>
              <a:defRPr b="0" i="0" baseline="0">
                <a:solidFill>
                  <a:schemeClr val="bg1"/>
                </a:solidFill>
                <a:latin typeface="Franklin Gothic Demi" panose="020B0603020102020204" pitchFamily="34" charset="0"/>
              </a:defRPr>
            </a:lvl1pPr>
          </a:lstStyle>
          <a:p>
            <a:r>
              <a:rPr lang="en-GB" dirty="0"/>
              <a:t>Click to edit Master title style</a:t>
            </a:r>
            <a:endParaRPr lang="en-IE" dirty="0"/>
          </a:p>
        </p:txBody>
      </p:sp>
      <p:sp>
        <p:nvSpPr>
          <p:cNvPr id="13" name="Text Placeholder 12">
            <a:extLst>
              <a:ext uri="{FF2B5EF4-FFF2-40B4-BE49-F238E27FC236}">
                <a16:creationId xmlns:a16="http://schemas.microsoft.com/office/drawing/2014/main" id="{4E2905D6-E047-2F43-B64D-673E8B487C0E}"/>
              </a:ext>
            </a:extLst>
          </p:cNvPr>
          <p:cNvSpPr>
            <a:spLocks noGrp="1"/>
          </p:cNvSpPr>
          <p:nvPr>
            <p:ph type="body" sz="quarter" idx="13"/>
          </p:nvPr>
        </p:nvSpPr>
        <p:spPr>
          <a:xfrm>
            <a:off x="4880531" y="3269973"/>
            <a:ext cx="6154052" cy="815116"/>
          </a:xfrm>
        </p:spPr>
        <p:txBody>
          <a:bodyPr/>
          <a:lstStyle>
            <a:lvl1pPr marL="0" indent="0">
              <a:buFontTx/>
              <a:buNone/>
              <a:defRPr>
                <a:solidFill>
                  <a:schemeClr val="bg1"/>
                </a:solidFill>
              </a:defRPr>
            </a:lvl1pPr>
          </a:lstStyle>
          <a:p>
            <a:pPr lvl="0"/>
            <a:endParaRPr lang="en-GB" dirty="0"/>
          </a:p>
        </p:txBody>
      </p:sp>
      <p:sp>
        <p:nvSpPr>
          <p:cNvPr id="15" name="Text Placeholder 12">
            <a:extLst>
              <a:ext uri="{FF2B5EF4-FFF2-40B4-BE49-F238E27FC236}">
                <a16:creationId xmlns:a16="http://schemas.microsoft.com/office/drawing/2014/main" id="{A31D9E7E-5377-2B47-A012-1DDDF355DA1C}"/>
              </a:ext>
            </a:extLst>
          </p:cNvPr>
          <p:cNvSpPr>
            <a:spLocks noGrp="1"/>
          </p:cNvSpPr>
          <p:nvPr>
            <p:ph type="body" sz="quarter" idx="14"/>
          </p:nvPr>
        </p:nvSpPr>
        <p:spPr>
          <a:xfrm>
            <a:off x="4880531" y="4117591"/>
            <a:ext cx="6154052" cy="355556"/>
          </a:xfrm>
        </p:spPr>
        <p:txBody>
          <a:bodyPr>
            <a:normAutofit/>
          </a:bodyPr>
          <a:lstStyle>
            <a:lvl1pPr marL="0" indent="0">
              <a:buFontTx/>
              <a:buNone/>
              <a:defRPr sz="2000">
                <a:solidFill>
                  <a:srgbClr val="C9B474"/>
                </a:solidFill>
                <a:latin typeface="+mj-lt"/>
              </a:defRPr>
            </a:lvl1pPr>
          </a:lstStyle>
          <a:p>
            <a:pPr lvl="0"/>
            <a:endParaRPr lang="en-GB" dirty="0"/>
          </a:p>
        </p:txBody>
      </p:sp>
      <p:pic>
        <p:nvPicPr>
          <p:cNvPr id="3" name="Picture 2" descr="Logo&#10;&#10;Description automatically generated">
            <a:extLst>
              <a:ext uri="{FF2B5EF4-FFF2-40B4-BE49-F238E27FC236}">
                <a16:creationId xmlns:a16="http://schemas.microsoft.com/office/drawing/2014/main" id="{6E1E79B7-510C-CD45-98ED-936DF7ED781F}"/>
              </a:ext>
            </a:extLst>
          </p:cNvPr>
          <p:cNvPicPr>
            <a:picLocks noChangeAspect="1"/>
          </p:cNvPicPr>
          <p:nvPr userDrawn="1"/>
        </p:nvPicPr>
        <p:blipFill rotWithShape="1">
          <a:blip r:embed="rId3"/>
          <a:srcRect b="35976"/>
          <a:stretch/>
        </p:blipFill>
        <p:spPr>
          <a:xfrm>
            <a:off x="7043789" y="5362212"/>
            <a:ext cx="2050972" cy="809988"/>
          </a:xfrm>
          <a:prstGeom prst="rect">
            <a:avLst/>
          </a:prstGeom>
        </p:spPr>
      </p:pic>
      <p:pic>
        <p:nvPicPr>
          <p:cNvPr id="8" name="Picture 2">
            <a:extLst>
              <a:ext uri="{FF2B5EF4-FFF2-40B4-BE49-F238E27FC236}">
                <a16:creationId xmlns:a16="http://schemas.microsoft.com/office/drawing/2014/main" id="{1A1F07DC-138C-624D-BE9D-6B35FB308B00}"/>
              </a:ext>
            </a:extLst>
          </p:cNvPr>
          <p:cNvPicPr>
            <a:picLocks noChangeAspect="1" noChangeArrowheads="1"/>
          </p:cNvPicPr>
          <p:nvPr userDrawn="1"/>
        </p:nvPicPr>
        <p:blipFill>
          <a:blip r:embed="rId4"/>
          <a:srcRect/>
          <a:stretch/>
        </p:blipFill>
        <p:spPr bwMode="auto">
          <a:xfrm>
            <a:off x="4903327" y="5360512"/>
            <a:ext cx="2057031" cy="12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5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6CA72B-DFEC-994C-9C54-0F8062150205}"/>
              </a:ext>
            </a:extLst>
          </p:cNvPr>
          <p:cNvPicPr>
            <a:picLocks noChangeAspect="1"/>
          </p:cNvPicPr>
          <p:nvPr userDrawn="1"/>
        </p:nvPicPr>
        <p:blipFill rotWithShape="1">
          <a:blip r:embed="rId2"/>
          <a:srcRect l="3446"/>
          <a:stretch/>
        </p:blipFill>
        <p:spPr>
          <a:xfrm>
            <a:off x="0" y="0"/>
            <a:ext cx="11771870" cy="6858000"/>
          </a:xfrm>
          <a:prstGeom prst="rect">
            <a:avLst/>
          </a:prstGeom>
        </p:spPr>
      </p:pic>
      <p:sp>
        <p:nvSpPr>
          <p:cNvPr id="5" name="Oval 4">
            <a:extLst>
              <a:ext uri="{FF2B5EF4-FFF2-40B4-BE49-F238E27FC236}">
                <a16:creationId xmlns:a16="http://schemas.microsoft.com/office/drawing/2014/main" id="{F772C174-CBF0-6B4B-935A-391248EB9CFF}"/>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itle 1">
            <a:extLst>
              <a:ext uri="{FF2B5EF4-FFF2-40B4-BE49-F238E27FC236}">
                <a16:creationId xmlns:a16="http://schemas.microsoft.com/office/drawing/2014/main" id="{2CAF71AB-1048-0E49-A875-FCBC5F7C576C}"/>
              </a:ext>
            </a:extLst>
          </p:cNvPr>
          <p:cNvSpPr>
            <a:spLocks noGrp="1"/>
          </p:cNvSpPr>
          <p:nvPr>
            <p:ph type="title"/>
          </p:nvPr>
        </p:nvSpPr>
        <p:spPr>
          <a:xfrm>
            <a:off x="5002427" y="1069460"/>
            <a:ext cx="6711778" cy="1325563"/>
          </a:xfrm>
        </p:spPr>
        <p:txBody>
          <a:bodyPr anchor="b"/>
          <a:lstStyle/>
          <a:p>
            <a:r>
              <a:rPr lang="en-GB" dirty="0"/>
              <a:t>Click to edit Master title style</a:t>
            </a:r>
            <a:endParaRPr lang="en-IE" dirty="0"/>
          </a:p>
        </p:txBody>
      </p:sp>
      <p:sp>
        <p:nvSpPr>
          <p:cNvPr id="7" name="Content Placeholder 2">
            <a:extLst>
              <a:ext uri="{FF2B5EF4-FFF2-40B4-BE49-F238E27FC236}">
                <a16:creationId xmlns:a16="http://schemas.microsoft.com/office/drawing/2014/main" id="{41940605-0540-1B4B-8399-0662AB63D5D2}"/>
              </a:ext>
            </a:extLst>
          </p:cNvPr>
          <p:cNvSpPr>
            <a:spLocks noGrp="1"/>
          </p:cNvSpPr>
          <p:nvPr>
            <p:ph idx="1"/>
          </p:nvPr>
        </p:nvSpPr>
        <p:spPr>
          <a:xfrm>
            <a:off x="5002427" y="2529960"/>
            <a:ext cx="6711778" cy="32530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cxnSp>
        <p:nvCxnSpPr>
          <p:cNvPr id="10" name="Straight Connector 9">
            <a:extLst>
              <a:ext uri="{FF2B5EF4-FFF2-40B4-BE49-F238E27FC236}">
                <a16:creationId xmlns:a16="http://schemas.microsoft.com/office/drawing/2014/main" id="{627B584C-F97B-DD42-9E37-87F3360CE2D9}"/>
              </a:ext>
            </a:extLst>
          </p:cNvPr>
          <p:cNvCxnSpPr/>
          <p:nvPr userDrawn="1"/>
        </p:nvCxnSpPr>
        <p:spPr>
          <a:xfrm>
            <a:off x="4497859" y="0"/>
            <a:ext cx="0" cy="7191632"/>
          </a:xfrm>
          <a:prstGeom prst="line">
            <a:avLst/>
          </a:prstGeom>
          <a:ln/>
        </p:spPr>
        <p:style>
          <a:lnRef idx="3">
            <a:schemeClr val="accent3"/>
          </a:lnRef>
          <a:fillRef idx="0">
            <a:schemeClr val="accent3"/>
          </a:fillRef>
          <a:effectRef idx="2">
            <a:schemeClr val="accent3"/>
          </a:effectRef>
          <a:fontRef idx="minor">
            <a:schemeClr val="tx1"/>
          </a:fontRef>
        </p:style>
      </p:cxnSp>
      <p:sp>
        <p:nvSpPr>
          <p:cNvPr id="11" name="Rectangle 10">
            <a:extLst>
              <a:ext uri="{FF2B5EF4-FFF2-40B4-BE49-F238E27FC236}">
                <a16:creationId xmlns:a16="http://schemas.microsoft.com/office/drawing/2014/main" id="{03AEB328-54C6-864F-B0E9-B8DF31F079E7}"/>
              </a:ext>
            </a:extLst>
          </p:cNvPr>
          <p:cNvSpPr/>
          <p:nvPr userDrawn="1"/>
        </p:nvSpPr>
        <p:spPr>
          <a:xfrm>
            <a:off x="11737299" y="0"/>
            <a:ext cx="4547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Slide Number Placeholder 5">
            <a:extLst>
              <a:ext uri="{FF2B5EF4-FFF2-40B4-BE49-F238E27FC236}">
                <a16:creationId xmlns:a16="http://schemas.microsoft.com/office/drawing/2014/main" id="{99B7FDAD-F471-DB49-867F-F3B07E6089E2}"/>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3" name="Picture 12" descr="Logo, icon&#10;&#10;Description automatically generated with medium confidence">
            <a:extLst>
              <a:ext uri="{FF2B5EF4-FFF2-40B4-BE49-F238E27FC236}">
                <a16:creationId xmlns:a16="http://schemas.microsoft.com/office/drawing/2014/main" id="{90D37439-6134-AC45-AF92-BA5B36B129DE}"/>
              </a:ext>
            </a:extLst>
          </p:cNvPr>
          <p:cNvPicPr>
            <a:picLocks noChangeAspect="1"/>
          </p:cNvPicPr>
          <p:nvPr userDrawn="1"/>
        </p:nvPicPr>
        <p:blipFill>
          <a:blip r:embed="rId3"/>
          <a:stretch>
            <a:fillRect/>
          </a:stretch>
        </p:blipFill>
        <p:spPr>
          <a:xfrm>
            <a:off x="10332966" y="5901739"/>
            <a:ext cx="1376209" cy="720041"/>
          </a:xfrm>
          <a:prstGeom prst="rect">
            <a:avLst/>
          </a:prstGeom>
        </p:spPr>
      </p:pic>
      <p:pic>
        <p:nvPicPr>
          <p:cNvPr id="14" name="Picture 13">
            <a:extLst>
              <a:ext uri="{FF2B5EF4-FFF2-40B4-BE49-F238E27FC236}">
                <a16:creationId xmlns:a16="http://schemas.microsoft.com/office/drawing/2014/main" id="{AE7FAF68-C6C8-384C-AAD5-1FA92EE42FF1}"/>
              </a:ext>
            </a:extLst>
          </p:cNvPr>
          <p:cNvPicPr>
            <a:picLocks noChangeAspect="1"/>
          </p:cNvPicPr>
          <p:nvPr userDrawn="1"/>
        </p:nvPicPr>
        <p:blipFill>
          <a:blip r:embed="rId4"/>
          <a:srcRect/>
          <a:stretch/>
        </p:blipFill>
        <p:spPr>
          <a:xfrm>
            <a:off x="8150496" y="5914847"/>
            <a:ext cx="1943999" cy="702787"/>
          </a:xfrm>
          <a:prstGeom prst="rect">
            <a:avLst/>
          </a:prstGeom>
        </p:spPr>
      </p:pic>
    </p:spTree>
    <p:extLst>
      <p:ext uri="{BB962C8B-B14F-4D97-AF65-F5344CB8AC3E}">
        <p14:creationId xmlns:p14="http://schemas.microsoft.com/office/powerpoint/2010/main" val="22523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772C174-CBF0-6B4B-935A-391248EB9CFF}"/>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itle 1">
            <a:extLst>
              <a:ext uri="{FF2B5EF4-FFF2-40B4-BE49-F238E27FC236}">
                <a16:creationId xmlns:a16="http://schemas.microsoft.com/office/drawing/2014/main" id="{2CAF71AB-1048-0E49-A875-FCBC5F7C576C}"/>
              </a:ext>
            </a:extLst>
          </p:cNvPr>
          <p:cNvSpPr>
            <a:spLocks noGrp="1"/>
          </p:cNvSpPr>
          <p:nvPr>
            <p:ph type="title"/>
          </p:nvPr>
        </p:nvSpPr>
        <p:spPr>
          <a:xfrm>
            <a:off x="5002427" y="1069460"/>
            <a:ext cx="6711778" cy="1325563"/>
          </a:xfrm>
        </p:spPr>
        <p:txBody>
          <a:bodyPr anchor="b"/>
          <a:lstStyle/>
          <a:p>
            <a:r>
              <a:rPr lang="en-GB" dirty="0"/>
              <a:t>Click to edit Master title style</a:t>
            </a:r>
            <a:endParaRPr lang="en-IE" dirty="0"/>
          </a:p>
        </p:txBody>
      </p:sp>
      <p:sp>
        <p:nvSpPr>
          <p:cNvPr id="7" name="Content Placeholder 2">
            <a:extLst>
              <a:ext uri="{FF2B5EF4-FFF2-40B4-BE49-F238E27FC236}">
                <a16:creationId xmlns:a16="http://schemas.microsoft.com/office/drawing/2014/main" id="{41940605-0540-1B4B-8399-0662AB63D5D2}"/>
              </a:ext>
            </a:extLst>
          </p:cNvPr>
          <p:cNvSpPr>
            <a:spLocks noGrp="1"/>
          </p:cNvSpPr>
          <p:nvPr>
            <p:ph idx="1"/>
          </p:nvPr>
        </p:nvSpPr>
        <p:spPr>
          <a:xfrm>
            <a:off x="5002427" y="2529960"/>
            <a:ext cx="6711778" cy="32530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pic>
        <p:nvPicPr>
          <p:cNvPr id="10" name="Picture 9">
            <a:extLst>
              <a:ext uri="{FF2B5EF4-FFF2-40B4-BE49-F238E27FC236}">
                <a16:creationId xmlns:a16="http://schemas.microsoft.com/office/drawing/2014/main" id="{F7A7C92E-DEBD-DA42-9C5E-92FD095D6049}"/>
              </a:ext>
            </a:extLst>
          </p:cNvPr>
          <p:cNvPicPr>
            <a:picLocks noChangeAspect="1"/>
          </p:cNvPicPr>
          <p:nvPr userDrawn="1"/>
        </p:nvPicPr>
        <p:blipFill rotWithShape="1">
          <a:blip r:embed="rId2"/>
          <a:srcRect l="25900" r="-4095"/>
          <a:stretch/>
        </p:blipFill>
        <p:spPr>
          <a:xfrm>
            <a:off x="0" y="627606"/>
            <a:ext cx="5436973" cy="5619615"/>
          </a:xfrm>
          <a:prstGeom prst="rect">
            <a:avLst/>
          </a:prstGeom>
        </p:spPr>
      </p:pic>
      <p:sp>
        <p:nvSpPr>
          <p:cNvPr id="11" name="Slide Number Placeholder 5">
            <a:extLst>
              <a:ext uri="{FF2B5EF4-FFF2-40B4-BE49-F238E27FC236}">
                <a16:creationId xmlns:a16="http://schemas.microsoft.com/office/drawing/2014/main" id="{4C9E2FE3-5BC4-7345-8A73-771080B3CECC}"/>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spTree>
    <p:extLst>
      <p:ext uri="{BB962C8B-B14F-4D97-AF65-F5344CB8AC3E}">
        <p14:creationId xmlns:p14="http://schemas.microsoft.com/office/powerpoint/2010/main" val="268850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46F62E-839D-4E42-9D19-FB975C9CDA0E}"/>
              </a:ext>
            </a:extLst>
          </p:cNvPr>
          <p:cNvPicPr>
            <a:picLocks noChangeAspect="1"/>
          </p:cNvPicPr>
          <p:nvPr userDrawn="1"/>
        </p:nvPicPr>
        <p:blipFill>
          <a:blip r:embed="rId2"/>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06ACB2D2-FD6B-7A41-8B67-55BE331A2622}"/>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Body Level One…"/>
          <p:cNvSpPr txBox="1">
            <a:spLocks noGrp="1"/>
          </p:cNvSpPr>
          <p:nvPr>
            <p:ph type="body" sz="quarter" idx="1" hasCustomPrompt="1"/>
          </p:nvPr>
        </p:nvSpPr>
        <p:spPr>
          <a:xfrm>
            <a:off x="402965" y="2557850"/>
            <a:ext cx="6578604" cy="3558746"/>
          </a:xfrm>
          <a:prstGeom prst="rect">
            <a:avLst/>
          </a:prstGeom>
        </p:spPr>
        <p:txBody>
          <a:bodyPr anchor="b">
            <a:noAutofit/>
          </a:bodyPr>
          <a:lstStyle>
            <a:lvl1pPr marL="0" indent="0" defTabSz="412740">
              <a:lnSpc>
                <a:spcPts val="6000"/>
              </a:lnSpc>
              <a:spcBef>
                <a:spcPts val="0"/>
              </a:spcBef>
              <a:buSzTx/>
              <a:buNone/>
              <a:defRPr sz="7000" b="1">
                <a:solidFill>
                  <a:schemeClr val="bg1"/>
                </a:solidFill>
              </a:defRPr>
            </a:lvl1pPr>
            <a:lvl2pPr marL="0" indent="228594" defTabSz="412740">
              <a:lnSpc>
                <a:spcPct val="100000"/>
              </a:lnSpc>
              <a:spcBef>
                <a:spcPts val="0"/>
              </a:spcBef>
              <a:buSzTx/>
              <a:buNone/>
              <a:defRPr sz="2800" b="1"/>
            </a:lvl2pPr>
            <a:lvl3pPr marL="0" indent="457189" defTabSz="412740">
              <a:lnSpc>
                <a:spcPct val="100000"/>
              </a:lnSpc>
              <a:spcBef>
                <a:spcPts val="0"/>
              </a:spcBef>
              <a:buSzTx/>
              <a:buNone/>
              <a:defRPr sz="2800" b="1"/>
            </a:lvl3pPr>
            <a:lvl4pPr marL="0" indent="685783" defTabSz="412740">
              <a:lnSpc>
                <a:spcPct val="100000"/>
              </a:lnSpc>
              <a:spcBef>
                <a:spcPts val="0"/>
              </a:spcBef>
              <a:buSzTx/>
              <a:buNone/>
              <a:defRPr sz="2800" b="1"/>
            </a:lvl4pPr>
            <a:lvl5pPr marL="0" indent="914377" defTabSz="412740">
              <a:lnSpc>
                <a:spcPct val="100000"/>
              </a:lnSpc>
              <a:spcBef>
                <a:spcPts val="0"/>
              </a:spcBef>
              <a:buSzTx/>
              <a:buNone/>
              <a:defRPr sz="2800" b="1"/>
            </a:lvl5pPr>
          </a:lstStyle>
          <a:p>
            <a:r>
              <a:rPr lang="en-IE" dirty="0"/>
              <a:t>Short text content</a:t>
            </a:r>
            <a:endParaRPr dirty="0"/>
          </a:p>
        </p:txBody>
      </p:sp>
      <p:sp>
        <p:nvSpPr>
          <p:cNvPr id="10" name="Slide Number Placeholder 5">
            <a:extLst>
              <a:ext uri="{FF2B5EF4-FFF2-40B4-BE49-F238E27FC236}">
                <a16:creationId xmlns:a16="http://schemas.microsoft.com/office/drawing/2014/main" id="{EBF6E872-1BF1-F14A-8D83-79C2FCA80A07}"/>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1" name="Picture 10" descr="Logo&#10;&#10;Description automatically generated">
            <a:extLst>
              <a:ext uri="{FF2B5EF4-FFF2-40B4-BE49-F238E27FC236}">
                <a16:creationId xmlns:a16="http://schemas.microsoft.com/office/drawing/2014/main" id="{3E923774-5C82-E949-BC98-81E63F75665C}"/>
              </a:ext>
            </a:extLst>
          </p:cNvPr>
          <p:cNvPicPr>
            <a:picLocks noChangeAspect="1"/>
          </p:cNvPicPr>
          <p:nvPr userDrawn="1"/>
        </p:nvPicPr>
        <p:blipFill>
          <a:blip r:embed="rId3"/>
          <a:stretch>
            <a:fillRect/>
          </a:stretch>
        </p:blipFill>
        <p:spPr>
          <a:xfrm>
            <a:off x="10145876" y="5809711"/>
            <a:ext cx="1627023" cy="904534"/>
          </a:xfrm>
          <a:prstGeom prst="rect">
            <a:avLst/>
          </a:prstGeom>
        </p:spPr>
      </p:pic>
      <p:pic>
        <p:nvPicPr>
          <p:cNvPr id="7" name="Picture 6" descr="Logo&#10;&#10;Description automatically generated">
            <a:extLst>
              <a:ext uri="{FF2B5EF4-FFF2-40B4-BE49-F238E27FC236}">
                <a16:creationId xmlns:a16="http://schemas.microsoft.com/office/drawing/2014/main" id="{EEF951AB-3C34-8C44-AEE5-61BB985AE74F}"/>
              </a:ext>
            </a:extLst>
          </p:cNvPr>
          <p:cNvPicPr>
            <a:picLocks noChangeAspect="1"/>
          </p:cNvPicPr>
          <p:nvPr userDrawn="1"/>
        </p:nvPicPr>
        <p:blipFill>
          <a:blip r:embed="rId4"/>
          <a:stretch>
            <a:fillRect/>
          </a:stretch>
        </p:blipFill>
        <p:spPr>
          <a:xfrm>
            <a:off x="7823378" y="5766071"/>
            <a:ext cx="2566684" cy="1001352"/>
          </a:xfrm>
          <a:prstGeom prst="rect">
            <a:avLst/>
          </a:prstGeom>
        </p:spPr>
      </p:pic>
    </p:spTree>
    <p:extLst>
      <p:ext uri="{BB962C8B-B14F-4D97-AF65-F5344CB8AC3E}">
        <p14:creationId xmlns:p14="http://schemas.microsoft.com/office/powerpoint/2010/main" val="156542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69F9D3-7403-0846-A5E5-DA713A6D7972}"/>
              </a:ext>
            </a:extLst>
          </p:cNvPr>
          <p:cNvPicPr>
            <a:picLocks noChangeAspect="1"/>
          </p:cNvPicPr>
          <p:nvPr userDrawn="1"/>
        </p:nvPicPr>
        <p:blipFill>
          <a:blip r:embed="rId2"/>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06ACB2D2-FD6B-7A41-8B67-55BE331A2622}"/>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Body Level One…"/>
          <p:cNvSpPr txBox="1">
            <a:spLocks noGrp="1"/>
          </p:cNvSpPr>
          <p:nvPr>
            <p:ph type="body" sz="quarter" idx="1" hasCustomPrompt="1"/>
          </p:nvPr>
        </p:nvSpPr>
        <p:spPr>
          <a:xfrm>
            <a:off x="402965" y="2557850"/>
            <a:ext cx="6578604" cy="3558746"/>
          </a:xfrm>
          <a:prstGeom prst="rect">
            <a:avLst/>
          </a:prstGeom>
        </p:spPr>
        <p:txBody>
          <a:bodyPr anchor="b">
            <a:noAutofit/>
          </a:bodyPr>
          <a:lstStyle>
            <a:lvl1pPr marL="0" indent="0" defTabSz="412740">
              <a:lnSpc>
                <a:spcPts val="6000"/>
              </a:lnSpc>
              <a:spcBef>
                <a:spcPts val="0"/>
              </a:spcBef>
              <a:buSzTx/>
              <a:buNone/>
              <a:defRPr sz="7000" b="1">
                <a:solidFill>
                  <a:schemeClr val="bg1"/>
                </a:solidFill>
              </a:defRPr>
            </a:lvl1pPr>
            <a:lvl2pPr marL="0" indent="228594" defTabSz="412740">
              <a:lnSpc>
                <a:spcPct val="100000"/>
              </a:lnSpc>
              <a:spcBef>
                <a:spcPts val="0"/>
              </a:spcBef>
              <a:buSzTx/>
              <a:buNone/>
              <a:defRPr sz="2800" b="1"/>
            </a:lvl2pPr>
            <a:lvl3pPr marL="0" indent="457189" defTabSz="412740">
              <a:lnSpc>
                <a:spcPct val="100000"/>
              </a:lnSpc>
              <a:spcBef>
                <a:spcPts val="0"/>
              </a:spcBef>
              <a:buSzTx/>
              <a:buNone/>
              <a:defRPr sz="2800" b="1"/>
            </a:lvl3pPr>
            <a:lvl4pPr marL="0" indent="685783" defTabSz="412740">
              <a:lnSpc>
                <a:spcPct val="100000"/>
              </a:lnSpc>
              <a:spcBef>
                <a:spcPts val="0"/>
              </a:spcBef>
              <a:buSzTx/>
              <a:buNone/>
              <a:defRPr sz="2800" b="1"/>
            </a:lvl4pPr>
            <a:lvl5pPr marL="0" indent="914377" defTabSz="412740">
              <a:lnSpc>
                <a:spcPct val="100000"/>
              </a:lnSpc>
              <a:spcBef>
                <a:spcPts val="0"/>
              </a:spcBef>
              <a:buSzTx/>
              <a:buNone/>
              <a:defRPr sz="2800" b="1"/>
            </a:lvl5pPr>
          </a:lstStyle>
          <a:p>
            <a:r>
              <a:rPr lang="en-IE" dirty="0"/>
              <a:t>Short text content</a:t>
            </a:r>
            <a:endParaRPr dirty="0"/>
          </a:p>
        </p:txBody>
      </p:sp>
      <p:sp>
        <p:nvSpPr>
          <p:cNvPr id="9" name="Slide Number Placeholder 5">
            <a:extLst>
              <a:ext uri="{FF2B5EF4-FFF2-40B4-BE49-F238E27FC236}">
                <a16:creationId xmlns:a16="http://schemas.microsoft.com/office/drawing/2014/main" id="{CB4BB398-AF40-A943-A22B-490A424AC0A2}"/>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3" name="Picture 2" descr="Logo&#10;&#10;Description automatically generated">
            <a:extLst>
              <a:ext uri="{FF2B5EF4-FFF2-40B4-BE49-F238E27FC236}">
                <a16:creationId xmlns:a16="http://schemas.microsoft.com/office/drawing/2014/main" id="{0E944F1F-E26D-9D42-902E-BDE43111E0E7}"/>
              </a:ext>
            </a:extLst>
          </p:cNvPr>
          <p:cNvPicPr>
            <a:picLocks noChangeAspect="1"/>
          </p:cNvPicPr>
          <p:nvPr userDrawn="1"/>
        </p:nvPicPr>
        <p:blipFill>
          <a:blip r:embed="rId3"/>
          <a:stretch>
            <a:fillRect/>
          </a:stretch>
        </p:blipFill>
        <p:spPr>
          <a:xfrm>
            <a:off x="10145876" y="5809711"/>
            <a:ext cx="1627023" cy="904534"/>
          </a:xfrm>
          <a:prstGeom prst="rect">
            <a:avLst/>
          </a:prstGeom>
        </p:spPr>
      </p:pic>
      <p:pic>
        <p:nvPicPr>
          <p:cNvPr id="7" name="Picture 6" descr="Logo&#10;&#10;Description automatically generated">
            <a:extLst>
              <a:ext uri="{FF2B5EF4-FFF2-40B4-BE49-F238E27FC236}">
                <a16:creationId xmlns:a16="http://schemas.microsoft.com/office/drawing/2014/main" id="{B267A2CF-CBB7-D245-A091-50561CDA8D20}"/>
              </a:ext>
            </a:extLst>
          </p:cNvPr>
          <p:cNvPicPr>
            <a:picLocks noChangeAspect="1"/>
          </p:cNvPicPr>
          <p:nvPr userDrawn="1"/>
        </p:nvPicPr>
        <p:blipFill>
          <a:blip r:embed="rId4"/>
          <a:stretch>
            <a:fillRect/>
          </a:stretch>
        </p:blipFill>
        <p:spPr>
          <a:xfrm>
            <a:off x="7823378" y="5766071"/>
            <a:ext cx="2566684" cy="1001352"/>
          </a:xfrm>
          <a:prstGeom prst="rect">
            <a:avLst/>
          </a:prstGeom>
        </p:spPr>
      </p:pic>
    </p:spTree>
    <p:extLst>
      <p:ext uri="{BB962C8B-B14F-4D97-AF65-F5344CB8AC3E}">
        <p14:creationId xmlns:p14="http://schemas.microsoft.com/office/powerpoint/2010/main" val="228725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AF666D-188D-8449-8E11-D82FAA595DAC}"/>
              </a:ext>
            </a:extLst>
          </p:cNvPr>
          <p:cNvPicPr>
            <a:picLocks noChangeAspect="1"/>
          </p:cNvPicPr>
          <p:nvPr userDrawn="1"/>
        </p:nvPicPr>
        <p:blipFill>
          <a:blip r:embed="rId2"/>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06ACB2D2-FD6B-7A41-8B67-55BE331A2622}"/>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Body Level One…"/>
          <p:cNvSpPr txBox="1">
            <a:spLocks noGrp="1"/>
          </p:cNvSpPr>
          <p:nvPr>
            <p:ph type="body" sz="quarter" idx="1" hasCustomPrompt="1"/>
          </p:nvPr>
        </p:nvSpPr>
        <p:spPr>
          <a:xfrm>
            <a:off x="402965" y="2557850"/>
            <a:ext cx="6578604" cy="3558746"/>
          </a:xfrm>
          <a:prstGeom prst="rect">
            <a:avLst/>
          </a:prstGeom>
        </p:spPr>
        <p:txBody>
          <a:bodyPr anchor="b">
            <a:noAutofit/>
          </a:bodyPr>
          <a:lstStyle>
            <a:lvl1pPr marL="0" indent="0" defTabSz="412740">
              <a:lnSpc>
                <a:spcPts val="6000"/>
              </a:lnSpc>
              <a:spcBef>
                <a:spcPts val="0"/>
              </a:spcBef>
              <a:buSzTx/>
              <a:buNone/>
              <a:defRPr sz="7000" b="1">
                <a:solidFill>
                  <a:schemeClr val="bg1"/>
                </a:solidFill>
              </a:defRPr>
            </a:lvl1pPr>
            <a:lvl2pPr marL="0" indent="228594" defTabSz="412740">
              <a:lnSpc>
                <a:spcPct val="100000"/>
              </a:lnSpc>
              <a:spcBef>
                <a:spcPts val="0"/>
              </a:spcBef>
              <a:buSzTx/>
              <a:buNone/>
              <a:defRPr sz="2800" b="1"/>
            </a:lvl2pPr>
            <a:lvl3pPr marL="0" indent="457189" defTabSz="412740">
              <a:lnSpc>
                <a:spcPct val="100000"/>
              </a:lnSpc>
              <a:spcBef>
                <a:spcPts val="0"/>
              </a:spcBef>
              <a:buSzTx/>
              <a:buNone/>
              <a:defRPr sz="2800" b="1"/>
            </a:lvl3pPr>
            <a:lvl4pPr marL="0" indent="685783" defTabSz="412740">
              <a:lnSpc>
                <a:spcPct val="100000"/>
              </a:lnSpc>
              <a:spcBef>
                <a:spcPts val="0"/>
              </a:spcBef>
              <a:buSzTx/>
              <a:buNone/>
              <a:defRPr sz="2800" b="1"/>
            </a:lvl4pPr>
            <a:lvl5pPr marL="0" indent="914377" defTabSz="412740">
              <a:lnSpc>
                <a:spcPct val="100000"/>
              </a:lnSpc>
              <a:spcBef>
                <a:spcPts val="0"/>
              </a:spcBef>
              <a:buSzTx/>
              <a:buNone/>
              <a:defRPr sz="2800" b="1"/>
            </a:lvl5pPr>
          </a:lstStyle>
          <a:p>
            <a:r>
              <a:rPr lang="en-IE" dirty="0"/>
              <a:t>Short text content</a:t>
            </a:r>
            <a:endParaRPr dirty="0"/>
          </a:p>
        </p:txBody>
      </p:sp>
      <p:sp>
        <p:nvSpPr>
          <p:cNvPr id="9" name="Slide Number Placeholder 5">
            <a:extLst>
              <a:ext uri="{FF2B5EF4-FFF2-40B4-BE49-F238E27FC236}">
                <a16:creationId xmlns:a16="http://schemas.microsoft.com/office/drawing/2014/main" id="{FB0D7BE0-D962-7745-AA9E-F3708B7A6367}"/>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1" name="Picture 10" descr="Logo&#10;&#10;Description automatically generated">
            <a:extLst>
              <a:ext uri="{FF2B5EF4-FFF2-40B4-BE49-F238E27FC236}">
                <a16:creationId xmlns:a16="http://schemas.microsoft.com/office/drawing/2014/main" id="{72CE30B5-7FE0-2E46-976D-D366137C39F5}"/>
              </a:ext>
            </a:extLst>
          </p:cNvPr>
          <p:cNvPicPr>
            <a:picLocks noChangeAspect="1"/>
          </p:cNvPicPr>
          <p:nvPr userDrawn="1"/>
        </p:nvPicPr>
        <p:blipFill>
          <a:blip r:embed="rId3"/>
          <a:stretch>
            <a:fillRect/>
          </a:stretch>
        </p:blipFill>
        <p:spPr>
          <a:xfrm>
            <a:off x="10145876" y="5809711"/>
            <a:ext cx="1627023" cy="904534"/>
          </a:xfrm>
          <a:prstGeom prst="rect">
            <a:avLst/>
          </a:prstGeom>
        </p:spPr>
      </p:pic>
      <p:pic>
        <p:nvPicPr>
          <p:cNvPr id="7" name="Picture 6" descr="Logo&#10;&#10;Description automatically generated">
            <a:extLst>
              <a:ext uri="{FF2B5EF4-FFF2-40B4-BE49-F238E27FC236}">
                <a16:creationId xmlns:a16="http://schemas.microsoft.com/office/drawing/2014/main" id="{38FB8FDB-222C-984B-ABA0-F02F6A67331B}"/>
              </a:ext>
            </a:extLst>
          </p:cNvPr>
          <p:cNvPicPr>
            <a:picLocks noChangeAspect="1"/>
          </p:cNvPicPr>
          <p:nvPr userDrawn="1"/>
        </p:nvPicPr>
        <p:blipFill>
          <a:blip r:embed="rId4"/>
          <a:stretch>
            <a:fillRect/>
          </a:stretch>
        </p:blipFill>
        <p:spPr>
          <a:xfrm>
            <a:off x="7823378" y="5766071"/>
            <a:ext cx="2566684" cy="1001352"/>
          </a:xfrm>
          <a:prstGeom prst="rect">
            <a:avLst/>
          </a:prstGeom>
        </p:spPr>
      </p:pic>
    </p:spTree>
    <p:extLst>
      <p:ext uri="{BB962C8B-B14F-4D97-AF65-F5344CB8AC3E}">
        <p14:creationId xmlns:p14="http://schemas.microsoft.com/office/powerpoint/2010/main" val="7782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19C697-CEF7-9E4A-8C89-2491055D00AB}"/>
              </a:ext>
            </a:extLst>
          </p:cNvPr>
          <p:cNvPicPr>
            <a:picLocks noChangeAspect="1"/>
          </p:cNvPicPr>
          <p:nvPr userDrawn="1"/>
        </p:nvPicPr>
        <p:blipFill>
          <a:blip r:embed="rId2"/>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06ACB2D2-FD6B-7A41-8B67-55BE331A2622}"/>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Body Level One…"/>
          <p:cNvSpPr txBox="1">
            <a:spLocks noGrp="1"/>
          </p:cNvSpPr>
          <p:nvPr>
            <p:ph type="body" sz="quarter" idx="1" hasCustomPrompt="1"/>
          </p:nvPr>
        </p:nvSpPr>
        <p:spPr>
          <a:xfrm>
            <a:off x="402965" y="2557850"/>
            <a:ext cx="6578604" cy="3558746"/>
          </a:xfrm>
          <a:prstGeom prst="rect">
            <a:avLst/>
          </a:prstGeom>
        </p:spPr>
        <p:txBody>
          <a:bodyPr anchor="b">
            <a:noAutofit/>
          </a:bodyPr>
          <a:lstStyle>
            <a:lvl1pPr marL="0" indent="0" defTabSz="412740">
              <a:lnSpc>
                <a:spcPts val="6000"/>
              </a:lnSpc>
              <a:spcBef>
                <a:spcPts val="0"/>
              </a:spcBef>
              <a:buSzTx/>
              <a:buNone/>
              <a:defRPr sz="7000" b="1">
                <a:solidFill>
                  <a:schemeClr val="bg1"/>
                </a:solidFill>
              </a:defRPr>
            </a:lvl1pPr>
            <a:lvl2pPr marL="0" indent="228594" defTabSz="412740">
              <a:lnSpc>
                <a:spcPct val="100000"/>
              </a:lnSpc>
              <a:spcBef>
                <a:spcPts val="0"/>
              </a:spcBef>
              <a:buSzTx/>
              <a:buNone/>
              <a:defRPr sz="2800" b="1"/>
            </a:lvl2pPr>
            <a:lvl3pPr marL="0" indent="457189" defTabSz="412740">
              <a:lnSpc>
                <a:spcPct val="100000"/>
              </a:lnSpc>
              <a:spcBef>
                <a:spcPts val="0"/>
              </a:spcBef>
              <a:buSzTx/>
              <a:buNone/>
              <a:defRPr sz="2800" b="1"/>
            </a:lvl3pPr>
            <a:lvl4pPr marL="0" indent="685783" defTabSz="412740">
              <a:lnSpc>
                <a:spcPct val="100000"/>
              </a:lnSpc>
              <a:spcBef>
                <a:spcPts val="0"/>
              </a:spcBef>
              <a:buSzTx/>
              <a:buNone/>
              <a:defRPr sz="2800" b="1"/>
            </a:lvl4pPr>
            <a:lvl5pPr marL="0" indent="914377" defTabSz="412740">
              <a:lnSpc>
                <a:spcPct val="100000"/>
              </a:lnSpc>
              <a:spcBef>
                <a:spcPts val="0"/>
              </a:spcBef>
              <a:buSzTx/>
              <a:buNone/>
              <a:defRPr sz="2800" b="1"/>
            </a:lvl5pPr>
          </a:lstStyle>
          <a:p>
            <a:r>
              <a:rPr lang="en-IE" dirty="0"/>
              <a:t>Short text content</a:t>
            </a:r>
            <a:endParaRPr dirty="0"/>
          </a:p>
        </p:txBody>
      </p:sp>
      <p:sp>
        <p:nvSpPr>
          <p:cNvPr id="12" name="Slide Number Placeholder 5">
            <a:extLst>
              <a:ext uri="{FF2B5EF4-FFF2-40B4-BE49-F238E27FC236}">
                <a16:creationId xmlns:a16="http://schemas.microsoft.com/office/drawing/2014/main" id="{7A1F6BA6-7784-AD41-B05D-43BE2C993FAD}"/>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9" name="Picture 8" descr="Logo&#10;&#10;Description automatically generated">
            <a:extLst>
              <a:ext uri="{FF2B5EF4-FFF2-40B4-BE49-F238E27FC236}">
                <a16:creationId xmlns:a16="http://schemas.microsoft.com/office/drawing/2014/main" id="{325A6F52-874D-8E40-BC15-228A8AAAECFF}"/>
              </a:ext>
            </a:extLst>
          </p:cNvPr>
          <p:cNvPicPr>
            <a:picLocks noChangeAspect="1"/>
          </p:cNvPicPr>
          <p:nvPr userDrawn="1"/>
        </p:nvPicPr>
        <p:blipFill>
          <a:blip r:embed="rId3"/>
          <a:stretch>
            <a:fillRect/>
          </a:stretch>
        </p:blipFill>
        <p:spPr>
          <a:xfrm>
            <a:off x="10145876" y="5809711"/>
            <a:ext cx="1627023" cy="904534"/>
          </a:xfrm>
          <a:prstGeom prst="rect">
            <a:avLst/>
          </a:prstGeom>
        </p:spPr>
      </p:pic>
      <p:pic>
        <p:nvPicPr>
          <p:cNvPr id="7" name="Picture 6" descr="Logo&#10;&#10;Description automatically generated">
            <a:extLst>
              <a:ext uri="{FF2B5EF4-FFF2-40B4-BE49-F238E27FC236}">
                <a16:creationId xmlns:a16="http://schemas.microsoft.com/office/drawing/2014/main" id="{782F902B-14F8-714B-B3F3-28F68AE2A7F8}"/>
              </a:ext>
            </a:extLst>
          </p:cNvPr>
          <p:cNvPicPr>
            <a:picLocks noChangeAspect="1"/>
          </p:cNvPicPr>
          <p:nvPr userDrawn="1"/>
        </p:nvPicPr>
        <p:blipFill>
          <a:blip r:embed="rId4"/>
          <a:stretch>
            <a:fillRect/>
          </a:stretch>
        </p:blipFill>
        <p:spPr>
          <a:xfrm>
            <a:off x="7823378" y="5766071"/>
            <a:ext cx="2566684" cy="1001352"/>
          </a:xfrm>
          <a:prstGeom prst="rect">
            <a:avLst/>
          </a:prstGeom>
        </p:spPr>
      </p:pic>
    </p:spTree>
    <p:extLst>
      <p:ext uri="{BB962C8B-B14F-4D97-AF65-F5344CB8AC3E}">
        <p14:creationId xmlns:p14="http://schemas.microsoft.com/office/powerpoint/2010/main" val="163011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EE263A-18B1-8E45-ABA4-51CB8BC31960}"/>
              </a:ext>
            </a:extLst>
          </p:cNvPr>
          <p:cNvPicPr>
            <a:picLocks noChangeAspect="1"/>
          </p:cNvPicPr>
          <p:nvPr userDrawn="1"/>
        </p:nvPicPr>
        <p:blipFill>
          <a:blip r:embed="rId2"/>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06ACB2D2-FD6B-7A41-8B67-55BE331A2622}"/>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Body Level One…"/>
          <p:cNvSpPr txBox="1">
            <a:spLocks noGrp="1"/>
          </p:cNvSpPr>
          <p:nvPr>
            <p:ph type="body" sz="quarter" idx="1" hasCustomPrompt="1"/>
          </p:nvPr>
        </p:nvSpPr>
        <p:spPr>
          <a:xfrm>
            <a:off x="402965" y="2557850"/>
            <a:ext cx="6578604" cy="3558746"/>
          </a:xfrm>
          <a:prstGeom prst="rect">
            <a:avLst/>
          </a:prstGeom>
        </p:spPr>
        <p:txBody>
          <a:bodyPr anchor="b">
            <a:noAutofit/>
          </a:bodyPr>
          <a:lstStyle>
            <a:lvl1pPr marL="0" indent="0" defTabSz="412740">
              <a:lnSpc>
                <a:spcPts val="6000"/>
              </a:lnSpc>
              <a:spcBef>
                <a:spcPts val="0"/>
              </a:spcBef>
              <a:buSzTx/>
              <a:buNone/>
              <a:defRPr sz="7000" b="1">
                <a:solidFill>
                  <a:schemeClr val="bg1"/>
                </a:solidFill>
              </a:defRPr>
            </a:lvl1pPr>
            <a:lvl2pPr marL="0" indent="228594" defTabSz="412740">
              <a:lnSpc>
                <a:spcPct val="100000"/>
              </a:lnSpc>
              <a:spcBef>
                <a:spcPts val="0"/>
              </a:spcBef>
              <a:buSzTx/>
              <a:buNone/>
              <a:defRPr sz="2800" b="1"/>
            </a:lvl2pPr>
            <a:lvl3pPr marL="0" indent="457189" defTabSz="412740">
              <a:lnSpc>
                <a:spcPct val="100000"/>
              </a:lnSpc>
              <a:spcBef>
                <a:spcPts val="0"/>
              </a:spcBef>
              <a:buSzTx/>
              <a:buNone/>
              <a:defRPr sz="2800" b="1"/>
            </a:lvl3pPr>
            <a:lvl4pPr marL="0" indent="685783" defTabSz="412740">
              <a:lnSpc>
                <a:spcPct val="100000"/>
              </a:lnSpc>
              <a:spcBef>
                <a:spcPts val="0"/>
              </a:spcBef>
              <a:buSzTx/>
              <a:buNone/>
              <a:defRPr sz="2800" b="1"/>
            </a:lvl4pPr>
            <a:lvl5pPr marL="0" indent="914377" defTabSz="412740">
              <a:lnSpc>
                <a:spcPct val="100000"/>
              </a:lnSpc>
              <a:spcBef>
                <a:spcPts val="0"/>
              </a:spcBef>
              <a:buSzTx/>
              <a:buNone/>
              <a:defRPr sz="2800" b="1"/>
            </a:lvl5pPr>
          </a:lstStyle>
          <a:p>
            <a:r>
              <a:rPr lang="en-IE" dirty="0"/>
              <a:t>Short text content</a:t>
            </a:r>
            <a:endParaRPr dirty="0"/>
          </a:p>
        </p:txBody>
      </p:sp>
      <p:sp>
        <p:nvSpPr>
          <p:cNvPr id="10" name="Slide Number Placeholder 5">
            <a:extLst>
              <a:ext uri="{FF2B5EF4-FFF2-40B4-BE49-F238E27FC236}">
                <a16:creationId xmlns:a16="http://schemas.microsoft.com/office/drawing/2014/main" id="{23794D0F-CF1B-DE48-AFDC-0E895F8989A2}"/>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1" name="Picture 10" descr="Logo&#10;&#10;Description automatically generated">
            <a:extLst>
              <a:ext uri="{FF2B5EF4-FFF2-40B4-BE49-F238E27FC236}">
                <a16:creationId xmlns:a16="http://schemas.microsoft.com/office/drawing/2014/main" id="{E16B46B7-4F32-3F4A-8FCE-0257E2E84EC3}"/>
              </a:ext>
            </a:extLst>
          </p:cNvPr>
          <p:cNvPicPr>
            <a:picLocks noChangeAspect="1"/>
          </p:cNvPicPr>
          <p:nvPr userDrawn="1"/>
        </p:nvPicPr>
        <p:blipFill>
          <a:blip r:embed="rId3"/>
          <a:stretch>
            <a:fillRect/>
          </a:stretch>
        </p:blipFill>
        <p:spPr>
          <a:xfrm>
            <a:off x="10145876" y="5809711"/>
            <a:ext cx="1627023" cy="904534"/>
          </a:xfrm>
          <a:prstGeom prst="rect">
            <a:avLst/>
          </a:prstGeom>
        </p:spPr>
      </p:pic>
      <p:pic>
        <p:nvPicPr>
          <p:cNvPr id="7" name="Picture 6" descr="Logo&#10;&#10;Description automatically generated">
            <a:extLst>
              <a:ext uri="{FF2B5EF4-FFF2-40B4-BE49-F238E27FC236}">
                <a16:creationId xmlns:a16="http://schemas.microsoft.com/office/drawing/2014/main" id="{A037207A-924D-0B49-9EE8-71BD1ACF4239}"/>
              </a:ext>
            </a:extLst>
          </p:cNvPr>
          <p:cNvPicPr>
            <a:picLocks noChangeAspect="1"/>
          </p:cNvPicPr>
          <p:nvPr userDrawn="1"/>
        </p:nvPicPr>
        <p:blipFill>
          <a:blip r:embed="rId4"/>
          <a:stretch>
            <a:fillRect/>
          </a:stretch>
        </p:blipFill>
        <p:spPr>
          <a:xfrm>
            <a:off x="7823378" y="5766071"/>
            <a:ext cx="2566684" cy="1001352"/>
          </a:xfrm>
          <a:prstGeom prst="rect">
            <a:avLst/>
          </a:prstGeom>
        </p:spPr>
      </p:pic>
    </p:spTree>
    <p:extLst>
      <p:ext uri="{BB962C8B-B14F-4D97-AF65-F5344CB8AC3E}">
        <p14:creationId xmlns:p14="http://schemas.microsoft.com/office/powerpoint/2010/main" val="332359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897DE8-313B-C649-A00E-93022D8CA7BE}"/>
              </a:ext>
            </a:extLst>
          </p:cNvPr>
          <p:cNvPicPr>
            <a:picLocks noChangeAspect="1"/>
          </p:cNvPicPr>
          <p:nvPr userDrawn="1"/>
        </p:nvPicPr>
        <p:blipFill>
          <a:blip r:embed="rId2"/>
          <a:srcRect/>
          <a:stretch/>
        </p:blipFill>
        <p:spPr>
          <a:xfrm flipH="1">
            <a:off x="0" y="0"/>
            <a:ext cx="12192000" cy="6858000"/>
          </a:xfrm>
          <a:prstGeom prst="rect">
            <a:avLst/>
          </a:prstGeom>
        </p:spPr>
      </p:pic>
      <p:sp>
        <p:nvSpPr>
          <p:cNvPr id="8" name="Oval 7">
            <a:extLst>
              <a:ext uri="{FF2B5EF4-FFF2-40B4-BE49-F238E27FC236}">
                <a16:creationId xmlns:a16="http://schemas.microsoft.com/office/drawing/2014/main" id="{06ACB2D2-FD6B-7A41-8B67-55BE331A2622}"/>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Body Level One…"/>
          <p:cNvSpPr txBox="1">
            <a:spLocks noGrp="1"/>
          </p:cNvSpPr>
          <p:nvPr>
            <p:ph type="body" sz="quarter" idx="1" hasCustomPrompt="1"/>
          </p:nvPr>
        </p:nvSpPr>
        <p:spPr>
          <a:xfrm>
            <a:off x="402965" y="2557850"/>
            <a:ext cx="6578604" cy="3558746"/>
          </a:xfrm>
          <a:prstGeom prst="rect">
            <a:avLst/>
          </a:prstGeom>
        </p:spPr>
        <p:txBody>
          <a:bodyPr anchor="b">
            <a:noAutofit/>
          </a:bodyPr>
          <a:lstStyle>
            <a:lvl1pPr marL="0" indent="0" defTabSz="412740">
              <a:lnSpc>
                <a:spcPts val="6000"/>
              </a:lnSpc>
              <a:spcBef>
                <a:spcPts val="0"/>
              </a:spcBef>
              <a:buSzTx/>
              <a:buNone/>
              <a:defRPr sz="7000" b="1">
                <a:solidFill>
                  <a:schemeClr val="bg1"/>
                </a:solidFill>
              </a:defRPr>
            </a:lvl1pPr>
            <a:lvl2pPr marL="0" indent="228594" defTabSz="412740">
              <a:lnSpc>
                <a:spcPct val="100000"/>
              </a:lnSpc>
              <a:spcBef>
                <a:spcPts val="0"/>
              </a:spcBef>
              <a:buSzTx/>
              <a:buNone/>
              <a:defRPr sz="2800" b="1"/>
            </a:lvl2pPr>
            <a:lvl3pPr marL="0" indent="457189" defTabSz="412740">
              <a:lnSpc>
                <a:spcPct val="100000"/>
              </a:lnSpc>
              <a:spcBef>
                <a:spcPts val="0"/>
              </a:spcBef>
              <a:buSzTx/>
              <a:buNone/>
              <a:defRPr sz="2800" b="1"/>
            </a:lvl3pPr>
            <a:lvl4pPr marL="0" indent="685783" defTabSz="412740">
              <a:lnSpc>
                <a:spcPct val="100000"/>
              </a:lnSpc>
              <a:spcBef>
                <a:spcPts val="0"/>
              </a:spcBef>
              <a:buSzTx/>
              <a:buNone/>
              <a:defRPr sz="2800" b="1"/>
            </a:lvl4pPr>
            <a:lvl5pPr marL="0" indent="914377" defTabSz="412740">
              <a:lnSpc>
                <a:spcPct val="100000"/>
              </a:lnSpc>
              <a:spcBef>
                <a:spcPts val="0"/>
              </a:spcBef>
              <a:buSzTx/>
              <a:buNone/>
              <a:defRPr sz="2800" b="1"/>
            </a:lvl5pPr>
          </a:lstStyle>
          <a:p>
            <a:r>
              <a:rPr lang="en-IE" dirty="0"/>
              <a:t>Short text content</a:t>
            </a:r>
            <a:endParaRPr dirty="0"/>
          </a:p>
        </p:txBody>
      </p:sp>
      <p:sp>
        <p:nvSpPr>
          <p:cNvPr id="11" name="Slide Number Placeholder 5">
            <a:extLst>
              <a:ext uri="{FF2B5EF4-FFF2-40B4-BE49-F238E27FC236}">
                <a16:creationId xmlns:a16="http://schemas.microsoft.com/office/drawing/2014/main" id="{BD0225CA-44E9-194A-AAAD-040E6A2E681E}"/>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9" name="Picture 8" descr="Logo&#10;&#10;Description automatically generated">
            <a:extLst>
              <a:ext uri="{FF2B5EF4-FFF2-40B4-BE49-F238E27FC236}">
                <a16:creationId xmlns:a16="http://schemas.microsoft.com/office/drawing/2014/main" id="{7B43B068-D373-D543-BBEF-C99939F63181}"/>
              </a:ext>
            </a:extLst>
          </p:cNvPr>
          <p:cNvPicPr>
            <a:picLocks noChangeAspect="1"/>
          </p:cNvPicPr>
          <p:nvPr userDrawn="1"/>
        </p:nvPicPr>
        <p:blipFill>
          <a:blip r:embed="rId3"/>
          <a:stretch>
            <a:fillRect/>
          </a:stretch>
        </p:blipFill>
        <p:spPr>
          <a:xfrm>
            <a:off x="10145876" y="5809711"/>
            <a:ext cx="1627023" cy="904534"/>
          </a:xfrm>
          <a:prstGeom prst="rect">
            <a:avLst/>
          </a:prstGeom>
        </p:spPr>
      </p:pic>
      <p:pic>
        <p:nvPicPr>
          <p:cNvPr id="7" name="Picture 6" descr="Logo&#10;&#10;Description automatically generated">
            <a:extLst>
              <a:ext uri="{FF2B5EF4-FFF2-40B4-BE49-F238E27FC236}">
                <a16:creationId xmlns:a16="http://schemas.microsoft.com/office/drawing/2014/main" id="{859F0869-7F17-674D-9220-D90FDA33E97D}"/>
              </a:ext>
            </a:extLst>
          </p:cNvPr>
          <p:cNvPicPr>
            <a:picLocks noChangeAspect="1"/>
          </p:cNvPicPr>
          <p:nvPr userDrawn="1"/>
        </p:nvPicPr>
        <p:blipFill>
          <a:blip r:embed="rId4"/>
          <a:stretch>
            <a:fillRect/>
          </a:stretch>
        </p:blipFill>
        <p:spPr>
          <a:xfrm>
            <a:off x="7823378" y="5766071"/>
            <a:ext cx="2566684" cy="1001352"/>
          </a:xfrm>
          <a:prstGeom prst="rect">
            <a:avLst/>
          </a:prstGeom>
        </p:spPr>
      </p:pic>
    </p:spTree>
    <p:extLst>
      <p:ext uri="{BB962C8B-B14F-4D97-AF65-F5344CB8AC3E}">
        <p14:creationId xmlns:p14="http://schemas.microsoft.com/office/powerpoint/2010/main" val="315166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8F8238-4D91-374D-A9F6-CAC0C98C0A8E}"/>
              </a:ext>
            </a:extLst>
          </p:cNvPr>
          <p:cNvSpPr>
            <a:spLocks noGrp="1"/>
          </p:cNvSpPr>
          <p:nvPr>
            <p:ph type="sldNum" sz="quarter" idx="12"/>
          </p:nvPr>
        </p:nvSpPr>
        <p:spPr/>
        <p:txBody>
          <a:bodyPr/>
          <a:lstStyle/>
          <a:p>
            <a:fld id="{A31EBED7-5BD3-8F4E-B253-74DBB84346DA}" type="slidenum">
              <a:rPr lang="en-IE" smtClean="0"/>
              <a:t>‹#›</a:t>
            </a:fld>
            <a:endParaRPr lang="en-IE" dirty="0"/>
          </a:p>
        </p:txBody>
      </p:sp>
      <p:pic>
        <p:nvPicPr>
          <p:cNvPr id="7" name="Picture 6">
            <a:extLst>
              <a:ext uri="{FF2B5EF4-FFF2-40B4-BE49-F238E27FC236}">
                <a16:creationId xmlns:a16="http://schemas.microsoft.com/office/drawing/2014/main" id="{D4AA64D4-E010-524C-A295-784DCE8DA33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42FEB75C-4EC3-684D-A27F-BF74CF8B69C8}"/>
              </a:ext>
            </a:extLst>
          </p:cNvPr>
          <p:cNvSpPr>
            <a:spLocks noGrp="1"/>
          </p:cNvSpPr>
          <p:nvPr>
            <p:ph type="title"/>
          </p:nvPr>
        </p:nvSpPr>
        <p:spPr>
          <a:xfrm>
            <a:off x="4880532" y="1791729"/>
            <a:ext cx="6141696" cy="1445741"/>
          </a:xfrm>
        </p:spPr>
        <p:txBody>
          <a:bodyPr anchor="b" anchorCtr="0"/>
          <a:lstStyle>
            <a:lvl1pPr>
              <a:defRPr b="0" i="0" baseline="0">
                <a:solidFill>
                  <a:schemeClr val="bg1"/>
                </a:solidFill>
                <a:latin typeface="Franklin Gothic Demi" panose="020B0603020102020204" pitchFamily="34" charset="0"/>
              </a:defRPr>
            </a:lvl1pPr>
          </a:lstStyle>
          <a:p>
            <a:r>
              <a:rPr lang="en-GB" dirty="0"/>
              <a:t>Click to edit Master title style</a:t>
            </a:r>
            <a:endParaRPr lang="en-IE" dirty="0"/>
          </a:p>
        </p:txBody>
      </p:sp>
      <p:sp>
        <p:nvSpPr>
          <p:cNvPr id="13" name="Text Placeholder 12">
            <a:extLst>
              <a:ext uri="{FF2B5EF4-FFF2-40B4-BE49-F238E27FC236}">
                <a16:creationId xmlns:a16="http://schemas.microsoft.com/office/drawing/2014/main" id="{4E2905D6-E047-2F43-B64D-673E8B487C0E}"/>
              </a:ext>
            </a:extLst>
          </p:cNvPr>
          <p:cNvSpPr>
            <a:spLocks noGrp="1"/>
          </p:cNvSpPr>
          <p:nvPr>
            <p:ph type="body" sz="quarter" idx="13"/>
          </p:nvPr>
        </p:nvSpPr>
        <p:spPr>
          <a:xfrm>
            <a:off x="4880531" y="3269973"/>
            <a:ext cx="6154052" cy="815116"/>
          </a:xfrm>
        </p:spPr>
        <p:txBody>
          <a:bodyPr/>
          <a:lstStyle>
            <a:lvl1pPr marL="0" indent="0">
              <a:buFontTx/>
              <a:buNone/>
              <a:defRPr>
                <a:solidFill>
                  <a:schemeClr val="bg1"/>
                </a:solidFill>
              </a:defRPr>
            </a:lvl1pPr>
          </a:lstStyle>
          <a:p>
            <a:pPr lvl="0"/>
            <a:endParaRPr lang="en-GB" dirty="0"/>
          </a:p>
        </p:txBody>
      </p:sp>
      <p:sp>
        <p:nvSpPr>
          <p:cNvPr id="15" name="Text Placeholder 12">
            <a:extLst>
              <a:ext uri="{FF2B5EF4-FFF2-40B4-BE49-F238E27FC236}">
                <a16:creationId xmlns:a16="http://schemas.microsoft.com/office/drawing/2014/main" id="{A31D9E7E-5377-2B47-A012-1DDDF355DA1C}"/>
              </a:ext>
            </a:extLst>
          </p:cNvPr>
          <p:cNvSpPr>
            <a:spLocks noGrp="1"/>
          </p:cNvSpPr>
          <p:nvPr>
            <p:ph type="body" sz="quarter" idx="14"/>
          </p:nvPr>
        </p:nvSpPr>
        <p:spPr>
          <a:xfrm>
            <a:off x="4880531" y="4117591"/>
            <a:ext cx="6154052" cy="355556"/>
          </a:xfrm>
        </p:spPr>
        <p:txBody>
          <a:bodyPr>
            <a:normAutofit/>
          </a:bodyPr>
          <a:lstStyle>
            <a:lvl1pPr marL="0" indent="0">
              <a:buFontTx/>
              <a:buNone/>
              <a:defRPr sz="2000">
                <a:solidFill>
                  <a:srgbClr val="C9B474"/>
                </a:solidFill>
                <a:latin typeface="+mj-lt"/>
              </a:defRPr>
            </a:lvl1pPr>
          </a:lstStyle>
          <a:p>
            <a:pPr lvl="0"/>
            <a:endParaRPr lang="en-GB" dirty="0"/>
          </a:p>
        </p:txBody>
      </p:sp>
      <p:pic>
        <p:nvPicPr>
          <p:cNvPr id="9" name="Picture 8" descr="Logo&#10;&#10;Description automatically generated">
            <a:extLst>
              <a:ext uri="{FF2B5EF4-FFF2-40B4-BE49-F238E27FC236}">
                <a16:creationId xmlns:a16="http://schemas.microsoft.com/office/drawing/2014/main" id="{88A81DBD-0700-1841-9361-FD0ECAD1B1BF}"/>
              </a:ext>
            </a:extLst>
          </p:cNvPr>
          <p:cNvPicPr>
            <a:picLocks noChangeAspect="1"/>
          </p:cNvPicPr>
          <p:nvPr userDrawn="1"/>
        </p:nvPicPr>
        <p:blipFill rotWithShape="1">
          <a:blip r:embed="rId3"/>
          <a:srcRect b="35976"/>
          <a:stretch/>
        </p:blipFill>
        <p:spPr>
          <a:xfrm>
            <a:off x="7043789" y="5362212"/>
            <a:ext cx="2050972" cy="809988"/>
          </a:xfrm>
          <a:prstGeom prst="rect">
            <a:avLst/>
          </a:prstGeom>
        </p:spPr>
      </p:pic>
      <p:pic>
        <p:nvPicPr>
          <p:cNvPr id="10" name="Picture 2">
            <a:extLst>
              <a:ext uri="{FF2B5EF4-FFF2-40B4-BE49-F238E27FC236}">
                <a16:creationId xmlns:a16="http://schemas.microsoft.com/office/drawing/2014/main" id="{FEB9248B-1055-D848-AF67-D8071F56132A}"/>
              </a:ext>
            </a:extLst>
          </p:cNvPr>
          <p:cNvPicPr>
            <a:picLocks noChangeAspect="1" noChangeArrowheads="1"/>
          </p:cNvPicPr>
          <p:nvPr userDrawn="1"/>
        </p:nvPicPr>
        <p:blipFill>
          <a:blip r:embed="rId4"/>
          <a:srcRect/>
          <a:stretch/>
        </p:blipFill>
        <p:spPr bwMode="auto">
          <a:xfrm>
            <a:off x="4903327" y="5360512"/>
            <a:ext cx="2057031" cy="12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42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8F8238-4D91-374D-A9F6-CAC0C98C0A8E}"/>
              </a:ext>
            </a:extLst>
          </p:cNvPr>
          <p:cNvSpPr>
            <a:spLocks noGrp="1"/>
          </p:cNvSpPr>
          <p:nvPr>
            <p:ph type="sldNum" sz="quarter" idx="12"/>
          </p:nvPr>
        </p:nvSpPr>
        <p:spPr/>
        <p:txBody>
          <a:bodyPr/>
          <a:lstStyle/>
          <a:p>
            <a:fld id="{A31EBED7-5BD3-8F4E-B253-74DBB84346DA}" type="slidenum">
              <a:rPr lang="en-IE" smtClean="0"/>
              <a:t>‹#›</a:t>
            </a:fld>
            <a:endParaRPr lang="en-IE" dirty="0"/>
          </a:p>
        </p:txBody>
      </p:sp>
      <p:pic>
        <p:nvPicPr>
          <p:cNvPr id="7" name="Picture 6">
            <a:extLst>
              <a:ext uri="{FF2B5EF4-FFF2-40B4-BE49-F238E27FC236}">
                <a16:creationId xmlns:a16="http://schemas.microsoft.com/office/drawing/2014/main" id="{D4AA64D4-E010-524C-A295-784DCE8DA334}"/>
              </a:ext>
            </a:extLst>
          </p:cNvPr>
          <p:cNvPicPr>
            <a:picLocks noChangeAspect="1"/>
          </p:cNvPicPr>
          <p:nvPr userDrawn="1"/>
        </p:nvPicPr>
        <p:blipFill>
          <a:blip r:embed="rId2"/>
          <a:srcRect/>
          <a:stretch/>
        </p:blipFill>
        <p:spPr>
          <a:xfrm>
            <a:off x="0" y="0"/>
            <a:ext cx="12192000" cy="6858000"/>
          </a:xfrm>
          <a:prstGeom prst="rect">
            <a:avLst/>
          </a:prstGeom>
          <a:ln>
            <a:noFill/>
          </a:ln>
        </p:spPr>
      </p:pic>
      <p:sp>
        <p:nvSpPr>
          <p:cNvPr id="5" name="Title 4">
            <a:extLst>
              <a:ext uri="{FF2B5EF4-FFF2-40B4-BE49-F238E27FC236}">
                <a16:creationId xmlns:a16="http://schemas.microsoft.com/office/drawing/2014/main" id="{42FEB75C-4EC3-684D-A27F-BF74CF8B69C8}"/>
              </a:ext>
            </a:extLst>
          </p:cNvPr>
          <p:cNvSpPr>
            <a:spLocks noGrp="1"/>
          </p:cNvSpPr>
          <p:nvPr>
            <p:ph type="title"/>
          </p:nvPr>
        </p:nvSpPr>
        <p:spPr>
          <a:xfrm>
            <a:off x="4880532" y="1791729"/>
            <a:ext cx="6141696" cy="1445741"/>
          </a:xfrm>
        </p:spPr>
        <p:txBody>
          <a:bodyPr anchor="b" anchorCtr="0"/>
          <a:lstStyle>
            <a:lvl1pPr>
              <a:defRPr b="0" i="0" baseline="0">
                <a:solidFill>
                  <a:schemeClr val="bg1"/>
                </a:solidFill>
                <a:latin typeface="Franklin Gothic Demi" panose="020B0603020102020204" pitchFamily="34" charset="0"/>
              </a:defRPr>
            </a:lvl1pPr>
          </a:lstStyle>
          <a:p>
            <a:r>
              <a:rPr lang="en-GB" dirty="0"/>
              <a:t>Click to edit Master title style</a:t>
            </a:r>
            <a:endParaRPr lang="en-IE" dirty="0"/>
          </a:p>
        </p:txBody>
      </p:sp>
      <p:sp>
        <p:nvSpPr>
          <p:cNvPr id="13" name="Text Placeholder 12">
            <a:extLst>
              <a:ext uri="{FF2B5EF4-FFF2-40B4-BE49-F238E27FC236}">
                <a16:creationId xmlns:a16="http://schemas.microsoft.com/office/drawing/2014/main" id="{4E2905D6-E047-2F43-B64D-673E8B487C0E}"/>
              </a:ext>
            </a:extLst>
          </p:cNvPr>
          <p:cNvSpPr>
            <a:spLocks noGrp="1"/>
          </p:cNvSpPr>
          <p:nvPr>
            <p:ph type="body" sz="quarter" idx="13"/>
          </p:nvPr>
        </p:nvSpPr>
        <p:spPr>
          <a:xfrm>
            <a:off x="4880531" y="3269973"/>
            <a:ext cx="6154052" cy="815116"/>
          </a:xfrm>
        </p:spPr>
        <p:txBody>
          <a:bodyPr/>
          <a:lstStyle>
            <a:lvl1pPr marL="0" indent="0">
              <a:buFontTx/>
              <a:buNone/>
              <a:defRPr>
                <a:solidFill>
                  <a:schemeClr val="bg1"/>
                </a:solidFill>
              </a:defRPr>
            </a:lvl1pPr>
          </a:lstStyle>
          <a:p>
            <a:pPr lvl="0"/>
            <a:endParaRPr lang="en-GB" dirty="0"/>
          </a:p>
        </p:txBody>
      </p:sp>
      <p:sp>
        <p:nvSpPr>
          <p:cNvPr id="15" name="Text Placeholder 12">
            <a:extLst>
              <a:ext uri="{FF2B5EF4-FFF2-40B4-BE49-F238E27FC236}">
                <a16:creationId xmlns:a16="http://schemas.microsoft.com/office/drawing/2014/main" id="{A31D9E7E-5377-2B47-A012-1DDDF355DA1C}"/>
              </a:ext>
            </a:extLst>
          </p:cNvPr>
          <p:cNvSpPr>
            <a:spLocks noGrp="1"/>
          </p:cNvSpPr>
          <p:nvPr>
            <p:ph type="body" sz="quarter" idx="14"/>
          </p:nvPr>
        </p:nvSpPr>
        <p:spPr>
          <a:xfrm>
            <a:off x="4880531" y="4117591"/>
            <a:ext cx="6154052" cy="355556"/>
          </a:xfrm>
        </p:spPr>
        <p:txBody>
          <a:bodyPr>
            <a:normAutofit/>
          </a:bodyPr>
          <a:lstStyle>
            <a:lvl1pPr marL="0" indent="0">
              <a:buFontTx/>
              <a:buNone/>
              <a:defRPr sz="2000">
                <a:solidFill>
                  <a:srgbClr val="C9B474"/>
                </a:solidFill>
                <a:latin typeface="+mj-lt"/>
              </a:defRPr>
            </a:lvl1pPr>
          </a:lstStyle>
          <a:p>
            <a:pPr lvl="0"/>
            <a:endParaRPr lang="en-GB" dirty="0"/>
          </a:p>
        </p:txBody>
      </p:sp>
      <p:pic>
        <p:nvPicPr>
          <p:cNvPr id="9" name="Picture 8" descr="Logo&#10;&#10;Description automatically generated">
            <a:extLst>
              <a:ext uri="{FF2B5EF4-FFF2-40B4-BE49-F238E27FC236}">
                <a16:creationId xmlns:a16="http://schemas.microsoft.com/office/drawing/2014/main" id="{E56A1B54-C24C-D645-8962-4E7F35843886}"/>
              </a:ext>
            </a:extLst>
          </p:cNvPr>
          <p:cNvPicPr>
            <a:picLocks noChangeAspect="1"/>
          </p:cNvPicPr>
          <p:nvPr userDrawn="1"/>
        </p:nvPicPr>
        <p:blipFill rotWithShape="1">
          <a:blip r:embed="rId3"/>
          <a:srcRect b="35976"/>
          <a:stretch/>
        </p:blipFill>
        <p:spPr>
          <a:xfrm>
            <a:off x="7043789" y="5362212"/>
            <a:ext cx="2050972" cy="809988"/>
          </a:xfrm>
          <a:prstGeom prst="rect">
            <a:avLst/>
          </a:prstGeom>
        </p:spPr>
      </p:pic>
      <p:pic>
        <p:nvPicPr>
          <p:cNvPr id="10" name="Picture 2">
            <a:extLst>
              <a:ext uri="{FF2B5EF4-FFF2-40B4-BE49-F238E27FC236}">
                <a16:creationId xmlns:a16="http://schemas.microsoft.com/office/drawing/2014/main" id="{6DB82925-A8E2-7643-AE77-5FD4D7AD9DB7}"/>
              </a:ext>
            </a:extLst>
          </p:cNvPr>
          <p:cNvPicPr>
            <a:picLocks noChangeAspect="1" noChangeArrowheads="1"/>
          </p:cNvPicPr>
          <p:nvPr userDrawn="1"/>
        </p:nvPicPr>
        <p:blipFill>
          <a:blip r:embed="rId4"/>
          <a:srcRect/>
          <a:stretch/>
        </p:blipFill>
        <p:spPr bwMode="auto">
          <a:xfrm>
            <a:off x="4903327" y="5360512"/>
            <a:ext cx="2057031" cy="12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5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6983-7588-3B44-AA24-06C27F02936B}"/>
              </a:ext>
            </a:extLst>
          </p:cNvPr>
          <p:cNvSpPr>
            <a:spLocks noGrp="1"/>
          </p:cNvSpPr>
          <p:nvPr>
            <p:ph type="title"/>
          </p:nvPr>
        </p:nvSpPr>
        <p:spPr/>
        <p:txBody>
          <a:bodyPr anchor="b"/>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EF9B7C25-571D-0D4B-82A2-6EBE7D7F354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Slide Number Placeholder 5">
            <a:extLst>
              <a:ext uri="{FF2B5EF4-FFF2-40B4-BE49-F238E27FC236}">
                <a16:creationId xmlns:a16="http://schemas.microsoft.com/office/drawing/2014/main" id="{7D0B7F50-BE3B-AE4A-A505-D37D25526C4D}"/>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spTree>
    <p:extLst>
      <p:ext uri="{BB962C8B-B14F-4D97-AF65-F5344CB8AC3E}">
        <p14:creationId xmlns:p14="http://schemas.microsoft.com/office/powerpoint/2010/main" val="406736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F7DEA-9F28-7644-8CB9-451848ED0792}"/>
              </a:ext>
            </a:extLst>
          </p:cNvPr>
          <p:cNvPicPr>
            <a:picLocks noChangeAspect="1"/>
          </p:cNvPicPr>
          <p:nvPr userDrawn="1"/>
        </p:nvPicPr>
        <p:blipFill>
          <a:blip r:embed="rId2"/>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F772C174-CBF0-6B4B-935A-391248EB9CFF}"/>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itle 1">
            <a:extLst>
              <a:ext uri="{FF2B5EF4-FFF2-40B4-BE49-F238E27FC236}">
                <a16:creationId xmlns:a16="http://schemas.microsoft.com/office/drawing/2014/main" id="{2CAF71AB-1048-0E49-A875-FCBC5F7C576C}"/>
              </a:ext>
            </a:extLst>
          </p:cNvPr>
          <p:cNvSpPr>
            <a:spLocks noGrp="1"/>
          </p:cNvSpPr>
          <p:nvPr>
            <p:ph type="title"/>
          </p:nvPr>
        </p:nvSpPr>
        <p:spPr>
          <a:xfrm>
            <a:off x="5002427" y="1069460"/>
            <a:ext cx="6711778" cy="1325563"/>
          </a:xfrm>
        </p:spPr>
        <p:txBody>
          <a:bodyPr anchor="b"/>
          <a:lstStyle/>
          <a:p>
            <a:r>
              <a:rPr lang="en-GB" dirty="0"/>
              <a:t>Click to edit Master title style</a:t>
            </a:r>
            <a:endParaRPr lang="en-IE" dirty="0"/>
          </a:p>
        </p:txBody>
      </p:sp>
      <p:sp>
        <p:nvSpPr>
          <p:cNvPr id="7" name="Content Placeholder 2">
            <a:extLst>
              <a:ext uri="{FF2B5EF4-FFF2-40B4-BE49-F238E27FC236}">
                <a16:creationId xmlns:a16="http://schemas.microsoft.com/office/drawing/2014/main" id="{41940605-0540-1B4B-8399-0662AB63D5D2}"/>
              </a:ext>
            </a:extLst>
          </p:cNvPr>
          <p:cNvSpPr>
            <a:spLocks noGrp="1"/>
          </p:cNvSpPr>
          <p:nvPr>
            <p:ph idx="1"/>
          </p:nvPr>
        </p:nvSpPr>
        <p:spPr>
          <a:xfrm>
            <a:off x="5002427" y="2529960"/>
            <a:ext cx="6711778" cy="32530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9" name="Slide Number Placeholder 5">
            <a:extLst>
              <a:ext uri="{FF2B5EF4-FFF2-40B4-BE49-F238E27FC236}">
                <a16:creationId xmlns:a16="http://schemas.microsoft.com/office/drawing/2014/main" id="{CB84955F-DC73-1048-B721-A7DE0616F092}"/>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0" name="Picture 9" descr="Logo, icon&#10;&#10;Description automatically generated with medium confidence">
            <a:extLst>
              <a:ext uri="{FF2B5EF4-FFF2-40B4-BE49-F238E27FC236}">
                <a16:creationId xmlns:a16="http://schemas.microsoft.com/office/drawing/2014/main" id="{539129B4-D262-9B40-A529-2AD2BAC27A97}"/>
              </a:ext>
            </a:extLst>
          </p:cNvPr>
          <p:cNvPicPr>
            <a:picLocks noChangeAspect="1"/>
          </p:cNvPicPr>
          <p:nvPr userDrawn="1"/>
        </p:nvPicPr>
        <p:blipFill>
          <a:blip r:embed="rId3"/>
          <a:stretch>
            <a:fillRect/>
          </a:stretch>
        </p:blipFill>
        <p:spPr>
          <a:xfrm>
            <a:off x="10332966" y="5901739"/>
            <a:ext cx="1376209" cy="720041"/>
          </a:xfrm>
          <a:prstGeom prst="rect">
            <a:avLst/>
          </a:prstGeom>
        </p:spPr>
      </p:pic>
      <p:pic>
        <p:nvPicPr>
          <p:cNvPr id="8" name="Picture 7">
            <a:extLst>
              <a:ext uri="{FF2B5EF4-FFF2-40B4-BE49-F238E27FC236}">
                <a16:creationId xmlns:a16="http://schemas.microsoft.com/office/drawing/2014/main" id="{465E933D-E696-BE43-8302-29002FCC2610}"/>
              </a:ext>
            </a:extLst>
          </p:cNvPr>
          <p:cNvPicPr>
            <a:picLocks noChangeAspect="1"/>
          </p:cNvPicPr>
          <p:nvPr userDrawn="1"/>
        </p:nvPicPr>
        <p:blipFill>
          <a:blip r:embed="rId4"/>
          <a:srcRect/>
          <a:stretch/>
        </p:blipFill>
        <p:spPr>
          <a:xfrm>
            <a:off x="8150496" y="5914847"/>
            <a:ext cx="1943999" cy="702787"/>
          </a:xfrm>
          <a:prstGeom prst="rect">
            <a:avLst/>
          </a:prstGeom>
        </p:spPr>
      </p:pic>
    </p:spTree>
    <p:extLst>
      <p:ext uri="{BB962C8B-B14F-4D97-AF65-F5344CB8AC3E}">
        <p14:creationId xmlns:p14="http://schemas.microsoft.com/office/powerpoint/2010/main" val="20151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F7DEA-9F28-7644-8CB9-451848ED0792}"/>
              </a:ext>
            </a:extLst>
          </p:cNvPr>
          <p:cNvPicPr>
            <a:picLocks noChangeAspect="1"/>
          </p:cNvPicPr>
          <p:nvPr userDrawn="1"/>
        </p:nvPicPr>
        <p:blipFill>
          <a:blip r:embed="rId2"/>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F772C174-CBF0-6B4B-935A-391248EB9CFF}"/>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itle 1">
            <a:extLst>
              <a:ext uri="{FF2B5EF4-FFF2-40B4-BE49-F238E27FC236}">
                <a16:creationId xmlns:a16="http://schemas.microsoft.com/office/drawing/2014/main" id="{2CAF71AB-1048-0E49-A875-FCBC5F7C576C}"/>
              </a:ext>
            </a:extLst>
          </p:cNvPr>
          <p:cNvSpPr>
            <a:spLocks noGrp="1"/>
          </p:cNvSpPr>
          <p:nvPr>
            <p:ph type="title"/>
          </p:nvPr>
        </p:nvSpPr>
        <p:spPr>
          <a:xfrm>
            <a:off x="5002427" y="1069460"/>
            <a:ext cx="6711778" cy="1325563"/>
          </a:xfrm>
        </p:spPr>
        <p:txBody>
          <a:bodyPr anchor="b"/>
          <a:lstStyle/>
          <a:p>
            <a:r>
              <a:rPr lang="en-GB" dirty="0"/>
              <a:t>Click to edit Master title style</a:t>
            </a:r>
            <a:endParaRPr lang="en-IE" dirty="0"/>
          </a:p>
        </p:txBody>
      </p:sp>
      <p:sp>
        <p:nvSpPr>
          <p:cNvPr id="7" name="Content Placeholder 2">
            <a:extLst>
              <a:ext uri="{FF2B5EF4-FFF2-40B4-BE49-F238E27FC236}">
                <a16:creationId xmlns:a16="http://schemas.microsoft.com/office/drawing/2014/main" id="{41940605-0540-1B4B-8399-0662AB63D5D2}"/>
              </a:ext>
            </a:extLst>
          </p:cNvPr>
          <p:cNvSpPr>
            <a:spLocks noGrp="1"/>
          </p:cNvSpPr>
          <p:nvPr>
            <p:ph idx="1"/>
          </p:nvPr>
        </p:nvSpPr>
        <p:spPr>
          <a:xfrm>
            <a:off x="5002427" y="2529960"/>
            <a:ext cx="6711778" cy="32530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9" name="Slide Number Placeholder 5">
            <a:extLst>
              <a:ext uri="{FF2B5EF4-FFF2-40B4-BE49-F238E27FC236}">
                <a16:creationId xmlns:a16="http://schemas.microsoft.com/office/drawing/2014/main" id="{22043D8E-3B81-1041-931B-D6F21C0D3446}"/>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0" name="Picture 9" descr="Logo, icon&#10;&#10;Description automatically generated with medium confidence">
            <a:extLst>
              <a:ext uri="{FF2B5EF4-FFF2-40B4-BE49-F238E27FC236}">
                <a16:creationId xmlns:a16="http://schemas.microsoft.com/office/drawing/2014/main" id="{0FCA986D-E101-6748-87BB-5683C6479A14}"/>
              </a:ext>
            </a:extLst>
          </p:cNvPr>
          <p:cNvPicPr>
            <a:picLocks noChangeAspect="1"/>
          </p:cNvPicPr>
          <p:nvPr userDrawn="1"/>
        </p:nvPicPr>
        <p:blipFill>
          <a:blip r:embed="rId3"/>
          <a:stretch>
            <a:fillRect/>
          </a:stretch>
        </p:blipFill>
        <p:spPr>
          <a:xfrm>
            <a:off x="10332966" y="5901739"/>
            <a:ext cx="1376209" cy="720041"/>
          </a:xfrm>
          <a:prstGeom prst="rect">
            <a:avLst/>
          </a:prstGeom>
        </p:spPr>
      </p:pic>
      <p:pic>
        <p:nvPicPr>
          <p:cNvPr id="8" name="Picture 7">
            <a:extLst>
              <a:ext uri="{FF2B5EF4-FFF2-40B4-BE49-F238E27FC236}">
                <a16:creationId xmlns:a16="http://schemas.microsoft.com/office/drawing/2014/main" id="{E79FBB66-78BC-CD4A-8944-6A550C19B153}"/>
              </a:ext>
            </a:extLst>
          </p:cNvPr>
          <p:cNvPicPr>
            <a:picLocks noChangeAspect="1"/>
          </p:cNvPicPr>
          <p:nvPr userDrawn="1"/>
        </p:nvPicPr>
        <p:blipFill>
          <a:blip r:embed="rId4"/>
          <a:srcRect/>
          <a:stretch/>
        </p:blipFill>
        <p:spPr>
          <a:xfrm>
            <a:off x="8150496" y="5914847"/>
            <a:ext cx="1943999" cy="702787"/>
          </a:xfrm>
          <a:prstGeom prst="rect">
            <a:avLst/>
          </a:prstGeom>
        </p:spPr>
      </p:pic>
    </p:spTree>
    <p:extLst>
      <p:ext uri="{BB962C8B-B14F-4D97-AF65-F5344CB8AC3E}">
        <p14:creationId xmlns:p14="http://schemas.microsoft.com/office/powerpoint/2010/main" val="27249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F7DEA-9F28-7644-8CB9-451848ED0792}"/>
              </a:ext>
            </a:extLst>
          </p:cNvPr>
          <p:cNvPicPr>
            <a:picLocks noChangeAspect="1"/>
          </p:cNvPicPr>
          <p:nvPr userDrawn="1"/>
        </p:nvPicPr>
        <p:blipFill>
          <a:blip r:embed="rId2"/>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F772C174-CBF0-6B4B-935A-391248EB9CFF}"/>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itle 1">
            <a:extLst>
              <a:ext uri="{FF2B5EF4-FFF2-40B4-BE49-F238E27FC236}">
                <a16:creationId xmlns:a16="http://schemas.microsoft.com/office/drawing/2014/main" id="{2CAF71AB-1048-0E49-A875-FCBC5F7C576C}"/>
              </a:ext>
            </a:extLst>
          </p:cNvPr>
          <p:cNvSpPr>
            <a:spLocks noGrp="1"/>
          </p:cNvSpPr>
          <p:nvPr>
            <p:ph type="title"/>
          </p:nvPr>
        </p:nvSpPr>
        <p:spPr>
          <a:xfrm>
            <a:off x="5002427" y="1069460"/>
            <a:ext cx="6711778" cy="1325563"/>
          </a:xfrm>
        </p:spPr>
        <p:txBody>
          <a:bodyPr anchor="b"/>
          <a:lstStyle/>
          <a:p>
            <a:r>
              <a:rPr lang="en-GB" dirty="0"/>
              <a:t>Click to edit Master title style</a:t>
            </a:r>
            <a:endParaRPr lang="en-IE" dirty="0"/>
          </a:p>
        </p:txBody>
      </p:sp>
      <p:sp>
        <p:nvSpPr>
          <p:cNvPr id="7" name="Content Placeholder 2">
            <a:extLst>
              <a:ext uri="{FF2B5EF4-FFF2-40B4-BE49-F238E27FC236}">
                <a16:creationId xmlns:a16="http://schemas.microsoft.com/office/drawing/2014/main" id="{41940605-0540-1B4B-8399-0662AB63D5D2}"/>
              </a:ext>
            </a:extLst>
          </p:cNvPr>
          <p:cNvSpPr>
            <a:spLocks noGrp="1"/>
          </p:cNvSpPr>
          <p:nvPr>
            <p:ph idx="1"/>
          </p:nvPr>
        </p:nvSpPr>
        <p:spPr>
          <a:xfrm>
            <a:off x="5002427" y="2529960"/>
            <a:ext cx="6711778" cy="32530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9" name="Slide Number Placeholder 5">
            <a:extLst>
              <a:ext uri="{FF2B5EF4-FFF2-40B4-BE49-F238E27FC236}">
                <a16:creationId xmlns:a16="http://schemas.microsoft.com/office/drawing/2014/main" id="{A59265C0-F077-4E4B-A72A-899796D2E80D}"/>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0" name="Picture 9" descr="Logo, icon&#10;&#10;Description automatically generated with medium confidence">
            <a:extLst>
              <a:ext uri="{FF2B5EF4-FFF2-40B4-BE49-F238E27FC236}">
                <a16:creationId xmlns:a16="http://schemas.microsoft.com/office/drawing/2014/main" id="{593844E6-4796-4749-8153-4C4239CC0AC7}"/>
              </a:ext>
            </a:extLst>
          </p:cNvPr>
          <p:cNvPicPr>
            <a:picLocks noChangeAspect="1"/>
          </p:cNvPicPr>
          <p:nvPr userDrawn="1"/>
        </p:nvPicPr>
        <p:blipFill>
          <a:blip r:embed="rId3"/>
          <a:stretch>
            <a:fillRect/>
          </a:stretch>
        </p:blipFill>
        <p:spPr>
          <a:xfrm>
            <a:off x="10332966" y="5901739"/>
            <a:ext cx="1376209" cy="720041"/>
          </a:xfrm>
          <a:prstGeom prst="rect">
            <a:avLst/>
          </a:prstGeom>
        </p:spPr>
      </p:pic>
      <p:pic>
        <p:nvPicPr>
          <p:cNvPr id="8" name="Picture 7">
            <a:extLst>
              <a:ext uri="{FF2B5EF4-FFF2-40B4-BE49-F238E27FC236}">
                <a16:creationId xmlns:a16="http://schemas.microsoft.com/office/drawing/2014/main" id="{C2EBB27D-F6D3-9D4F-B299-E4B8D306144C}"/>
              </a:ext>
            </a:extLst>
          </p:cNvPr>
          <p:cNvPicPr>
            <a:picLocks noChangeAspect="1"/>
          </p:cNvPicPr>
          <p:nvPr userDrawn="1"/>
        </p:nvPicPr>
        <p:blipFill>
          <a:blip r:embed="rId4"/>
          <a:srcRect/>
          <a:stretch/>
        </p:blipFill>
        <p:spPr>
          <a:xfrm>
            <a:off x="8150496" y="5914847"/>
            <a:ext cx="1943999" cy="702787"/>
          </a:xfrm>
          <a:prstGeom prst="rect">
            <a:avLst/>
          </a:prstGeom>
        </p:spPr>
      </p:pic>
    </p:spTree>
    <p:extLst>
      <p:ext uri="{BB962C8B-B14F-4D97-AF65-F5344CB8AC3E}">
        <p14:creationId xmlns:p14="http://schemas.microsoft.com/office/powerpoint/2010/main" val="171176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0BACFE-8A34-4942-9A3C-EC31E5B5CCBD}"/>
              </a:ext>
            </a:extLst>
          </p:cNvPr>
          <p:cNvPicPr>
            <a:picLocks noChangeAspect="1"/>
          </p:cNvPicPr>
          <p:nvPr userDrawn="1"/>
        </p:nvPicPr>
        <p:blipFill rotWithShape="1">
          <a:blip r:embed="rId2"/>
          <a:srcRect l="3333"/>
          <a:stretch/>
        </p:blipFill>
        <p:spPr>
          <a:xfrm>
            <a:off x="0" y="0"/>
            <a:ext cx="11785600" cy="6858000"/>
          </a:xfrm>
          <a:prstGeom prst="rect">
            <a:avLst/>
          </a:prstGeom>
        </p:spPr>
      </p:pic>
      <p:sp>
        <p:nvSpPr>
          <p:cNvPr id="13" name="Rectangle 12">
            <a:extLst>
              <a:ext uri="{FF2B5EF4-FFF2-40B4-BE49-F238E27FC236}">
                <a16:creationId xmlns:a16="http://schemas.microsoft.com/office/drawing/2014/main" id="{B73183DC-26B0-7F41-A288-DB3F1BFDF51A}"/>
              </a:ext>
            </a:extLst>
          </p:cNvPr>
          <p:cNvSpPr/>
          <p:nvPr userDrawn="1"/>
        </p:nvSpPr>
        <p:spPr>
          <a:xfrm>
            <a:off x="11737299" y="0"/>
            <a:ext cx="4547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F772C174-CBF0-6B4B-935A-391248EB9CFF}"/>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itle 1">
            <a:extLst>
              <a:ext uri="{FF2B5EF4-FFF2-40B4-BE49-F238E27FC236}">
                <a16:creationId xmlns:a16="http://schemas.microsoft.com/office/drawing/2014/main" id="{2CAF71AB-1048-0E49-A875-FCBC5F7C576C}"/>
              </a:ext>
            </a:extLst>
          </p:cNvPr>
          <p:cNvSpPr>
            <a:spLocks noGrp="1"/>
          </p:cNvSpPr>
          <p:nvPr>
            <p:ph type="title"/>
          </p:nvPr>
        </p:nvSpPr>
        <p:spPr>
          <a:xfrm>
            <a:off x="5002427" y="1069460"/>
            <a:ext cx="6711778" cy="1325563"/>
          </a:xfrm>
        </p:spPr>
        <p:txBody>
          <a:bodyPr anchor="b"/>
          <a:lstStyle/>
          <a:p>
            <a:r>
              <a:rPr lang="en-GB" dirty="0"/>
              <a:t>Click to edit Master title style</a:t>
            </a:r>
            <a:endParaRPr lang="en-IE" dirty="0"/>
          </a:p>
        </p:txBody>
      </p:sp>
      <p:sp>
        <p:nvSpPr>
          <p:cNvPr id="7" name="Content Placeholder 2">
            <a:extLst>
              <a:ext uri="{FF2B5EF4-FFF2-40B4-BE49-F238E27FC236}">
                <a16:creationId xmlns:a16="http://schemas.microsoft.com/office/drawing/2014/main" id="{41940605-0540-1B4B-8399-0662AB63D5D2}"/>
              </a:ext>
            </a:extLst>
          </p:cNvPr>
          <p:cNvSpPr>
            <a:spLocks noGrp="1"/>
          </p:cNvSpPr>
          <p:nvPr>
            <p:ph idx="1"/>
          </p:nvPr>
        </p:nvSpPr>
        <p:spPr>
          <a:xfrm>
            <a:off x="5002427" y="2529960"/>
            <a:ext cx="6711778" cy="32530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10" name="Slide Number Placeholder 5">
            <a:extLst>
              <a:ext uri="{FF2B5EF4-FFF2-40B4-BE49-F238E27FC236}">
                <a16:creationId xmlns:a16="http://schemas.microsoft.com/office/drawing/2014/main" id="{E05847CA-CEF0-1D43-B2A6-446F671187D9}"/>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1" name="Picture 10" descr="Logo, icon&#10;&#10;Description automatically generated with medium confidence">
            <a:extLst>
              <a:ext uri="{FF2B5EF4-FFF2-40B4-BE49-F238E27FC236}">
                <a16:creationId xmlns:a16="http://schemas.microsoft.com/office/drawing/2014/main" id="{30F91B12-2ED7-2F41-A547-0F87DBE1CB44}"/>
              </a:ext>
            </a:extLst>
          </p:cNvPr>
          <p:cNvPicPr>
            <a:picLocks noChangeAspect="1"/>
          </p:cNvPicPr>
          <p:nvPr userDrawn="1"/>
        </p:nvPicPr>
        <p:blipFill>
          <a:blip r:embed="rId3"/>
          <a:stretch>
            <a:fillRect/>
          </a:stretch>
        </p:blipFill>
        <p:spPr>
          <a:xfrm>
            <a:off x="10332966" y="5901739"/>
            <a:ext cx="1376209" cy="720041"/>
          </a:xfrm>
          <a:prstGeom prst="rect">
            <a:avLst/>
          </a:prstGeom>
        </p:spPr>
      </p:pic>
      <p:pic>
        <p:nvPicPr>
          <p:cNvPr id="9" name="Picture 8">
            <a:extLst>
              <a:ext uri="{FF2B5EF4-FFF2-40B4-BE49-F238E27FC236}">
                <a16:creationId xmlns:a16="http://schemas.microsoft.com/office/drawing/2014/main" id="{9AA3CD8F-726D-5B4D-9157-C3473AEEA154}"/>
              </a:ext>
            </a:extLst>
          </p:cNvPr>
          <p:cNvPicPr>
            <a:picLocks noChangeAspect="1"/>
          </p:cNvPicPr>
          <p:nvPr userDrawn="1"/>
        </p:nvPicPr>
        <p:blipFill>
          <a:blip r:embed="rId4"/>
          <a:srcRect/>
          <a:stretch/>
        </p:blipFill>
        <p:spPr>
          <a:xfrm>
            <a:off x="8150496" y="5914847"/>
            <a:ext cx="1943999" cy="702787"/>
          </a:xfrm>
          <a:prstGeom prst="rect">
            <a:avLst/>
          </a:prstGeom>
        </p:spPr>
      </p:pic>
    </p:spTree>
    <p:extLst>
      <p:ext uri="{BB962C8B-B14F-4D97-AF65-F5344CB8AC3E}">
        <p14:creationId xmlns:p14="http://schemas.microsoft.com/office/powerpoint/2010/main" val="278703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F7DEA-9F28-7644-8CB9-451848ED0792}"/>
              </a:ext>
            </a:extLst>
          </p:cNvPr>
          <p:cNvPicPr>
            <a:picLocks noChangeAspect="1"/>
          </p:cNvPicPr>
          <p:nvPr userDrawn="1"/>
        </p:nvPicPr>
        <p:blipFill>
          <a:blip r:embed="rId2"/>
          <a:srcRect l="659" r="659"/>
          <a:stretch/>
        </p:blipFill>
        <p:spPr>
          <a:xfrm>
            <a:off x="0" y="0"/>
            <a:ext cx="12031362" cy="6858000"/>
          </a:xfrm>
          <a:prstGeom prst="rect">
            <a:avLst/>
          </a:prstGeom>
        </p:spPr>
      </p:pic>
      <p:sp>
        <p:nvSpPr>
          <p:cNvPr id="11" name="Rectangle 10">
            <a:extLst>
              <a:ext uri="{FF2B5EF4-FFF2-40B4-BE49-F238E27FC236}">
                <a16:creationId xmlns:a16="http://schemas.microsoft.com/office/drawing/2014/main" id="{AF2FB22C-201F-D244-9CDC-ACEBDFB1C59D}"/>
              </a:ext>
            </a:extLst>
          </p:cNvPr>
          <p:cNvSpPr/>
          <p:nvPr userDrawn="1"/>
        </p:nvSpPr>
        <p:spPr>
          <a:xfrm>
            <a:off x="11924271" y="0"/>
            <a:ext cx="2677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F772C174-CBF0-6B4B-935A-391248EB9CFF}"/>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itle 1">
            <a:extLst>
              <a:ext uri="{FF2B5EF4-FFF2-40B4-BE49-F238E27FC236}">
                <a16:creationId xmlns:a16="http://schemas.microsoft.com/office/drawing/2014/main" id="{2CAF71AB-1048-0E49-A875-FCBC5F7C576C}"/>
              </a:ext>
            </a:extLst>
          </p:cNvPr>
          <p:cNvSpPr>
            <a:spLocks noGrp="1"/>
          </p:cNvSpPr>
          <p:nvPr>
            <p:ph type="title"/>
          </p:nvPr>
        </p:nvSpPr>
        <p:spPr>
          <a:xfrm>
            <a:off x="5002427" y="1069460"/>
            <a:ext cx="6711778" cy="1325563"/>
          </a:xfrm>
        </p:spPr>
        <p:txBody>
          <a:bodyPr anchor="b"/>
          <a:lstStyle/>
          <a:p>
            <a:r>
              <a:rPr lang="en-GB" dirty="0"/>
              <a:t>Click to edit Master title style</a:t>
            </a:r>
            <a:endParaRPr lang="en-IE" dirty="0"/>
          </a:p>
        </p:txBody>
      </p:sp>
      <p:sp>
        <p:nvSpPr>
          <p:cNvPr id="7" name="Content Placeholder 2">
            <a:extLst>
              <a:ext uri="{FF2B5EF4-FFF2-40B4-BE49-F238E27FC236}">
                <a16:creationId xmlns:a16="http://schemas.microsoft.com/office/drawing/2014/main" id="{41940605-0540-1B4B-8399-0662AB63D5D2}"/>
              </a:ext>
            </a:extLst>
          </p:cNvPr>
          <p:cNvSpPr>
            <a:spLocks noGrp="1"/>
          </p:cNvSpPr>
          <p:nvPr>
            <p:ph idx="1"/>
          </p:nvPr>
        </p:nvSpPr>
        <p:spPr>
          <a:xfrm>
            <a:off x="5002427" y="2529960"/>
            <a:ext cx="6711778" cy="325300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12" name="Slide Number Placeholder 5">
            <a:extLst>
              <a:ext uri="{FF2B5EF4-FFF2-40B4-BE49-F238E27FC236}">
                <a16:creationId xmlns:a16="http://schemas.microsoft.com/office/drawing/2014/main" id="{3AEFA919-FB73-BD4B-820F-06C4F89AE101}"/>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9" name="Picture 8" descr="Logo, icon&#10;&#10;Description automatically generated with medium confidence">
            <a:extLst>
              <a:ext uri="{FF2B5EF4-FFF2-40B4-BE49-F238E27FC236}">
                <a16:creationId xmlns:a16="http://schemas.microsoft.com/office/drawing/2014/main" id="{8CA5A671-6C85-D84E-A488-186C87B9601B}"/>
              </a:ext>
            </a:extLst>
          </p:cNvPr>
          <p:cNvPicPr>
            <a:picLocks noChangeAspect="1"/>
          </p:cNvPicPr>
          <p:nvPr userDrawn="1"/>
        </p:nvPicPr>
        <p:blipFill>
          <a:blip r:embed="rId3"/>
          <a:stretch>
            <a:fillRect/>
          </a:stretch>
        </p:blipFill>
        <p:spPr>
          <a:xfrm>
            <a:off x="10332966" y="5901739"/>
            <a:ext cx="1376209" cy="720041"/>
          </a:xfrm>
          <a:prstGeom prst="rect">
            <a:avLst/>
          </a:prstGeom>
        </p:spPr>
      </p:pic>
      <p:pic>
        <p:nvPicPr>
          <p:cNvPr id="10" name="Picture 9">
            <a:extLst>
              <a:ext uri="{FF2B5EF4-FFF2-40B4-BE49-F238E27FC236}">
                <a16:creationId xmlns:a16="http://schemas.microsoft.com/office/drawing/2014/main" id="{4F3B4801-9D6B-904B-86F4-1B5B8A744CE8}"/>
              </a:ext>
            </a:extLst>
          </p:cNvPr>
          <p:cNvPicPr>
            <a:picLocks noChangeAspect="1"/>
          </p:cNvPicPr>
          <p:nvPr userDrawn="1"/>
        </p:nvPicPr>
        <p:blipFill>
          <a:blip r:embed="rId4"/>
          <a:srcRect/>
          <a:stretch/>
        </p:blipFill>
        <p:spPr>
          <a:xfrm>
            <a:off x="8150496" y="5914847"/>
            <a:ext cx="1943999" cy="702787"/>
          </a:xfrm>
          <a:prstGeom prst="rect">
            <a:avLst/>
          </a:prstGeom>
        </p:spPr>
      </p:pic>
    </p:spTree>
    <p:extLst>
      <p:ext uri="{BB962C8B-B14F-4D97-AF65-F5344CB8AC3E}">
        <p14:creationId xmlns:p14="http://schemas.microsoft.com/office/powerpoint/2010/main" val="299496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0D25F8F-83A2-DE4E-9904-55D14EC161D6}"/>
              </a:ext>
            </a:extLst>
          </p:cNvPr>
          <p:cNvSpPr/>
          <p:nvPr userDrawn="1"/>
        </p:nvSpPr>
        <p:spPr>
          <a:xfrm>
            <a:off x="499309" y="6186031"/>
            <a:ext cx="355600" cy="355600"/>
          </a:xfrm>
          <a:prstGeom prst="ellipse">
            <a:avLst/>
          </a:prstGeom>
          <a:solidFill>
            <a:srgbClr val="C9B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Placeholder 1">
            <a:extLst>
              <a:ext uri="{FF2B5EF4-FFF2-40B4-BE49-F238E27FC236}">
                <a16:creationId xmlns:a16="http://schemas.microsoft.com/office/drawing/2014/main" id="{C718DC23-A392-B947-AABC-EE9D3143B1F2}"/>
              </a:ext>
            </a:extLst>
          </p:cNvPr>
          <p:cNvSpPr>
            <a:spLocks noGrp="1"/>
          </p:cNvSpPr>
          <p:nvPr>
            <p:ph type="title"/>
          </p:nvPr>
        </p:nvSpPr>
        <p:spPr>
          <a:xfrm>
            <a:off x="937054" y="340411"/>
            <a:ext cx="10515600" cy="1325563"/>
          </a:xfrm>
          <a:prstGeom prst="rect">
            <a:avLst/>
          </a:prstGeom>
        </p:spPr>
        <p:txBody>
          <a:bodyPr vert="horz" lIns="91440" tIns="45720" rIns="91440" bIns="45720" rtlCol="0" anchor="b">
            <a:normAutofit/>
          </a:bodyPr>
          <a:lstStyle/>
          <a:p>
            <a:r>
              <a:rPr lang="en-GB" dirty="0"/>
              <a:t>Click to edit Master title style</a:t>
            </a:r>
            <a:endParaRPr lang="en-IE" dirty="0"/>
          </a:p>
        </p:txBody>
      </p:sp>
      <p:sp>
        <p:nvSpPr>
          <p:cNvPr id="3" name="Text Placeholder 2">
            <a:extLst>
              <a:ext uri="{FF2B5EF4-FFF2-40B4-BE49-F238E27FC236}">
                <a16:creationId xmlns:a16="http://schemas.microsoft.com/office/drawing/2014/main" id="{D29AC953-D00D-5448-9C61-E4B04FBBDE99}"/>
              </a:ext>
            </a:extLst>
          </p:cNvPr>
          <p:cNvSpPr>
            <a:spLocks noGrp="1"/>
          </p:cNvSpPr>
          <p:nvPr>
            <p:ph type="body" idx="1"/>
          </p:nvPr>
        </p:nvSpPr>
        <p:spPr>
          <a:xfrm>
            <a:off x="937054" y="1800911"/>
            <a:ext cx="10515600" cy="393262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6A9A2045-55DA-9545-9650-E31BF3C06E6C}"/>
              </a:ext>
            </a:extLst>
          </p:cNvPr>
          <p:cNvSpPr>
            <a:spLocks noGrp="1"/>
          </p:cNvSpPr>
          <p:nvPr>
            <p:ph type="sldNum" sz="quarter" idx="4"/>
          </p:nvPr>
        </p:nvSpPr>
        <p:spPr>
          <a:xfrm>
            <a:off x="480636" y="6171555"/>
            <a:ext cx="387936" cy="365125"/>
          </a:xfrm>
          <a:prstGeom prst="rect">
            <a:avLst/>
          </a:prstGeom>
        </p:spPr>
        <p:txBody>
          <a:bodyPr vert="horz" lIns="91440" tIns="45720" rIns="91440" bIns="45720" rtlCol="0" anchor="ctr"/>
          <a:lstStyle>
            <a:lvl1pPr algn="ctr">
              <a:defRPr sz="1200" b="0" i="0">
                <a:solidFill>
                  <a:schemeClr val="bg1"/>
                </a:solidFill>
                <a:latin typeface="Franklin Gothic Demi" panose="020B0603020102020204" pitchFamily="34" charset="0"/>
              </a:defRPr>
            </a:lvl1pPr>
          </a:lstStyle>
          <a:p>
            <a:fld id="{A31EBED7-5BD3-8F4E-B253-74DBB84346DA}" type="slidenum">
              <a:rPr lang="en-IE" smtClean="0"/>
              <a:pPr/>
              <a:t>‹#›</a:t>
            </a:fld>
            <a:endParaRPr lang="en-IE" dirty="0"/>
          </a:p>
        </p:txBody>
      </p:sp>
      <p:pic>
        <p:nvPicPr>
          <p:cNvPr id="14" name="Picture 13" descr="Logo, icon&#10;&#10;Description automatically generated with medium confidence">
            <a:extLst>
              <a:ext uri="{FF2B5EF4-FFF2-40B4-BE49-F238E27FC236}">
                <a16:creationId xmlns:a16="http://schemas.microsoft.com/office/drawing/2014/main" id="{25EAE05E-2979-A945-9EAF-5F6C08EC070C}"/>
              </a:ext>
            </a:extLst>
          </p:cNvPr>
          <p:cNvPicPr>
            <a:picLocks noChangeAspect="1"/>
          </p:cNvPicPr>
          <p:nvPr userDrawn="1"/>
        </p:nvPicPr>
        <p:blipFill>
          <a:blip r:embed="rId20"/>
          <a:stretch>
            <a:fillRect/>
          </a:stretch>
        </p:blipFill>
        <p:spPr>
          <a:xfrm>
            <a:off x="10332966" y="5901739"/>
            <a:ext cx="1376209" cy="720041"/>
          </a:xfrm>
          <a:prstGeom prst="rect">
            <a:avLst/>
          </a:prstGeom>
        </p:spPr>
      </p:pic>
      <p:pic>
        <p:nvPicPr>
          <p:cNvPr id="8" name="Picture 7">
            <a:extLst>
              <a:ext uri="{FF2B5EF4-FFF2-40B4-BE49-F238E27FC236}">
                <a16:creationId xmlns:a16="http://schemas.microsoft.com/office/drawing/2014/main" id="{2C12620B-A236-7B4C-93D5-1ED1CD3D254F}"/>
              </a:ext>
            </a:extLst>
          </p:cNvPr>
          <p:cNvPicPr>
            <a:picLocks noChangeAspect="1"/>
          </p:cNvPicPr>
          <p:nvPr userDrawn="1"/>
        </p:nvPicPr>
        <p:blipFill>
          <a:blip r:embed="rId21"/>
          <a:srcRect/>
          <a:stretch/>
        </p:blipFill>
        <p:spPr>
          <a:xfrm>
            <a:off x="8150496" y="5914847"/>
            <a:ext cx="1943999" cy="702787"/>
          </a:xfrm>
          <a:prstGeom prst="rect">
            <a:avLst/>
          </a:prstGeom>
        </p:spPr>
      </p:pic>
    </p:spTree>
    <p:extLst>
      <p:ext uri="{BB962C8B-B14F-4D97-AF65-F5344CB8AC3E}">
        <p14:creationId xmlns:p14="http://schemas.microsoft.com/office/powerpoint/2010/main" val="373754828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0" r:id="rId4"/>
    <p:sldLayoutId id="2147483662" r:id="rId5"/>
    <p:sldLayoutId id="2147483655" r:id="rId6"/>
    <p:sldLayoutId id="2147483667" r:id="rId7"/>
    <p:sldLayoutId id="2147483670" r:id="rId8"/>
    <p:sldLayoutId id="2147483671" r:id="rId9"/>
    <p:sldLayoutId id="2147483663" r:id="rId10"/>
    <p:sldLayoutId id="2147483676" r:id="rId11"/>
    <p:sldLayoutId id="2147483669" r:id="rId12"/>
    <p:sldLayoutId id="2147483668" r:id="rId13"/>
    <p:sldLayoutId id="2147483673" r:id="rId14"/>
    <p:sldLayoutId id="2147483672" r:id="rId15"/>
    <p:sldLayoutId id="2147483674" r:id="rId16"/>
    <p:sldLayoutId id="214748367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9B47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9B47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9B47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9B47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9B47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64AF-5461-B84C-80DE-257153C01B3C}"/>
              </a:ext>
            </a:extLst>
          </p:cNvPr>
          <p:cNvSpPr>
            <a:spLocks noGrp="1"/>
          </p:cNvSpPr>
          <p:nvPr>
            <p:ph type="title"/>
          </p:nvPr>
        </p:nvSpPr>
        <p:spPr/>
        <p:txBody>
          <a:bodyPr/>
          <a:lstStyle/>
          <a:p>
            <a:r>
              <a:rPr lang="en-IE" dirty="0"/>
              <a:t>Mod_13_22</a:t>
            </a:r>
          </a:p>
        </p:txBody>
      </p:sp>
      <p:sp>
        <p:nvSpPr>
          <p:cNvPr id="3" name="Text Placeholder 2">
            <a:extLst>
              <a:ext uri="{FF2B5EF4-FFF2-40B4-BE49-F238E27FC236}">
                <a16:creationId xmlns:a16="http://schemas.microsoft.com/office/drawing/2014/main" id="{4A46E444-E266-3145-881D-797E0BB210C6}"/>
              </a:ext>
            </a:extLst>
          </p:cNvPr>
          <p:cNvSpPr>
            <a:spLocks noGrp="1"/>
          </p:cNvSpPr>
          <p:nvPr>
            <p:ph type="body" sz="quarter" idx="13"/>
          </p:nvPr>
        </p:nvSpPr>
        <p:spPr>
          <a:xfrm>
            <a:off x="4880531" y="3269973"/>
            <a:ext cx="5237830" cy="815116"/>
          </a:xfrm>
        </p:spPr>
        <p:txBody>
          <a:bodyPr>
            <a:normAutofit lnSpcReduction="10000"/>
          </a:bodyPr>
          <a:lstStyle/>
          <a:p>
            <a:r>
              <a:rPr lang="en-IE" dirty="0"/>
              <a:t>Bidirectional Imperfections Charge Factor</a:t>
            </a:r>
          </a:p>
          <a:p>
            <a:endParaRPr lang="en-IE" dirty="0"/>
          </a:p>
        </p:txBody>
      </p:sp>
      <p:sp>
        <p:nvSpPr>
          <p:cNvPr id="4" name="Text Placeholder 3">
            <a:extLst>
              <a:ext uri="{FF2B5EF4-FFF2-40B4-BE49-F238E27FC236}">
                <a16:creationId xmlns:a16="http://schemas.microsoft.com/office/drawing/2014/main" id="{6016D599-C291-8F45-BAD4-52652C2AEB73}"/>
              </a:ext>
            </a:extLst>
          </p:cNvPr>
          <p:cNvSpPr>
            <a:spLocks noGrp="1"/>
          </p:cNvSpPr>
          <p:nvPr>
            <p:ph type="body" sz="quarter" idx="14"/>
          </p:nvPr>
        </p:nvSpPr>
        <p:spPr/>
        <p:txBody>
          <a:bodyPr>
            <a:normAutofit lnSpcReduction="10000"/>
          </a:bodyPr>
          <a:lstStyle/>
          <a:p>
            <a:r>
              <a:rPr lang="en-IE" dirty="0"/>
              <a:t>20/10/2022</a:t>
            </a:r>
          </a:p>
        </p:txBody>
      </p:sp>
    </p:spTree>
    <p:extLst>
      <p:ext uri="{BB962C8B-B14F-4D97-AF65-F5344CB8AC3E}">
        <p14:creationId xmlns:p14="http://schemas.microsoft.com/office/powerpoint/2010/main" val="351138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B4E0-231A-4CDE-99E6-05D1344F5303}"/>
              </a:ext>
            </a:extLst>
          </p:cNvPr>
          <p:cNvSpPr>
            <a:spLocks noGrp="1"/>
          </p:cNvSpPr>
          <p:nvPr>
            <p:ph type="title"/>
          </p:nvPr>
        </p:nvSpPr>
        <p:spPr>
          <a:xfrm>
            <a:off x="4101130" y="-540997"/>
            <a:ext cx="7138088" cy="1495425"/>
          </a:xfrm>
        </p:spPr>
        <p:txBody>
          <a:bodyPr anchorCtr="0">
            <a:normAutofit/>
          </a:bodyPr>
          <a:lstStyle/>
          <a:p>
            <a:r>
              <a:rPr lang="en-IE" sz="4000" dirty="0"/>
              <a:t>Mod 13_22 – RA Requirement</a:t>
            </a:r>
          </a:p>
        </p:txBody>
      </p:sp>
      <p:pic>
        <p:nvPicPr>
          <p:cNvPr id="14" name="Picture 13" descr="Colourful charts and graphs">
            <a:extLst>
              <a:ext uri="{FF2B5EF4-FFF2-40B4-BE49-F238E27FC236}">
                <a16:creationId xmlns:a16="http://schemas.microsoft.com/office/drawing/2014/main" id="{D72D3918-4F04-C39E-6F54-A9261B198E6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429" r="23977" b="-1"/>
          <a:stretch/>
        </p:blipFill>
        <p:spPr>
          <a:xfrm>
            <a:off x="-1" y="0"/>
            <a:ext cx="3552670" cy="6857990"/>
          </a:xfrm>
          <a:prstGeom prst="rect">
            <a:avLst/>
          </a:prstGeom>
          <a:effectLst/>
        </p:spPr>
      </p:pic>
      <p:sp>
        <p:nvSpPr>
          <p:cNvPr id="4" name="Slide Number Placeholder 3">
            <a:extLst>
              <a:ext uri="{FF2B5EF4-FFF2-40B4-BE49-F238E27FC236}">
                <a16:creationId xmlns:a16="http://schemas.microsoft.com/office/drawing/2014/main" id="{A57B39E3-7343-4C6C-9E3D-08C392EB3D6F}"/>
              </a:ext>
            </a:extLst>
          </p:cNvPr>
          <p:cNvSpPr>
            <a:spLocks noGrp="1"/>
          </p:cNvSpPr>
          <p:nvPr>
            <p:ph type="sldNum" sz="quarter" idx="4"/>
          </p:nvPr>
        </p:nvSpPr>
        <p:spPr>
          <a:xfrm>
            <a:off x="8610600" y="6356350"/>
            <a:ext cx="2743200" cy="365125"/>
          </a:xfrm>
          <a:prstGeom prst="ellipse">
            <a:avLst/>
          </a:prstGeom>
        </p:spPr>
        <p:txBody>
          <a:bodyPr>
            <a:normAutofit/>
          </a:bodyPr>
          <a:lstStyle/>
          <a:p>
            <a:pPr>
              <a:lnSpc>
                <a:spcPct val="90000"/>
              </a:lnSpc>
              <a:spcAft>
                <a:spcPts val="600"/>
              </a:spcAft>
            </a:pPr>
            <a:fld id="{A31EBED7-5BD3-8F4E-B253-74DBB84346DA}" type="slidenum">
              <a:rPr lang="en-IE" smtClean="0">
                <a:solidFill>
                  <a:srgbClr val="FFFFFF"/>
                </a:solidFill>
              </a:rPr>
              <a:pPr>
                <a:lnSpc>
                  <a:spcPct val="90000"/>
                </a:lnSpc>
                <a:spcAft>
                  <a:spcPts val="600"/>
                </a:spcAft>
              </a:pPr>
              <a:t>2</a:t>
            </a:fld>
            <a:endParaRPr lang="en-IE">
              <a:solidFill>
                <a:srgbClr val="FFFFFF"/>
              </a:solidFill>
            </a:endParaRPr>
          </a:p>
        </p:txBody>
      </p:sp>
      <p:sp>
        <p:nvSpPr>
          <p:cNvPr id="9" name="Content Placeholder 2">
            <a:extLst>
              <a:ext uri="{FF2B5EF4-FFF2-40B4-BE49-F238E27FC236}">
                <a16:creationId xmlns:a16="http://schemas.microsoft.com/office/drawing/2014/main" id="{56D24F5F-B936-4C1F-A061-5A64E6C73EEB}"/>
              </a:ext>
            </a:extLst>
          </p:cNvPr>
          <p:cNvSpPr>
            <a:spLocks noGrp="1"/>
          </p:cNvSpPr>
          <p:nvPr>
            <p:ph idx="1"/>
          </p:nvPr>
        </p:nvSpPr>
        <p:spPr>
          <a:xfrm>
            <a:off x="3977807" y="1167629"/>
            <a:ext cx="8044303" cy="4975520"/>
          </a:xfrm>
        </p:spPr>
        <p:txBody>
          <a:bodyPr>
            <a:normAutofit/>
          </a:bodyPr>
          <a:lstStyle/>
          <a:p>
            <a:pPr marL="0" indent="0">
              <a:lnSpc>
                <a:spcPct val="110000"/>
              </a:lnSpc>
              <a:spcBef>
                <a:spcPts val="0"/>
              </a:spcBef>
              <a:buNone/>
            </a:pPr>
            <a:r>
              <a:rPr lang="en-US" sz="2400" dirty="0"/>
              <a:t>The SEMC decision paper (SEM-22-045) for the 2022/23 Imperfections Charge set out a requirement for the TSOs to work with the RAs to develop an Imperfections biannual review process. </a:t>
            </a:r>
          </a:p>
          <a:p>
            <a:pPr marL="0" indent="0">
              <a:lnSpc>
                <a:spcPct val="110000"/>
              </a:lnSpc>
              <a:spcBef>
                <a:spcPts val="0"/>
              </a:spcBef>
              <a:buNone/>
            </a:pPr>
            <a:endParaRPr lang="en-US" sz="2400" dirty="0"/>
          </a:p>
          <a:p>
            <a:pPr marL="0" indent="0">
              <a:lnSpc>
                <a:spcPct val="110000"/>
              </a:lnSpc>
              <a:spcBef>
                <a:spcPts val="0"/>
              </a:spcBef>
              <a:buNone/>
            </a:pPr>
            <a:r>
              <a:rPr lang="en-US" sz="2400" dirty="0"/>
              <a:t>The current charge factor mechanism forms part of this review, however, to meet the requirements of this process, a modification is required to update section F.12.1.4 of the Trading and Settlement Code to allow bidirectional amendments to the Imperfections Charge Factor, FCIMPy, for Imbalance Settlement Period, γ.</a:t>
            </a:r>
          </a:p>
          <a:p>
            <a:pPr marL="0" indent="0">
              <a:lnSpc>
                <a:spcPct val="110000"/>
              </a:lnSpc>
              <a:spcBef>
                <a:spcPts val="0"/>
              </a:spcBef>
              <a:buNone/>
            </a:pPr>
            <a:endParaRPr lang="en-US" sz="2400" dirty="0"/>
          </a:p>
          <a:p>
            <a:pPr marL="92075" lvl="1" indent="0">
              <a:buNone/>
            </a:pPr>
            <a:endParaRPr lang="en-IE" sz="2000" dirty="0"/>
          </a:p>
        </p:txBody>
      </p:sp>
    </p:spTree>
    <p:extLst>
      <p:ext uri="{BB962C8B-B14F-4D97-AF65-F5344CB8AC3E}">
        <p14:creationId xmlns:p14="http://schemas.microsoft.com/office/powerpoint/2010/main" val="329925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B4E0-231A-4CDE-99E6-05D1344F5303}"/>
              </a:ext>
            </a:extLst>
          </p:cNvPr>
          <p:cNvSpPr>
            <a:spLocks noGrp="1"/>
          </p:cNvSpPr>
          <p:nvPr>
            <p:ph type="title"/>
          </p:nvPr>
        </p:nvSpPr>
        <p:spPr>
          <a:xfrm>
            <a:off x="3977808" y="-575857"/>
            <a:ext cx="8570760" cy="1495425"/>
          </a:xfrm>
        </p:spPr>
        <p:txBody>
          <a:bodyPr anchorCtr="0">
            <a:normAutofit/>
          </a:bodyPr>
          <a:lstStyle/>
          <a:p>
            <a:r>
              <a:rPr lang="en-IE" sz="4000" dirty="0"/>
              <a:t>Mod 13_22 – Current Methodology</a:t>
            </a:r>
          </a:p>
        </p:txBody>
      </p:sp>
      <p:pic>
        <p:nvPicPr>
          <p:cNvPr id="14" name="Picture 13" descr="Colourful charts and graphs">
            <a:extLst>
              <a:ext uri="{FF2B5EF4-FFF2-40B4-BE49-F238E27FC236}">
                <a16:creationId xmlns:a16="http://schemas.microsoft.com/office/drawing/2014/main" id="{D72D3918-4F04-C39E-6F54-A9261B198E6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429" r="23977" b="-1"/>
          <a:stretch/>
        </p:blipFill>
        <p:spPr>
          <a:xfrm>
            <a:off x="-1" y="0"/>
            <a:ext cx="3552670" cy="6857990"/>
          </a:xfrm>
          <a:prstGeom prst="rect">
            <a:avLst/>
          </a:prstGeom>
          <a:effectLst/>
        </p:spPr>
      </p:pic>
      <p:sp>
        <p:nvSpPr>
          <p:cNvPr id="4" name="Slide Number Placeholder 3">
            <a:extLst>
              <a:ext uri="{FF2B5EF4-FFF2-40B4-BE49-F238E27FC236}">
                <a16:creationId xmlns:a16="http://schemas.microsoft.com/office/drawing/2014/main" id="{A57B39E3-7343-4C6C-9E3D-08C392EB3D6F}"/>
              </a:ext>
            </a:extLst>
          </p:cNvPr>
          <p:cNvSpPr>
            <a:spLocks noGrp="1"/>
          </p:cNvSpPr>
          <p:nvPr>
            <p:ph type="sldNum" sz="quarter" idx="4"/>
          </p:nvPr>
        </p:nvSpPr>
        <p:spPr>
          <a:xfrm>
            <a:off x="8610600" y="6356350"/>
            <a:ext cx="2743200" cy="365125"/>
          </a:xfrm>
          <a:prstGeom prst="ellipse">
            <a:avLst/>
          </a:prstGeom>
        </p:spPr>
        <p:txBody>
          <a:bodyPr>
            <a:normAutofit/>
          </a:bodyPr>
          <a:lstStyle/>
          <a:p>
            <a:pPr>
              <a:lnSpc>
                <a:spcPct val="90000"/>
              </a:lnSpc>
              <a:spcAft>
                <a:spcPts val="600"/>
              </a:spcAft>
            </a:pPr>
            <a:fld id="{A31EBED7-5BD3-8F4E-B253-74DBB84346DA}" type="slidenum">
              <a:rPr lang="en-IE" smtClean="0">
                <a:solidFill>
                  <a:srgbClr val="FFFFFF"/>
                </a:solidFill>
              </a:rPr>
              <a:pPr>
                <a:lnSpc>
                  <a:spcPct val="90000"/>
                </a:lnSpc>
                <a:spcAft>
                  <a:spcPts val="600"/>
                </a:spcAft>
              </a:pPr>
              <a:t>3</a:t>
            </a:fld>
            <a:endParaRPr lang="en-IE">
              <a:solidFill>
                <a:srgbClr val="FFFFFF"/>
              </a:solidFill>
            </a:endParaRPr>
          </a:p>
        </p:txBody>
      </p:sp>
      <p:sp>
        <p:nvSpPr>
          <p:cNvPr id="9" name="Content Placeholder 2">
            <a:extLst>
              <a:ext uri="{FF2B5EF4-FFF2-40B4-BE49-F238E27FC236}">
                <a16:creationId xmlns:a16="http://schemas.microsoft.com/office/drawing/2014/main" id="{56D24F5F-B936-4C1F-A061-5A64E6C73EEB}"/>
              </a:ext>
            </a:extLst>
          </p:cNvPr>
          <p:cNvSpPr>
            <a:spLocks noGrp="1"/>
          </p:cNvSpPr>
          <p:nvPr>
            <p:ph idx="1"/>
          </p:nvPr>
        </p:nvSpPr>
        <p:spPr>
          <a:xfrm>
            <a:off x="3977808" y="776343"/>
            <a:ext cx="7375992" cy="4975520"/>
          </a:xfrm>
        </p:spPr>
        <p:txBody>
          <a:bodyPr>
            <a:normAutofit/>
          </a:bodyPr>
          <a:lstStyle/>
          <a:p>
            <a:pPr marL="0" indent="0">
              <a:lnSpc>
                <a:spcPct val="110000"/>
              </a:lnSpc>
              <a:spcBef>
                <a:spcPts val="0"/>
              </a:spcBef>
              <a:buNone/>
            </a:pPr>
            <a:endParaRPr lang="en-US" sz="2400" dirty="0"/>
          </a:p>
          <a:p>
            <a:pPr marL="0" indent="0">
              <a:lnSpc>
                <a:spcPct val="110000"/>
              </a:lnSpc>
              <a:spcBef>
                <a:spcPts val="0"/>
              </a:spcBef>
              <a:buNone/>
            </a:pPr>
            <a:r>
              <a:rPr lang="en-US" sz="2400" dirty="0"/>
              <a:t>Typically, the Imperfections Charge Factor is set to 1 for the upcoming Tariff Year, with a mechanism available to increase it to a value &gt; 1, within the tariff year that the current Imperfections Charge, PIMPy, is being applied. </a:t>
            </a:r>
          </a:p>
          <a:p>
            <a:pPr marL="0" indent="0">
              <a:lnSpc>
                <a:spcPct val="110000"/>
              </a:lnSpc>
              <a:spcBef>
                <a:spcPts val="0"/>
              </a:spcBef>
              <a:buNone/>
            </a:pPr>
            <a:endParaRPr lang="en-US" sz="2400" dirty="0"/>
          </a:p>
          <a:p>
            <a:pPr marL="0" indent="0">
              <a:lnSpc>
                <a:spcPct val="110000"/>
              </a:lnSpc>
              <a:spcBef>
                <a:spcPts val="0"/>
              </a:spcBef>
              <a:buNone/>
            </a:pPr>
            <a:r>
              <a:rPr lang="en-US" sz="2400" dirty="0"/>
              <a:t>This can be used if the RA Approved Imperfections Charge does not provide for the adequate recovery of anticipated costs where an under recovery is not appropriate to include as an adjustment in subsequent years. This protects the interests of the TSOs where a clear under-recovery of anticipated costs is likely. </a:t>
            </a:r>
          </a:p>
          <a:p>
            <a:pPr marL="92075" lvl="1" indent="0">
              <a:buNone/>
            </a:pPr>
            <a:endParaRPr lang="en-IE" sz="2000" dirty="0"/>
          </a:p>
        </p:txBody>
      </p:sp>
    </p:spTree>
    <p:extLst>
      <p:ext uri="{BB962C8B-B14F-4D97-AF65-F5344CB8AC3E}">
        <p14:creationId xmlns:p14="http://schemas.microsoft.com/office/powerpoint/2010/main" val="396267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A34DCBD-C386-41AE-87A7-4CE8084EFC12}"/>
              </a:ext>
            </a:extLst>
          </p:cNvPr>
          <p:cNvSpPr>
            <a:spLocks noGrp="1"/>
          </p:cNvSpPr>
          <p:nvPr>
            <p:ph idx="1"/>
          </p:nvPr>
        </p:nvSpPr>
        <p:spPr>
          <a:xfrm>
            <a:off x="3835955" y="966728"/>
            <a:ext cx="8446132" cy="5759045"/>
          </a:xfrm>
        </p:spPr>
        <p:txBody>
          <a:bodyPr>
            <a:normAutofit/>
          </a:bodyPr>
          <a:lstStyle/>
          <a:p>
            <a:pPr marL="0" indent="0">
              <a:lnSpc>
                <a:spcPct val="110000"/>
              </a:lnSpc>
              <a:spcBef>
                <a:spcPts val="0"/>
              </a:spcBef>
              <a:buNone/>
            </a:pPr>
            <a:r>
              <a:rPr lang="en-US" sz="2400" dirty="0"/>
              <a:t>This modification proposes to allow the Imperfections Charge Factor to operate bidirectionally, i.e., enabling a value &lt; 1, to reduce the magnitude/impact of a likely TSO over-recovery of anticipated costs. Any changes to the charge factor will be determined through the bi-annual review of imperfections costs, which is likely to align with Q2 data availability.</a:t>
            </a:r>
            <a:endParaRPr lang="en-IE" sz="2000" dirty="0"/>
          </a:p>
          <a:p>
            <a:pPr marL="0" indent="0">
              <a:lnSpc>
                <a:spcPct val="110000"/>
              </a:lnSpc>
              <a:spcBef>
                <a:spcPts val="0"/>
              </a:spcBef>
              <a:buNone/>
            </a:pPr>
            <a:endParaRPr lang="en-US" sz="1400" dirty="0"/>
          </a:p>
          <a:p>
            <a:pPr marL="0" indent="0">
              <a:lnSpc>
                <a:spcPct val="110000"/>
              </a:lnSpc>
              <a:spcBef>
                <a:spcPts val="0"/>
              </a:spcBef>
              <a:buNone/>
            </a:pPr>
            <a:r>
              <a:rPr lang="en-US" sz="2400" dirty="0"/>
              <a:t>This has the potential to:</a:t>
            </a:r>
          </a:p>
          <a:p>
            <a:pPr marL="449263" indent="-269875">
              <a:lnSpc>
                <a:spcPct val="110000"/>
              </a:lnSpc>
              <a:spcBef>
                <a:spcPts val="0"/>
              </a:spcBef>
            </a:pPr>
            <a:r>
              <a:rPr lang="en-US" sz="2400" dirty="0"/>
              <a:t>Reduce k-factor volatility </a:t>
            </a:r>
          </a:p>
          <a:p>
            <a:pPr marL="449263" indent="-269875">
              <a:lnSpc>
                <a:spcPct val="110000"/>
              </a:lnSpc>
              <a:spcBef>
                <a:spcPts val="0"/>
              </a:spcBef>
            </a:pPr>
            <a:r>
              <a:rPr lang="en-US" sz="2400" dirty="0"/>
              <a:t>Account for within-year impacts outside the control of the TSOs that are driving costs down</a:t>
            </a:r>
          </a:p>
          <a:p>
            <a:pPr marL="449263" indent="-269875">
              <a:lnSpc>
                <a:spcPct val="110000"/>
              </a:lnSpc>
              <a:spcBef>
                <a:spcPts val="0"/>
              </a:spcBef>
            </a:pPr>
            <a:r>
              <a:rPr lang="en-US" sz="2400" dirty="0"/>
              <a:t>Lead to better stability of the Imperfections Charge</a:t>
            </a:r>
          </a:p>
          <a:p>
            <a:pPr marL="449263" indent="-269875">
              <a:lnSpc>
                <a:spcPct val="110000"/>
              </a:lnSpc>
              <a:spcBef>
                <a:spcPts val="0"/>
              </a:spcBef>
            </a:pPr>
            <a:r>
              <a:rPr lang="en-US" sz="2400" dirty="0"/>
              <a:t>Protect the interests of Suppliers </a:t>
            </a:r>
            <a:endParaRPr lang="en-IE" sz="1600" dirty="0"/>
          </a:p>
        </p:txBody>
      </p:sp>
      <p:pic>
        <p:nvPicPr>
          <p:cNvPr id="14" name="Picture 13" descr="Colourful charts and graphs">
            <a:extLst>
              <a:ext uri="{FF2B5EF4-FFF2-40B4-BE49-F238E27FC236}">
                <a16:creationId xmlns:a16="http://schemas.microsoft.com/office/drawing/2014/main" id="{D72D3918-4F04-C39E-6F54-A9261B198E6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429" r="23977" b="-1"/>
          <a:stretch/>
        </p:blipFill>
        <p:spPr>
          <a:xfrm>
            <a:off x="-1" y="0"/>
            <a:ext cx="3552670" cy="6857990"/>
          </a:xfrm>
          <a:prstGeom prst="rect">
            <a:avLst/>
          </a:prstGeom>
          <a:effectLst/>
        </p:spPr>
      </p:pic>
      <p:sp>
        <p:nvSpPr>
          <p:cNvPr id="4" name="Slide Number Placeholder 3">
            <a:extLst>
              <a:ext uri="{FF2B5EF4-FFF2-40B4-BE49-F238E27FC236}">
                <a16:creationId xmlns:a16="http://schemas.microsoft.com/office/drawing/2014/main" id="{A57B39E3-7343-4C6C-9E3D-08C392EB3D6F}"/>
              </a:ext>
            </a:extLst>
          </p:cNvPr>
          <p:cNvSpPr>
            <a:spLocks noGrp="1"/>
          </p:cNvSpPr>
          <p:nvPr>
            <p:ph type="sldNum" sz="quarter" idx="4"/>
          </p:nvPr>
        </p:nvSpPr>
        <p:spPr>
          <a:xfrm>
            <a:off x="8610600" y="6356350"/>
            <a:ext cx="2743200" cy="365125"/>
          </a:xfrm>
          <a:prstGeom prst="ellipse">
            <a:avLst/>
          </a:prstGeom>
        </p:spPr>
        <p:txBody>
          <a:bodyPr>
            <a:normAutofit/>
          </a:bodyPr>
          <a:lstStyle/>
          <a:p>
            <a:pPr>
              <a:lnSpc>
                <a:spcPct val="90000"/>
              </a:lnSpc>
              <a:spcAft>
                <a:spcPts val="600"/>
              </a:spcAft>
            </a:pPr>
            <a:fld id="{A31EBED7-5BD3-8F4E-B253-74DBB84346DA}" type="slidenum">
              <a:rPr lang="en-IE" smtClean="0">
                <a:solidFill>
                  <a:srgbClr val="FFFFFF"/>
                </a:solidFill>
              </a:rPr>
              <a:pPr>
                <a:lnSpc>
                  <a:spcPct val="90000"/>
                </a:lnSpc>
                <a:spcAft>
                  <a:spcPts val="600"/>
                </a:spcAft>
              </a:pPr>
              <a:t>4</a:t>
            </a:fld>
            <a:endParaRPr lang="en-IE">
              <a:solidFill>
                <a:srgbClr val="FFFFFF"/>
              </a:solidFill>
            </a:endParaRPr>
          </a:p>
        </p:txBody>
      </p:sp>
      <p:sp>
        <p:nvSpPr>
          <p:cNvPr id="9" name="Title 1">
            <a:extLst>
              <a:ext uri="{FF2B5EF4-FFF2-40B4-BE49-F238E27FC236}">
                <a16:creationId xmlns:a16="http://schemas.microsoft.com/office/drawing/2014/main" id="{C36134DF-F1D1-49C6-B203-4FEA1D1AF39D}"/>
              </a:ext>
            </a:extLst>
          </p:cNvPr>
          <p:cNvSpPr txBox="1">
            <a:spLocks/>
          </p:cNvSpPr>
          <p:nvPr/>
        </p:nvSpPr>
        <p:spPr>
          <a:xfrm>
            <a:off x="3835955" y="-611188"/>
            <a:ext cx="8046104" cy="149542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IE" sz="4000" dirty="0"/>
              <a:t>Mod 13_22 – Proposal &amp; Benefits</a:t>
            </a:r>
          </a:p>
        </p:txBody>
      </p:sp>
    </p:spTree>
    <p:extLst>
      <p:ext uri="{BB962C8B-B14F-4D97-AF65-F5344CB8AC3E}">
        <p14:creationId xmlns:p14="http://schemas.microsoft.com/office/powerpoint/2010/main" val="92849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B4E0-231A-4CDE-99E6-05D1344F5303}"/>
              </a:ext>
            </a:extLst>
          </p:cNvPr>
          <p:cNvSpPr>
            <a:spLocks noGrp="1"/>
          </p:cNvSpPr>
          <p:nvPr>
            <p:ph type="title"/>
          </p:nvPr>
        </p:nvSpPr>
        <p:spPr>
          <a:xfrm>
            <a:off x="4453876" y="-558477"/>
            <a:ext cx="7138088" cy="1495425"/>
          </a:xfrm>
        </p:spPr>
        <p:txBody>
          <a:bodyPr anchorCtr="0">
            <a:normAutofit/>
          </a:bodyPr>
          <a:lstStyle/>
          <a:p>
            <a:pPr algn="ctr"/>
            <a:r>
              <a:rPr lang="en-IE" sz="4000" dirty="0"/>
              <a:t>Mod_13_22 - Legal Drafting</a:t>
            </a:r>
          </a:p>
        </p:txBody>
      </p:sp>
      <p:pic>
        <p:nvPicPr>
          <p:cNvPr id="14" name="Picture 13" descr="Colourful charts and graphs">
            <a:extLst>
              <a:ext uri="{FF2B5EF4-FFF2-40B4-BE49-F238E27FC236}">
                <a16:creationId xmlns:a16="http://schemas.microsoft.com/office/drawing/2014/main" id="{D72D3918-4F04-C39E-6F54-A9261B198E6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429" r="23977" b="-1"/>
          <a:stretch/>
        </p:blipFill>
        <p:spPr>
          <a:xfrm>
            <a:off x="-1" y="0"/>
            <a:ext cx="3552670" cy="6857990"/>
          </a:xfrm>
          <a:prstGeom prst="rect">
            <a:avLst/>
          </a:prstGeom>
          <a:effectLst/>
        </p:spPr>
      </p:pic>
      <p:sp>
        <p:nvSpPr>
          <p:cNvPr id="4" name="Slide Number Placeholder 3">
            <a:extLst>
              <a:ext uri="{FF2B5EF4-FFF2-40B4-BE49-F238E27FC236}">
                <a16:creationId xmlns:a16="http://schemas.microsoft.com/office/drawing/2014/main" id="{A57B39E3-7343-4C6C-9E3D-08C392EB3D6F}"/>
              </a:ext>
            </a:extLst>
          </p:cNvPr>
          <p:cNvSpPr>
            <a:spLocks noGrp="1"/>
          </p:cNvSpPr>
          <p:nvPr>
            <p:ph type="sldNum" sz="quarter" idx="4"/>
          </p:nvPr>
        </p:nvSpPr>
        <p:spPr>
          <a:xfrm>
            <a:off x="8610600" y="6356350"/>
            <a:ext cx="2743200" cy="365125"/>
          </a:xfrm>
          <a:prstGeom prst="ellipse">
            <a:avLst/>
          </a:prstGeom>
        </p:spPr>
        <p:txBody>
          <a:bodyPr>
            <a:normAutofit/>
          </a:bodyPr>
          <a:lstStyle/>
          <a:p>
            <a:pPr>
              <a:lnSpc>
                <a:spcPct val="90000"/>
              </a:lnSpc>
              <a:spcAft>
                <a:spcPts val="600"/>
              </a:spcAft>
            </a:pPr>
            <a:fld id="{A31EBED7-5BD3-8F4E-B253-74DBB84346DA}" type="slidenum">
              <a:rPr lang="en-IE" smtClean="0">
                <a:solidFill>
                  <a:srgbClr val="FFFFFF"/>
                </a:solidFill>
              </a:rPr>
              <a:pPr>
                <a:lnSpc>
                  <a:spcPct val="90000"/>
                </a:lnSpc>
                <a:spcAft>
                  <a:spcPts val="600"/>
                </a:spcAft>
              </a:pPr>
              <a:t>5</a:t>
            </a:fld>
            <a:endParaRPr lang="en-IE">
              <a:solidFill>
                <a:srgbClr val="FFFFFF"/>
              </a:solidFill>
            </a:endParaRPr>
          </a:p>
        </p:txBody>
      </p:sp>
      <p:sp>
        <p:nvSpPr>
          <p:cNvPr id="7" name="Rectangle 2">
            <a:extLst>
              <a:ext uri="{FF2B5EF4-FFF2-40B4-BE49-F238E27FC236}">
                <a16:creationId xmlns:a16="http://schemas.microsoft.com/office/drawing/2014/main" id="{8BC339AA-A050-41C5-867E-B4932C2DB09D}"/>
              </a:ext>
            </a:extLst>
          </p:cNvPr>
          <p:cNvSpPr>
            <a:spLocks noChangeArrowheads="1"/>
          </p:cNvSpPr>
          <p:nvPr/>
        </p:nvSpPr>
        <p:spPr bwMode="auto">
          <a:xfrm>
            <a:off x="3622623" y="1132718"/>
            <a:ext cx="8443508"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079500" lvl="0" indent="-1079500"/>
            <a:r>
              <a:rPr kumimoji="0" lang="en-IE" altLang="en-US" sz="22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F.12.1.4  </a:t>
            </a:r>
            <a:r>
              <a:rPr kumimoji="0" lang="en-IE"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Market Operator may, of its own accord or in response to a request from the Regulatory Authorities, make</a:t>
            </a:r>
            <a:r>
              <a:rPr kumimoji="0" lang="en-IE" altLang="en-US" sz="2200" b="0" i="0" u="sng"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an</a:t>
            </a:r>
            <a:r>
              <a:rPr kumimoji="0" lang="en-IE" altLang="en-US" sz="2200" b="0"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IE"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additional interim report</a:t>
            </a:r>
            <a:r>
              <a:rPr lang="en-IE" altLang="en-US" sz="2200" u="sng" strike="sngStrike" dirty="0">
                <a:solidFill>
                  <a:srgbClr val="FF0000"/>
                </a:solidFill>
                <a:latin typeface="Calibri" panose="020F0502020204030204" pitchFamily="34" charset="0"/>
                <a:ea typeface="Times New Roman" panose="02020603050405020304" pitchFamily="18" charset="0"/>
                <a:cs typeface="Calibri" panose="020F0502020204030204" pitchFamily="34" charset="0"/>
              </a:rPr>
              <a:t>s</a:t>
            </a:r>
            <a:r>
              <a:rPr kumimoji="0" lang="en-IE"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to the Regulatory Authorities during the Year</a:t>
            </a:r>
            <a:r>
              <a:rPr kumimoji="0" lang="en-IE" altLang="en-US" sz="2200" b="0" i="0" u="sng"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that reviews the recovery of costs or other matters as the Regulatory Authorities may request, that may result in</a:t>
            </a:r>
            <a:r>
              <a:rPr kumimoji="0" lang="en-IE" altLang="en-US" sz="2200" b="0"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IE"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proposing revisions to the Imperfections Charge Factor in the event that the values as originally proposed </a:t>
            </a:r>
            <a:r>
              <a:rPr kumimoji="0" lang="en-IE" altLang="en-US" sz="2200" b="0" i="0" u="sng"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either:</a:t>
            </a:r>
            <a:endParaRPr kumimoji="0" lang="en-IE" altLang="en-US" sz="2200" b="0" i="0" u="none" strike="noStrike" cap="none" normalizeH="0" baseline="0" dirty="0">
              <a:ln>
                <a:noFill/>
              </a:ln>
              <a:solidFill>
                <a:srgbClr val="FF0000"/>
              </a:solidFill>
              <a:effectLst/>
            </a:endParaRPr>
          </a:p>
          <a:p>
            <a:pPr marL="1798638" marR="0" lvl="0" algn="l" defTabSz="914400" rtl="0" eaLnBrk="0" fontAlgn="base" latinLnBrk="0" hangingPunct="0">
              <a:lnSpc>
                <a:spcPct val="100000"/>
              </a:lnSpc>
              <a:spcBef>
                <a:spcPct val="0"/>
              </a:spcBef>
              <a:spcAft>
                <a:spcPct val="0"/>
              </a:spcAft>
              <a:buClrTx/>
              <a:buSzTx/>
              <a:tabLst/>
            </a:pPr>
            <a:r>
              <a:rPr kumimoji="0" lang="en-IE" altLang="en-US" sz="2200" b="0" i="0" u="sng"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a:t>
            </a:r>
            <a:r>
              <a:rPr kumimoji="0" lang="en-IE" altLang="en-US" sz="2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 not provide for the adequate recovery of anticipated costs and such under recovery is such that it is not appropriate to include as an adjustment in subsequent Years.</a:t>
            </a:r>
            <a:endParaRPr kumimoji="0" lang="en-IE" altLang="en-US" sz="2200" b="0" i="0" u="sng" strike="noStrike" cap="none" normalizeH="0" baseline="0" dirty="0">
              <a:ln>
                <a:noFill/>
              </a:ln>
              <a:solidFill>
                <a:srgbClr val="008080"/>
              </a:solidFill>
              <a:effectLst/>
              <a:latin typeface="Calibri" panose="020F0502020204030204" pitchFamily="34" charset="0"/>
              <a:ea typeface="Times New Roman" panose="02020603050405020304" pitchFamily="18" charset="0"/>
              <a:cs typeface="Calibri" panose="020F0502020204030204" pitchFamily="34" charset="0"/>
            </a:endParaRPr>
          </a:p>
          <a:p>
            <a:pPr marL="1798638" marR="0" lvl="0" algn="l" defTabSz="914400" rtl="0" eaLnBrk="0" fontAlgn="base" latinLnBrk="0" hangingPunct="0">
              <a:lnSpc>
                <a:spcPct val="100000"/>
              </a:lnSpc>
              <a:spcBef>
                <a:spcPct val="0"/>
              </a:spcBef>
              <a:spcAft>
                <a:spcPct val="0"/>
              </a:spcAft>
              <a:buClrTx/>
              <a:buSzTx/>
              <a:buFontTx/>
              <a:buNone/>
              <a:tabLst/>
            </a:pPr>
            <a:r>
              <a:rPr kumimoji="0" lang="en-IE" altLang="en-US" sz="2200" b="0" i="0" u="sng"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over provide for the recovery of anticipated costs and such over recovery is such that it is not appropriate to include as an adjustment in subsequent Years.</a:t>
            </a:r>
            <a:r>
              <a:rPr kumimoji="0" lang="en-IE" altLang="en-US" sz="2200" b="0" i="0" u="none" strike="noStrike" cap="none" normalizeH="0" baseline="0" dirty="0">
                <a:ln>
                  <a:noFill/>
                </a:ln>
                <a:solidFill>
                  <a:srgbClr val="FF0000"/>
                </a:solidFill>
                <a:effectLst/>
              </a:rPr>
              <a:t> </a:t>
            </a:r>
          </a:p>
        </p:txBody>
      </p:sp>
    </p:spTree>
    <p:extLst>
      <p:ext uri="{BB962C8B-B14F-4D97-AF65-F5344CB8AC3E}">
        <p14:creationId xmlns:p14="http://schemas.microsoft.com/office/powerpoint/2010/main" val="384965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irGrid 2021 Theme">
  <a:themeElements>
    <a:clrScheme name="EirGrid 2021 Colours">
      <a:dk1>
        <a:srgbClr val="000000"/>
      </a:dk1>
      <a:lt1>
        <a:srgbClr val="FFFFFF"/>
      </a:lt1>
      <a:dk2>
        <a:srgbClr val="878787"/>
      </a:dk2>
      <a:lt2>
        <a:srgbClr val="E7E6E6"/>
      </a:lt2>
      <a:accent1>
        <a:srgbClr val="008C96"/>
      </a:accent1>
      <a:accent2>
        <a:srgbClr val="D2BF83"/>
      </a:accent2>
      <a:accent3>
        <a:srgbClr val="D25E15"/>
      </a:accent3>
      <a:accent4>
        <a:srgbClr val="FAB600"/>
      </a:accent4>
      <a:accent5>
        <a:srgbClr val="8F1860"/>
      </a:accent5>
      <a:accent6>
        <a:srgbClr val="3CAF2C"/>
      </a:accent6>
      <a:hlink>
        <a:srgbClr val="006373"/>
      </a:hlink>
      <a:folHlink>
        <a:srgbClr val="C31632"/>
      </a:folHlink>
    </a:clrScheme>
    <a:fontScheme name="Franklin Gothic">
      <a:majorFont>
        <a:latin typeface="Franklin Gothic Demi"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585786D4518E4688AE69C5434BAA97" ma:contentTypeVersion="3" ma:contentTypeDescription="Create a new document." ma:contentTypeScope="" ma:versionID="369772f086edfcd1b8ed6c7f0e21263c">
  <xsd:schema xmlns:xsd="http://www.w3.org/2001/XMLSchema" xmlns:xs="http://www.w3.org/2001/XMLSchema" xmlns:p="http://schemas.microsoft.com/office/2006/metadata/properties" xmlns:ns2="3cada6dc-2705-46ed-bab2-0b2cd6d935ca" targetNamespace="http://schemas.microsoft.com/office/2006/metadata/properties" ma:root="true" ma:fieldsID="44f0d15a82ef033d7778c438fa76fcd6" ns2:_="">
    <xsd:import namespace="3cada6dc-2705-46ed-bab2-0b2cd6d935ca"/>
    <xsd:element name="properties">
      <xsd:complexType>
        <xsd:sequence>
          <xsd:element name="documentManagement">
            <xsd:complexType>
              <xsd:all>
                <xsd:element ref="ns2:iab7cdb7554d4997ae876b11632fa575"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da6dc-2705-46ed-bab2-0b2cd6d935ca" elementFormDefault="qualified">
    <xsd:import namespace="http://schemas.microsoft.com/office/2006/documentManagement/types"/>
    <xsd:import namespace="http://schemas.microsoft.com/office/infopath/2007/PartnerControls"/>
    <xsd:element name="iab7cdb7554d4997ae876b11632fa575" ma:index="8" nillable="true" ma:taxonomy="true" ma:internalName="iab7cdb7554d4997ae876b11632fa575" ma:taxonomyFieldName="File_x0020_Category" ma:displayName="File Category" ma:default="" ma:fieldId="{2ab7cdb7-554d-4997-ae87-6b11632fa575}" ma:taxonomyMulti="true" ma:sspId="bba0571d-0b8e-466e-908c-4c59ad63fd5c" ma:termSetId="d6e1f201-92b0-484d-8c3e-6dc5f6daf183"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789f2ffe-a681-4e87-b60b-fd8e3c4823ba}" ma:internalName="TaxCatchAll" ma:showField="CatchAllData" ma:web="3680d402-be7f-433c-85f5-fc38d55a2c9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89f2ffe-a681-4e87-b60b-fd8e3c4823ba}" ma:internalName="TaxCatchAllLabel" ma:readOnly="true" ma:showField="CatchAllDataLabel" ma:web="3680d402-be7f-433c-85f5-fc38d55a2c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ab7cdb7554d4997ae876b11632fa575 xmlns="3cada6dc-2705-46ed-bab2-0b2cd6d935ca">
      <Terms xmlns="http://schemas.microsoft.com/office/infopath/2007/PartnerControls"/>
    </iab7cdb7554d4997ae876b11632fa575>
    <TaxCatchAll xmlns="3cada6dc-2705-46ed-bab2-0b2cd6d935ca"/>
  </documentManagement>
</p:properties>
</file>

<file path=customXml/itemProps1.xml><?xml version="1.0" encoding="utf-8"?>
<ds:datastoreItem xmlns:ds="http://schemas.openxmlformats.org/officeDocument/2006/customXml" ds:itemID="{D2BB2A5D-9213-4428-A2CC-CB51EEBDF3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da6dc-2705-46ed-bab2-0b2cd6d935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507D9C-DAF9-404F-A4A9-46A3B4980D50}">
  <ds:schemaRefs>
    <ds:schemaRef ds:uri="http://schemas.microsoft.com/sharepoint/v3/contenttype/forms"/>
  </ds:schemaRefs>
</ds:datastoreItem>
</file>

<file path=customXml/itemProps3.xml><?xml version="1.0" encoding="utf-8"?>
<ds:datastoreItem xmlns:ds="http://schemas.openxmlformats.org/officeDocument/2006/customXml" ds:itemID="{166BE118-D800-492F-A4C4-D1692724AC6B}">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3cada6dc-2705-46ed-bab2-0b2cd6d935c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TotalTime>
  <Words>465</Words>
  <Application>Microsoft Office PowerPoint</Application>
  <PresentationFormat>Widescreen</PresentationFormat>
  <Paragraphs>33</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Franklin Gothic Book</vt:lpstr>
      <vt:lpstr>Franklin Gothic Demi</vt:lpstr>
      <vt:lpstr>EirGrid 2021 Theme</vt:lpstr>
      <vt:lpstr>Mod_13_22</vt:lpstr>
      <vt:lpstr>Mod 13_22 – RA Requirement</vt:lpstr>
      <vt:lpstr>Mod 13_22 – Current Methodology</vt:lpstr>
      <vt:lpstr>PowerPoint Presentation</vt:lpstr>
      <vt:lpstr>Mod_13_22 - Legal Drafting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Mod_13_22</dc:title>
  <dc:creator>McClure, Stephen</dc:creator>
  <cp:lastModifiedBy>Linnane, Sandra</cp:lastModifiedBy>
  <cp:revision>11</cp:revision>
  <dcterms:created xsi:type="dcterms:W3CDTF">2022-10-14T08:19:18Z</dcterms:created>
  <dcterms:modified xsi:type="dcterms:W3CDTF">2023-01-23T13:20:53Z</dcterms:modified>
</cp:coreProperties>
</file>