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E1659F-628A-4EA4-902A-93CF45369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D9C94A8-B1C8-4F3B-A770-BD85285B68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63D0DE-D89F-43E1-A8B2-B6AE548FA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4A38-8F9B-440E-89A7-77C92C2AE1B4}" type="datetimeFigureOut">
              <a:rPr lang="en-IE" smtClean="0"/>
              <a:t>27/02/2020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08841F-0A5C-457C-9416-96B9F3C4F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755807-BDEC-4FD3-8733-DC50B11A2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969D1-E727-4224-8E00-DC017322A7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943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EAA2DF-CF4C-4226-B9F2-6ED81C572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1C01805-DFF7-4647-900D-2AB70A95C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98E3327-D673-4F89-B9F7-08E0B4B7A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4A38-8F9B-440E-89A7-77C92C2AE1B4}" type="datetimeFigureOut">
              <a:rPr lang="en-IE" smtClean="0"/>
              <a:t>27/02/2020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99DF00-444D-4F3F-964D-A54FC1913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EFDB2F-584C-4FE7-A710-66DD87D60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969D1-E727-4224-8E00-DC017322A7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52622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1FB6D0B-6315-4965-9B22-31A73057D7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61B7F9D-9CEA-43C6-8C99-29B2F4B88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CE5F4E-5A5F-4EE6-85EF-03BED9D63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4A38-8F9B-440E-89A7-77C92C2AE1B4}" type="datetimeFigureOut">
              <a:rPr lang="en-IE" smtClean="0"/>
              <a:t>27/02/2020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AD1BB0-19B8-4E0B-A4A9-FE22E739F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9B22D6-8CA1-4F1D-B112-80E4D46A1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969D1-E727-4224-8E00-DC017322A7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262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946F4B-1866-4EA1-B24E-BB1598646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AAC5DF-26D6-4E34-8F4B-C60633A7D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31CBBA-AB44-473C-B3E6-4026649BA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4A38-8F9B-440E-89A7-77C92C2AE1B4}" type="datetimeFigureOut">
              <a:rPr lang="en-IE" smtClean="0"/>
              <a:t>27/02/2020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553E8B-339D-4CCC-B213-5723EBA28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3662D2-4B37-4DBF-83FD-DEBA09044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969D1-E727-4224-8E00-DC017322A7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508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29324D-6B3E-4256-9364-70D79B33F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20E3245-C2E6-4E26-BB9D-A9B22B01E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C30BCE-EF94-46DF-9935-E80A35D5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4A38-8F9B-440E-89A7-77C92C2AE1B4}" type="datetimeFigureOut">
              <a:rPr lang="en-IE" smtClean="0"/>
              <a:t>27/02/2020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FFE685-C796-4151-9570-5E25F9022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03F154-0826-40D4-BECD-A7D9FCCB1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969D1-E727-4224-8E00-DC017322A7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831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38D6E6-30B3-4F23-A0E9-AA4209F71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F2C52E-372C-4E91-8664-7D69A152C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36E9493-E7AB-40CD-B8CF-87A13B47F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EED438D-8B28-4F1C-9D52-2D1895725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4A38-8F9B-440E-89A7-77C92C2AE1B4}" type="datetimeFigureOut">
              <a:rPr lang="en-IE" smtClean="0"/>
              <a:t>27/02/2020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E29CAE1-81A1-416A-B6A7-D64ED24BD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E4623EE-B7F4-42B2-A397-0E028A9F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969D1-E727-4224-8E00-DC017322A7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76589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C371A6-5C60-4A45-AC1C-68032852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6A82B0A-8150-46D9-A184-81B06DF38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C904B21-D189-48F8-AB36-A2F3007EA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8F3B596-7F69-47CB-ABBF-08DF9279E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06FDAC7-CC93-4C7F-9B75-C9713DC22D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70338D9-E73D-42E8-8CE4-3F0C9B493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4A38-8F9B-440E-89A7-77C92C2AE1B4}" type="datetimeFigureOut">
              <a:rPr lang="en-IE" smtClean="0"/>
              <a:t>27/02/2020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17590E0-E208-4C47-90CA-EC1DFD7DB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AAF41C9-FF84-439B-94EC-909CA377C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969D1-E727-4224-8E00-DC017322A7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7002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363E3-AAFF-4D39-814E-52299A885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61B05D1-890F-49BC-AC29-64EA63B58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4A38-8F9B-440E-89A7-77C92C2AE1B4}" type="datetimeFigureOut">
              <a:rPr lang="en-IE" smtClean="0"/>
              <a:t>27/02/2020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7BFBB53-68DB-4CC9-974E-A7D778AD5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C34AC8E-F98D-41A8-89CD-319702FAC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969D1-E727-4224-8E00-DC017322A7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649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D2B5782-F914-4347-A22A-5EA4EA447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4A38-8F9B-440E-89A7-77C92C2AE1B4}" type="datetimeFigureOut">
              <a:rPr lang="en-IE" smtClean="0"/>
              <a:t>27/02/2020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FAB9478-7E69-405C-A92B-1236BAADD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50156CC-BE71-4F83-8C19-0117396D5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969D1-E727-4224-8E00-DC017322A7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2738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84FD1A-AE2D-45C8-B995-F3B5C6E4F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AFC9D7-2C90-47F2-992B-CCEF73E81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0CCC12A-509B-45C0-8476-5EA8CCC064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92C5F82-FC62-473F-8E2D-B41C89172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4A38-8F9B-440E-89A7-77C92C2AE1B4}" type="datetimeFigureOut">
              <a:rPr lang="en-IE" smtClean="0"/>
              <a:t>27/02/2020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5CD9323-A1CA-45DF-B696-E33499874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E944B4-7F06-429F-B8A9-90A956D17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969D1-E727-4224-8E00-DC017322A7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75578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2A9FB2-AEBC-4394-BEE3-75ADBF1CB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7A1881F-0934-403F-8A1C-32C78DEFF7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EC3C2E-A7E2-4E5F-9046-5F6E155E5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8BBFF6-9E9B-4903-9096-4A7F602CC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4A38-8F9B-440E-89A7-77C92C2AE1B4}" type="datetimeFigureOut">
              <a:rPr lang="en-IE" smtClean="0"/>
              <a:t>27/02/2020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B4A092-3F74-4E91-9EEC-091FB697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3561DC-1C71-404A-B651-A6CD12EEB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969D1-E727-4224-8E00-DC017322A7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7524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712B4F2-DB3D-4BBB-A564-FC60ED4B2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3595E07-EFC5-4075-BF77-18931B60B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FFFD46-32B2-44E9-AB00-C29A4D1FB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24A38-8F9B-440E-89A7-77C92C2AE1B4}" type="datetimeFigureOut">
              <a:rPr lang="en-IE" smtClean="0"/>
              <a:t>27/02/2020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0A6C24-768C-4E20-A645-4581817352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80886B-F3E5-4687-86A5-64AA4A1C7B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969D1-E727-4224-8E00-DC017322A7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021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EB3358-FD65-4528-A568-8ADA49BF01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Responses to Mod_14_19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75DAAA-5122-4C71-B148-9B3AD039DB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20</a:t>
            </a:r>
            <a:r>
              <a:rPr lang="en-IE" baseline="30000" dirty="0"/>
              <a:t>th</a:t>
            </a:r>
            <a:r>
              <a:rPr lang="en-IE" dirty="0"/>
              <a:t> February 2020</a:t>
            </a:r>
          </a:p>
        </p:txBody>
      </p:sp>
    </p:spTree>
    <p:extLst>
      <p:ext uri="{BB962C8B-B14F-4D97-AF65-F5344CB8AC3E}">
        <p14:creationId xmlns:p14="http://schemas.microsoft.com/office/powerpoint/2010/main" val="1023951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6405AA-4827-4D81-AF33-5FE499D7D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Committee Composition</a:t>
            </a:r>
            <a:br>
              <a:rPr lang="en-IE" dirty="0"/>
            </a:br>
            <a:r>
              <a:rPr lang="en-IE" dirty="0"/>
              <a:t>No changes to Modifications Committee</a:t>
            </a:r>
            <a:br>
              <a:rPr lang="en-IE" dirty="0"/>
            </a:b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ABE7BC-B3E8-423D-83F6-CCD06893C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4 of the 5 respondents didn’t want the committee to remain in its current form</a:t>
            </a:r>
          </a:p>
          <a:p>
            <a:r>
              <a:rPr lang="en-IE" dirty="0"/>
              <a:t>One respondent suggested retaining current form while allowing an extra step in final recommendation report to consult with industry to ensure RAs hear all of the industry’s views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8773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028425-B18A-4377-A8A2-B0008EF40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Committee Composition</a:t>
            </a:r>
            <a:br>
              <a:rPr lang="en-IE" dirty="0"/>
            </a:br>
            <a:r>
              <a:rPr lang="en-IE" dirty="0"/>
              <a:t>Addition of an independent, non-voting member</a:t>
            </a:r>
            <a:br>
              <a:rPr lang="en-IE" dirty="0"/>
            </a:b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577595-55EA-4910-9BA3-884BB5725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None of the respondents supported this proposal</a:t>
            </a:r>
          </a:p>
          <a:p>
            <a:r>
              <a:rPr lang="en-IE" dirty="0"/>
              <a:t>A couple of the respondents noted that no person selected could be truly independent</a:t>
            </a:r>
          </a:p>
          <a:p>
            <a:r>
              <a:rPr lang="en-IE" dirty="0"/>
              <a:t>Another raised concerns over the sourcing and cost of this prospective member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03866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5F4AEE-0C9B-4221-BABC-0E414D3E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Committee Composition</a:t>
            </a:r>
            <a:br>
              <a:rPr lang="en-IE" dirty="0"/>
            </a:br>
            <a:r>
              <a:rPr lang="en-IE" dirty="0"/>
              <a:t>Addition of an interconnector member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EB6F7D8-178C-4EDB-B333-BA402D7AE98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b="1" dirty="0"/>
              <a:t>Voting</a:t>
            </a:r>
          </a:p>
          <a:p>
            <a:r>
              <a:rPr lang="en-IE" dirty="0"/>
              <a:t>2 of the 5 respondents supported this, while another felt similarly but felt the method of determining IC representation needed to be further examined</a:t>
            </a:r>
          </a:p>
          <a:p>
            <a:r>
              <a:rPr lang="en-IE" dirty="0"/>
              <a:t>2 of the 5 respondents didn’t support this, one felt that this would lead to an IC member voting on issues that don’t affect them</a:t>
            </a:r>
          </a:p>
          <a:p>
            <a:endParaRPr lang="en-I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F0542DB8-04AA-42EB-8F65-7B770FAE85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b="1" dirty="0"/>
              <a:t>Non-Voting</a:t>
            </a:r>
          </a:p>
          <a:p>
            <a:r>
              <a:rPr lang="en-IE" dirty="0"/>
              <a:t>2 of the 5 respondents supported this</a:t>
            </a:r>
          </a:p>
          <a:p>
            <a:r>
              <a:rPr lang="en-IE" dirty="0"/>
              <a:t>3 respondents did not, one noting that there wouldn’t be much difference between this and a role as observer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3853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96A0BA-CE2C-4E99-90CD-2833E1ECE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Committee Composition</a:t>
            </a:r>
            <a:br>
              <a:rPr lang="en-IE" dirty="0"/>
            </a:br>
            <a:r>
              <a:rPr lang="en-IE" dirty="0"/>
              <a:t>Splitting suppliers and generators into subgroups (and potential expansion)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125864-F366-4D34-A5CA-5DEBC8349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Most of the respondents supported expanding the committee to 5 generators and 5 suppliers, including 1 dedicated renewable seat under generators</a:t>
            </a:r>
          </a:p>
          <a:p>
            <a:r>
              <a:rPr lang="en-IE" dirty="0"/>
              <a:t>One respondent was unsure why it was necessary to increase the number of generator seats</a:t>
            </a:r>
          </a:p>
          <a:p>
            <a:r>
              <a:rPr lang="en-IE" dirty="0"/>
              <a:t>Another wondered whether it is just independent renewables allowed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20138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EADAE1-8CAC-401B-A6FE-3E729567E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Committee Voting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88D09EDC-39EA-4F09-B1BD-580B84243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Half of the respondents favoured a single transferrable vote system, while the other half favoured simple majority.</a:t>
            </a:r>
          </a:p>
          <a:p>
            <a:r>
              <a:rPr lang="en-IE" dirty="0"/>
              <a:t>One respondent supported the addition of alternates for chair/vice-chair, one did not and one thought it would complicate matters if a split member was the chair.</a:t>
            </a:r>
          </a:p>
          <a:p>
            <a:r>
              <a:rPr lang="en-IE" dirty="0"/>
              <a:t>One respondent supported making voting more transparent post-election, but not for the election of </a:t>
            </a:r>
            <a:r>
              <a:rPr lang="en-IE"/>
              <a:t>the chair.</a:t>
            </a:r>
            <a:endParaRPr lang="en-IE" dirty="0"/>
          </a:p>
          <a:p>
            <a:r>
              <a:rPr lang="en-IE" dirty="0"/>
              <a:t>Some respondents wanted to see code amended to be more clear on the process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50848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299</Words>
  <Application>Microsoft Office PowerPoint</Application>
  <PresentationFormat>Custom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Responses to Mod_14_19 Working Group</vt:lpstr>
      <vt:lpstr>Committee Composition No changes to Modifications Committee </vt:lpstr>
      <vt:lpstr>Committee Composition Addition of an independent, non-voting member </vt:lpstr>
      <vt:lpstr>Committee Composition Addition of an interconnector member </vt:lpstr>
      <vt:lpstr>Committee Composition Splitting suppliers and generators into subgroups (and potential expansion)</vt:lpstr>
      <vt:lpstr>Committee Voting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Responses to Mod_14_19 Working Group</dc:title>
  <dc:creator>Adam Fitzpatrick</dc:creator>
  <cp:lastModifiedBy>Linnane, Sandra</cp:lastModifiedBy>
  <cp:revision>2</cp:revision>
  <dcterms:created xsi:type="dcterms:W3CDTF">2020-02-19T14:09:38Z</dcterms:created>
  <dcterms:modified xsi:type="dcterms:W3CDTF">2020-02-27T12:02:04Z</dcterms:modified>
</cp:coreProperties>
</file>