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 id="2147483992" r:id="rId5"/>
  </p:sldMasterIdLst>
  <p:notesMasterIdLst>
    <p:notesMasterId r:id="rId14"/>
  </p:notesMasterIdLst>
  <p:handoutMasterIdLst>
    <p:handoutMasterId r:id="rId15"/>
  </p:handoutMasterIdLst>
  <p:sldIdLst>
    <p:sldId id="409" r:id="rId6"/>
    <p:sldId id="2312" r:id="rId7"/>
    <p:sldId id="2062" r:id="rId8"/>
    <p:sldId id="2313" r:id="rId9"/>
    <p:sldId id="2314" r:id="rId10"/>
    <p:sldId id="2315" r:id="rId11"/>
    <p:sldId id="2316" r:id="rId12"/>
    <p:sldId id="2318" r:id="rId13"/>
  </p:sldIdLst>
  <p:sldSz cx="9144000" cy="6858000" type="screen4x3"/>
  <p:notesSz cx="6797675" cy="9926638"/>
  <p:custDataLst>
    <p:tags r:id="rId16"/>
  </p:custDataLst>
  <p:defaultTextStyle>
    <a:defPPr>
      <a:defRPr lang="en-GB"/>
    </a:defPPr>
    <a:lvl1pPr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1pPr>
    <a:lvl2pPr marL="4572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2pPr>
    <a:lvl3pPr marL="9144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3pPr>
    <a:lvl4pPr marL="13716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4pPr>
    <a:lvl5pPr marL="1828800" algn="l" rtl="0" eaLnBrk="0" fontAlgn="base" hangingPunct="0">
      <a:spcBef>
        <a:spcPct val="0"/>
      </a:spcBef>
      <a:spcAft>
        <a:spcPct val="0"/>
      </a:spcAft>
      <a:defRPr sz="1600" kern="1200">
        <a:solidFill>
          <a:schemeClr val="tx2"/>
        </a:solidFill>
        <a:latin typeface="Arial" charset="0"/>
        <a:ea typeface="ＭＳ Ｐゴシック" pitchFamily="34" charset="-128"/>
        <a:cs typeface="+mn-cs"/>
      </a:defRPr>
    </a:lvl5pPr>
    <a:lvl6pPr marL="2286000" algn="l" defTabSz="914400" rtl="0" eaLnBrk="1" latinLnBrk="0" hangingPunct="1">
      <a:defRPr sz="1600" kern="1200">
        <a:solidFill>
          <a:schemeClr val="tx2"/>
        </a:solidFill>
        <a:latin typeface="Arial" charset="0"/>
        <a:ea typeface="ＭＳ Ｐゴシック" pitchFamily="34" charset="-128"/>
        <a:cs typeface="+mn-cs"/>
      </a:defRPr>
    </a:lvl6pPr>
    <a:lvl7pPr marL="2743200" algn="l" defTabSz="914400" rtl="0" eaLnBrk="1" latinLnBrk="0" hangingPunct="1">
      <a:defRPr sz="1600" kern="1200">
        <a:solidFill>
          <a:schemeClr val="tx2"/>
        </a:solidFill>
        <a:latin typeface="Arial" charset="0"/>
        <a:ea typeface="ＭＳ Ｐゴシック" pitchFamily="34" charset="-128"/>
        <a:cs typeface="+mn-cs"/>
      </a:defRPr>
    </a:lvl7pPr>
    <a:lvl8pPr marL="3200400" algn="l" defTabSz="914400" rtl="0" eaLnBrk="1" latinLnBrk="0" hangingPunct="1">
      <a:defRPr sz="1600" kern="1200">
        <a:solidFill>
          <a:schemeClr val="tx2"/>
        </a:solidFill>
        <a:latin typeface="Arial" charset="0"/>
        <a:ea typeface="ＭＳ Ｐゴシック" pitchFamily="34" charset="-128"/>
        <a:cs typeface="+mn-cs"/>
      </a:defRPr>
    </a:lvl8pPr>
    <a:lvl9pPr marL="3657600" algn="l" defTabSz="914400" rtl="0" eaLnBrk="1" latinLnBrk="0" hangingPunct="1">
      <a:defRPr sz="1600" kern="1200">
        <a:solidFill>
          <a:schemeClr val="tx2"/>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64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ny Julius" initials="TJ" lastIdx="49" clrIdx="0"/>
  <p:cmAuthor id="1" name="Darren Fisher" initials="DF" lastIdx="2" clrIdx="1"/>
  <p:cmAuthor id="2" name="eg02485" initials="e" lastIdx="1" clrIdx="2"/>
  <p:cmAuthor id="3" name="Toni Tait" initials="TT" lastIdx="1" clrIdx="3">
    <p:extLst/>
  </p:cmAuthor>
  <p:cmAuthor id="4" name="Peter Grovners" initials="PG" lastIdx="2" clrIdx="4">
    <p:extLst/>
  </p:cmAuthor>
  <p:cmAuthor id="5" name="User" initials="DS" lastIdx="1" clrIdx="5"/>
  <p:cmAuthor id="6" name="Louise Jackson" initials="LJ" lastIdx="56" clrIdx="6">
    <p:extLst/>
  </p:cmAuthor>
  <p:cmAuthor id="7" name="Paul Hutchinson" initials="PH" lastIdx="54" clrIdx="7">
    <p:extLst/>
  </p:cmAuthor>
  <p:cmAuthor id="8" name="Victoria Pearson" initials="VP" lastIdx="61" clrIdx="8">
    <p:extLst/>
  </p:cmAuthor>
  <p:cmAuthor id="9" name="Alice Theobald" initials="AT" lastIdx="29" clrIdx="9">
    <p:extLst/>
  </p:cmAuthor>
  <p:cmAuthor id="10" name="Peter McCullough" initials="PM" lastIdx="20" clrIdx="10">
    <p:extLst/>
  </p:cmAuthor>
  <p:cmAuthor id="11" name="Jacqueline Mahon" initials="JM" lastIdx="12" clrIdx="11">
    <p:extLst/>
  </p:cmAuthor>
  <p:cmAuthor id="12" name="Cormac Daly" initials="CD" lastIdx="41" clrIdx="12">
    <p:extLst/>
  </p:cmAuthor>
  <p:cmAuthor id="13" name="Antonia Stockton" initials="AS" lastIdx="37" clrIdx="1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00730"/>
    <a:srgbClr val="C50084"/>
    <a:srgbClr val="336699"/>
    <a:srgbClr val="FE8426"/>
    <a:srgbClr val="69BE28"/>
    <a:srgbClr val="E98300"/>
    <a:srgbClr val="D5CABB"/>
    <a:srgbClr val="952D98"/>
    <a:srgbClr val="009F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9" autoAdjust="0"/>
    <p:restoredTop sz="92218" autoAdjust="0"/>
  </p:normalViewPr>
  <p:slideViewPr>
    <p:cSldViewPr snapToGrid="0">
      <p:cViewPr>
        <p:scale>
          <a:sx n="88" d="100"/>
          <a:sy n="88" d="100"/>
        </p:scale>
        <p:origin x="-1406" y="-38"/>
      </p:cViewPr>
      <p:guideLst>
        <p:guide orient="horz" pos="64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103427" name="Rectangle 3"/>
          <p:cNvSpPr>
            <a:spLocks noGrp="1" noChangeArrowheads="1"/>
          </p:cNvSpPr>
          <p:nvPr>
            <p:ph type="dt" sz="quarter" idx="1"/>
          </p:nvPr>
        </p:nvSpPr>
        <p:spPr bwMode="auto">
          <a:xfrm>
            <a:off x="3851814"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algn="r" defTabSz="949313" eaLnBrk="1" hangingPunct="1">
              <a:defRPr sz="1300">
                <a:solidFill>
                  <a:schemeClr val="tx1"/>
                </a:solidFill>
              </a:defRPr>
            </a:lvl1pPr>
          </a:lstStyle>
          <a:p>
            <a:pPr>
              <a:defRPr/>
            </a:pPr>
            <a:endParaRPr lang="en-US" dirty="0"/>
          </a:p>
        </p:txBody>
      </p:sp>
      <p:sp>
        <p:nvSpPr>
          <p:cNvPr id="103428" name="Rectangle 4"/>
          <p:cNvSpPr>
            <a:spLocks noGrp="1" noChangeArrowheads="1"/>
          </p:cNvSpPr>
          <p:nvPr>
            <p:ph type="ftr" sz="quarter" idx="2"/>
          </p:nvPr>
        </p:nvSpPr>
        <p:spPr bwMode="auto">
          <a:xfrm>
            <a:off x="1"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103429" name="Rectangle 5"/>
          <p:cNvSpPr>
            <a:spLocks noGrp="1" noChangeArrowheads="1"/>
          </p:cNvSpPr>
          <p:nvPr>
            <p:ph type="sldNum" sz="quarter" idx="3"/>
          </p:nvPr>
        </p:nvSpPr>
        <p:spPr bwMode="auto">
          <a:xfrm>
            <a:off x="3851814"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algn="r" defTabSz="949313" eaLnBrk="1" hangingPunct="1">
              <a:defRPr sz="1300">
                <a:solidFill>
                  <a:schemeClr val="tx1"/>
                </a:solidFill>
              </a:defRPr>
            </a:lvl1pPr>
          </a:lstStyle>
          <a:p>
            <a:pPr>
              <a:defRPr/>
            </a:pPr>
            <a:fld id="{697C0292-A3BB-4814-8D70-0278809FFDED}" type="slidenum">
              <a:rPr lang="en-GB"/>
              <a:pPr>
                <a:defRPr/>
              </a:pPr>
              <a:t>‹#›</a:t>
            </a:fld>
            <a:endParaRPr lang="en-GB" dirty="0"/>
          </a:p>
        </p:txBody>
      </p:sp>
    </p:spTree>
    <p:extLst>
      <p:ext uri="{BB962C8B-B14F-4D97-AF65-F5344CB8AC3E}">
        <p14:creationId xmlns:p14="http://schemas.microsoft.com/office/powerpoint/2010/main" val="2586402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52227" name="Rectangle 3"/>
          <p:cNvSpPr>
            <a:spLocks noGrp="1" noChangeArrowheads="1"/>
          </p:cNvSpPr>
          <p:nvPr>
            <p:ph type="dt" idx="1"/>
          </p:nvPr>
        </p:nvSpPr>
        <p:spPr bwMode="auto">
          <a:xfrm>
            <a:off x="3851814" y="1"/>
            <a:ext cx="2944342" cy="497256"/>
          </a:xfrm>
          <a:prstGeom prst="rect">
            <a:avLst/>
          </a:prstGeom>
          <a:noFill/>
          <a:ln>
            <a:noFill/>
          </a:ln>
          <a:effectLst/>
          <a:extLst/>
        </p:spPr>
        <p:txBody>
          <a:bodyPr vert="horz" wrap="square" lIns="94910" tIns="47455" rIns="94910" bIns="47455" numCol="1" anchor="t" anchorCtr="0" compatLnSpc="1">
            <a:prstTxWarp prst="textNoShape">
              <a:avLst/>
            </a:prstTxWarp>
          </a:bodyPr>
          <a:lstStyle>
            <a:lvl1pPr algn="r" defTabSz="949313" eaLnBrk="1" hangingPunct="1">
              <a:defRPr sz="1300">
                <a:solidFill>
                  <a:schemeClr val="tx1"/>
                </a:solidFill>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679465" y="4713929"/>
            <a:ext cx="5438748" cy="4467602"/>
          </a:xfrm>
          <a:prstGeom prst="rect">
            <a:avLst/>
          </a:prstGeom>
          <a:noFill/>
          <a:ln>
            <a:noFill/>
          </a:ln>
          <a:effectLst/>
          <a:extLst/>
        </p:spPr>
        <p:txBody>
          <a:bodyPr vert="horz" wrap="square" lIns="94910" tIns="47455" rIns="94910" bIns="47455"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p:cNvSpPr>
            <a:spLocks noGrp="1" noChangeArrowheads="1"/>
          </p:cNvSpPr>
          <p:nvPr>
            <p:ph type="ftr" sz="quarter" idx="4"/>
          </p:nvPr>
        </p:nvSpPr>
        <p:spPr bwMode="auto">
          <a:xfrm>
            <a:off x="1"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defTabSz="949313" eaLnBrk="1" hangingPunct="1">
              <a:defRPr sz="1300">
                <a:solidFill>
                  <a:schemeClr val="tx1"/>
                </a:solidFill>
              </a:defRPr>
            </a:lvl1pPr>
          </a:lstStyle>
          <a:p>
            <a:pPr>
              <a:defRPr/>
            </a:pPr>
            <a:endParaRPr lang="en-US" dirty="0"/>
          </a:p>
        </p:txBody>
      </p:sp>
      <p:sp>
        <p:nvSpPr>
          <p:cNvPr id="52231" name="Rectangle 7"/>
          <p:cNvSpPr>
            <a:spLocks noGrp="1" noChangeArrowheads="1"/>
          </p:cNvSpPr>
          <p:nvPr>
            <p:ph type="sldNum" sz="quarter" idx="5"/>
          </p:nvPr>
        </p:nvSpPr>
        <p:spPr bwMode="auto">
          <a:xfrm>
            <a:off x="3851814" y="9427847"/>
            <a:ext cx="2944342" cy="497256"/>
          </a:xfrm>
          <a:prstGeom prst="rect">
            <a:avLst/>
          </a:prstGeom>
          <a:noFill/>
          <a:ln>
            <a:noFill/>
          </a:ln>
          <a:effectLst/>
          <a:extLst/>
        </p:spPr>
        <p:txBody>
          <a:bodyPr vert="horz" wrap="square" lIns="94910" tIns="47455" rIns="94910" bIns="47455" numCol="1" anchor="b" anchorCtr="0" compatLnSpc="1">
            <a:prstTxWarp prst="textNoShape">
              <a:avLst/>
            </a:prstTxWarp>
          </a:bodyPr>
          <a:lstStyle>
            <a:lvl1pPr algn="r" defTabSz="949313" eaLnBrk="1" hangingPunct="1">
              <a:defRPr sz="1300">
                <a:solidFill>
                  <a:schemeClr val="tx1"/>
                </a:solidFill>
              </a:defRPr>
            </a:lvl1pPr>
          </a:lstStyle>
          <a:p>
            <a:pPr>
              <a:defRPr/>
            </a:pPr>
            <a:fld id="{98A16A83-478B-4833-B17E-FA3A0281CF10}" type="slidenum">
              <a:rPr lang="en-GB"/>
              <a:pPr>
                <a:defRPr/>
              </a:pPr>
              <a:t>‹#›</a:t>
            </a:fld>
            <a:endParaRPr lang="en-GB" dirty="0"/>
          </a:p>
        </p:txBody>
      </p:sp>
    </p:spTree>
    <p:extLst>
      <p:ext uri="{BB962C8B-B14F-4D97-AF65-F5344CB8AC3E}">
        <p14:creationId xmlns:p14="http://schemas.microsoft.com/office/powerpoint/2010/main" val="3394540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8A16A83-478B-4833-B17E-FA3A0281CF10}" type="slidenum">
              <a:rPr lang="en-GB" smtClean="0"/>
              <a:pPr>
                <a:defRPr/>
              </a:pPr>
              <a:t>1</a:t>
            </a:fld>
            <a:endParaRPr lang="en-GB" dirty="0"/>
          </a:p>
        </p:txBody>
      </p:sp>
    </p:spTree>
    <p:extLst>
      <p:ext uri="{BB962C8B-B14F-4D97-AF65-F5344CB8AC3E}">
        <p14:creationId xmlns:p14="http://schemas.microsoft.com/office/powerpoint/2010/main" val="277352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2</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a:p>
        </p:txBody>
      </p:sp>
    </p:spTree>
    <p:extLst>
      <p:ext uri="{BB962C8B-B14F-4D97-AF65-F5344CB8AC3E}">
        <p14:creationId xmlns:p14="http://schemas.microsoft.com/office/powerpoint/2010/main" val="425443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3</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1416358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4</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931969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5</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3848096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6</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3033887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7</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159230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766A6A-0523-43B6-B2A1-2E9953DF2512}" type="slidenum">
              <a:rPr lang="en-US" smtClean="0">
                <a:latin typeface="Arial" charset="0"/>
                <a:cs typeface="Arial" charset="0"/>
              </a:rPr>
              <a:pPr fontAlgn="base">
                <a:spcBef>
                  <a:spcPct val="0"/>
                </a:spcBef>
                <a:spcAft>
                  <a:spcPct val="0"/>
                </a:spcAft>
              </a:pPr>
              <a:t>8</a:t>
            </a:fld>
            <a:endParaRPr lang="en-US">
              <a:latin typeface="Arial" charset="0"/>
              <a:cs typeface="Arial" charset="0"/>
            </a:endParaRPr>
          </a:p>
        </p:txBody>
      </p:sp>
      <p:sp>
        <p:nvSpPr>
          <p:cNvPr id="16386" name="Slide Image Placeholder 2"/>
          <p:cNvSpPr>
            <a:spLocks noGrp="1" noRot="1" noChangeAspect="1"/>
          </p:cNvSpPr>
          <p:nvPr>
            <p:ph type="sldImg"/>
          </p:nvPr>
        </p:nvSpPr>
        <p:spPr bwMode="auto">
          <a:noFill/>
          <a:ln>
            <a:solidFill>
              <a:srgbClr val="000000"/>
            </a:solidFill>
            <a:miter lim="800000"/>
            <a:headEnd/>
            <a:tailEnd/>
          </a:ln>
        </p:spPr>
      </p:sp>
      <p:sp>
        <p:nvSpPr>
          <p:cNvPr id="16387" name="Notes Placeholder 4"/>
          <p:cNvSpPr>
            <a:spLocks noGrp="1"/>
          </p:cNvSpPr>
          <p:nvPr>
            <p:ph type="body" idx="1"/>
          </p:nvPr>
        </p:nvSpPr>
        <p:spPr bwMode="auto">
          <a:noFill/>
        </p:spPr>
        <p:txBody>
          <a:bodyPr wrap="square" numCol="1" anchor="t" anchorCtr="0" compatLnSpc="1">
            <a:prstTxWarp prst="textNoShape">
              <a:avLst/>
            </a:prstTxWarp>
          </a:bodyPr>
          <a:lstStyle/>
          <a:p>
            <a:pPr eaLnBrk="1" hangingPunct="1"/>
            <a:endParaRPr dirty="0"/>
          </a:p>
        </p:txBody>
      </p:sp>
    </p:spTree>
    <p:extLst>
      <p:ext uri="{BB962C8B-B14F-4D97-AF65-F5344CB8AC3E}">
        <p14:creationId xmlns:p14="http://schemas.microsoft.com/office/powerpoint/2010/main" val="4115436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7" name="Picture 13"/>
          <p:cNvPicPr>
            <a:picLocks noChangeAspect="1"/>
          </p:cNvPicPr>
          <p:nvPr userDrawn="1"/>
        </p:nvPicPr>
        <p:blipFill>
          <a:blip r:embed="rId2"/>
          <a:srcRect l="2541" t="-2" b="11363"/>
          <a:stretch>
            <a:fillRect/>
          </a:stretch>
        </p:blipFill>
        <p:spPr bwMode="auto">
          <a:xfrm>
            <a:off x="503238" y="846138"/>
            <a:ext cx="2922587" cy="514350"/>
          </a:xfrm>
          <a:prstGeom prst="rect">
            <a:avLst/>
          </a:prstGeom>
          <a:noFill/>
          <a:ln w="9525">
            <a:noFill/>
            <a:miter lim="800000"/>
            <a:headEnd/>
            <a:tailEnd/>
          </a:ln>
        </p:spPr>
      </p:pic>
      <p:pic>
        <p:nvPicPr>
          <p:cNvPr id="8" name="Picture 12"/>
          <p:cNvPicPr>
            <a:picLocks noChangeAspect="1"/>
          </p:cNvPicPr>
          <p:nvPr userDrawn="1"/>
        </p:nvPicPr>
        <p:blipFill>
          <a:blip r:embed="rId3"/>
          <a:srcRect/>
          <a:stretch>
            <a:fillRect/>
          </a:stretch>
        </p:blipFill>
        <p:spPr bwMode="auto">
          <a:xfrm>
            <a:off x="9525" y="1677988"/>
            <a:ext cx="9124950" cy="1916112"/>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7C36C7A-0F02-469C-A8B6-B147F0F0FC26}" type="slidenum">
              <a:rPr lang="en-GB"/>
              <a:pPr>
                <a:defRPr/>
              </a:pPr>
              <a:t>‹#›</a:t>
            </a:fld>
            <a:endParaRPr lang="en-GB" sz="700" b="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487AF1FC-1DA0-4A01-83C7-0D3D95FD1895}" type="slidenum">
              <a:rPr lang="en-GB"/>
              <a:pPr>
                <a:defRPr/>
              </a:pPr>
              <a:t>‹#›</a:t>
            </a:fld>
            <a:endParaRPr lang="en-GB" sz="700" b="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B013750-4E2C-4E17-A89E-2B8D877D5CD7}" type="slidenum">
              <a:rPr lang="en-GB"/>
              <a:pPr>
                <a:defRPr/>
              </a:pPr>
              <a:t>‹#›</a:t>
            </a:fld>
            <a:endParaRPr lang="en-GB" sz="700" b="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Slide - Title, Conten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4" name="think-cell Slide" r:id="rId4" imgW="216" imgH="216" progId="TCLayout.ActiveDocument.1">
                  <p:embed/>
                </p:oleObj>
              </mc:Choice>
              <mc:Fallback>
                <p:oleObj name="think-cell Slide" r:id="rId4" imgW="216" imgH="216"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Content Placeholder 4"/>
          <p:cNvSpPr>
            <a:spLocks noGrp="1"/>
          </p:cNvSpPr>
          <p:nvPr>
            <p:ph sz="quarter" idx="17"/>
          </p:nvPr>
        </p:nvSpPr>
        <p:spPr>
          <a:xfrm>
            <a:off x="356616" y="1883664"/>
            <a:ext cx="8458200" cy="4041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9"/>
          <p:cNvSpPr>
            <a:spLocks noGrp="1"/>
          </p:cNvSpPr>
          <p:nvPr>
            <p:ph type="body" sz="quarter" idx="15"/>
          </p:nvPr>
        </p:nvSpPr>
        <p:spPr bwMode="gray">
          <a:xfrm>
            <a:off x="291049" y="1034156"/>
            <a:ext cx="8454009" cy="341632"/>
          </a:xfrm>
          <a:prstGeom prst="rect">
            <a:avLst/>
          </a:prstGeom>
          <a:noFill/>
        </p:spPr>
        <p:txBody>
          <a:bodyPr rtlCol="0">
            <a:spAutoFit/>
          </a:bodyPr>
          <a:lstStyle>
            <a:lvl1pPr marL="0" indent="0" algn="l" rtl="0" fontAlgn="base">
              <a:lnSpc>
                <a:spcPct val="90000"/>
              </a:lnSpc>
              <a:spcBef>
                <a:spcPct val="0"/>
              </a:spcBef>
              <a:spcAft>
                <a:spcPct val="0"/>
              </a:spcAft>
              <a:buNone/>
              <a:defRPr lang="en-US" sz="1800" b="1" kern="1200" smtClean="0">
                <a:solidFill>
                  <a:schemeClr val="tx2"/>
                </a:solidFill>
                <a:latin typeface="+mj-lt"/>
                <a:ea typeface="+mn-ea"/>
                <a:cs typeface="+mn-cs"/>
              </a:defRPr>
            </a:lvl1pPr>
            <a:lvl2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2pPr>
            <a:lvl3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3pPr>
            <a:lvl4pPr algn="l" rtl="0" fontAlgn="base">
              <a:lnSpc>
                <a:spcPct val="90000"/>
              </a:lnSpc>
              <a:spcBef>
                <a:spcPct val="0"/>
              </a:spcBef>
              <a:spcAft>
                <a:spcPct val="0"/>
              </a:spcAft>
              <a:defRPr lang="en-US" sz="2200" b="1" kern="1200" smtClean="0">
                <a:solidFill>
                  <a:schemeClr val="tx1"/>
                </a:solidFill>
                <a:latin typeface="Arial Narrow" pitchFamily="34" charset="0"/>
                <a:ea typeface="+mn-ea"/>
                <a:cs typeface="+mn-cs"/>
              </a:defRPr>
            </a:lvl4pPr>
            <a:lvl5pPr algn="l" rtl="0" fontAlgn="base">
              <a:lnSpc>
                <a:spcPct val="90000"/>
              </a:lnSpc>
              <a:spcBef>
                <a:spcPct val="0"/>
              </a:spcBef>
              <a:spcAft>
                <a:spcPct val="0"/>
              </a:spcAft>
              <a:defRPr lang="en-US" sz="2200" b="1" kern="1200" dirty="0" smtClean="0">
                <a:solidFill>
                  <a:schemeClr val="tx1"/>
                </a:solidFill>
                <a:latin typeface="Arial Narrow" pitchFamily="34" charset="0"/>
                <a:ea typeface="+mn-ea"/>
                <a:cs typeface="+mn-cs"/>
              </a:defRPr>
            </a:lvl5pPr>
          </a:lstStyle>
          <a:p>
            <a:pPr lvl="0"/>
            <a:r>
              <a:rPr lang="en-US" dirty="0"/>
              <a:t>Click to edit Master text styles</a:t>
            </a:r>
          </a:p>
        </p:txBody>
      </p:sp>
      <p:sp>
        <p:nvSpPr>
          <p:cNvPr id="8" name="Text Placeholder 12"/>
          <p:cNvSpPr>
            <a:spLocks noGrp="1"/>
          </p:cNvSpPr>
          <p:nvPr>
            <p:ph type="body" sz="quarter" idx="16"/>
          </p:nvPr>
        </p:nvSpPr>
        <p:spPr>
          <a:xfrm>
            <a:off x="285749" y="6159313"/>
            <a:ext cx="8429625" cy="415018"/>
          </a:xfrm>
          <a:prstGeom prst="rect">
            <a:avLst/>
          </a:prstGeom>
        </p:spPr>
        <p:txBody>
          <a:bodyPr tIns="0" rIns="0" bIns="0" anchor="b"/>
          <a:lstStyle>
            <a:lvl1pPr marL="0" indent="0">
              <a:spcBef>
                <a:spcPts val="600"/>
              </a:spcBef>
              <a:buNone/>
              <a:defRPr sz="1000">
                <a:solidFill>
                  <a:schemeClr val="tx2"/>
                </a:solidFill>
                <a:latin typeface="Arial" pitchFamily="34" charset="0"/>
                <a:cs typeface="Arial" pitchFamily="34" charset="0"/>
              </a:defRPr>
            </a:lvl1pPr>
          </a:lstStyle>
          <a:p>
            <a:pPr lvl="0"/>
            <a:r>
              <a:rPr lang="en-US" dirty="0"/>
              <a:t>Click to edit Master text styles</a:t>
            </a:r>
          </a:p>
        </p:txBody>
      </p:sp>
      <p:sp>
        <p:nvSpPr>
          <p:cNvPr id="6" name="Slide Number Placeholder 5"/>
          <p:cNvSpPr>
            <a:spLocks noGrp="1"/>
          </p:cNvSpPr>
          <p:nvPr>
            <p:ph type="sldNum" sz="quarter" idx="18"/>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2B0A24B3-F88D-4359-9C36-D25B2537FA7B}" type="slidenum">
              <a:rPr kumimoji="0" sz="800" b="1" i="0" u="none" strike="noStrike" kern="1200" cap="none" spc="0" normalizeH="0" baseline="0" noProof="0">
                <a:ln>
                  <a:noFill/>
                </a:ln>
                <a:solidFill>
                  <a:srgbClr val="3A3A3A"/>
                </a:solidFill>
                <a:effectLst/>
                <a:uLnTx/>
                <a:uFillTx/>
                <a:latin typeface="Arial" charset="0"/>
                <a:ea typeface="ＭＳ Ｐゴシック"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sz="800" b="1" i="0" u="none" strike="noStrike" kern="1200" cap="none" spc="0" normalizeH="0" baseline="0" noProof="0" dirty="0">
              <a:ln>
                <a:noFill/>
              </a:ln>
              <a:solidFill>
                <a:srgbClr val="3A3A3A"/>
              </a:solidFill>
              <a:effectLst/>
              <a:uLnTx/>
              <a:uFillTx/>
              <a:latin typeface="Arial" charset="0"/>
              <a:ea typeface="ＭＳ Ｐゴシック" pitchFamily="34" charset="-128"/>
              <a:cs typeface="+mn-cs"/>
            </a:endParaRP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17992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flipV="1">
            <a:off x="1588" y="1663702"/>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6" name="TextBox 13"/>
          <p:cNvSpPr txBox="1">
            <a:spLocks noChangeArrowheads="1"/>
          </p:cNvSpPr>
          <p:nvPr userDrawn="1"/>
        </p:nvSpPr>
        <p:spPr bwMode="auto">
          <a:xfrm>
            <a:off x="6340476" y="1027115"/>
            <a:ext cx="2892425" cy="265457"/>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125" dirty="0">
                <a:solidFill>
                  <a:schemeClr val="tx1"/>
                </a:solidFill>
              </a:rPr>
              <a:t>A member of the </a:t>
            </a:r>
            <a:r>
              <a:rPr lang="en-US" altLang="x-none" sz="1125" dirty="0"/>
              <a:t>EPH </a:t>
            </a:r>
            <a:r>
              <a:rPr lang="en-US" altLang="x-none" sz="1125" dirty="0">
                <a:solidFill>
                  <a:schemeClr val="tx1"/>
                </a:solidFill>
              </a:rPr>
              <a:t>Group</a:t>
            </a:r>
          </a:p>
        </p:txBody>
      </p:sp>
      <p:pic>
        <p:nvPicPr>
          <p:cNvPr id="7" name="Picture 13"/>
          <p:cNvPicPr>
            <a:picLocks noChangeAspect="1"/>
          </p:cNvPicPr>
          <p:nvPr userDrawn="1"/>
        </p:nvPicPr>
        <p:blipFill>
          <a:blip r:embed="rId2"/>
          <a:srcRect l="2541" t="-2" b="11363"/>
          <a:stretch>
            <a:fillRect/>
          </a:stretch>
        </p:blipFill>
        <p:spPr bwMode="auto">
          <a:xfrm>
            <a:off x="503239" y="846138"/>
            <a:ext cx="2922587" cy="514350"/>
          </a:xfrm>
          <a:prstGeom prst="rect">
            <a:avLst/>
          </a:prstGeom>
          <a:noFill/>
          <a:ln w="9525">
            <a:noFill/>
            <a:miter lim="800000"/>
            <a:headEnd/>
            <a:tailEnd/>
          </a:ln>
        </p:spPr>
      </p:pic>
      <p:pic>
        <p:nvPicPr>
          <p:cNvPr id="8" name="Picture 12"/>
          <p:cNvPicPr>
            <a:picLocks noChangeAspect="1"/>
          </p:cNvPicPr>
          <p:nvPr userDrawn="1"/>
        </p:nvPicPr>
        <p:blipFill>
          <a:blip r:embed="rId3"/>
          <a:srcRect/>
          <a:stretch>
            <a:fillRect/>
          </a:stretch>
        </p:blipFill>
        <p:spPr bwMode="auto">
          <a:xfrm>
            <a:off x="9525" y="1677988"/>
            <a:ext cx="9124950" cy="1916112"/>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2"/>
            <a:ext cx="8312150" cy="574675"/>
          </a:xfrm>
          <a:extLst/>
        </p:spPr>
        <p:txBody>
          <a:bodyPr anchor="b"/>
          <a:lstStyle>
            <a:lvl1pPr>
              <a:lnSpc>
                <a:spcPct val="85000"/>
              </a:lnSpc>
              <a:defRPr sz="225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2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1655663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cxnSp>
        <p:nvCxnSpPr>
          <p:cNvPr id="5" name="Straight Connector 4"/>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1588" y="1663702"/>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p:cNvSpPr txBox="1">
            <a:spLocks noChangeArrowheads="1"/>
          </p:cNvSpPr>
          <p:nvPr userDrawn="1"/>
        </p:nvSpPr>
        <p:spPr bwMode="auto">
          <a:xfrm>
            <a:off x="6340476" y="1027115"/>
            <a:ext cx="2892425" cy="265457"/>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125" dirty="0">
                <a:solidFill>
                  <a:schemeClr val="tx1"/>
                </a:solidFill>
              </a:rPr>
              <a:t>A member of the </a:t>
            </a:r>
            <a:r>
              <a:rPr lang="en-US" altLang="x-none" sz="1125" dirty="0"/>
              <a:t>EPH </a:t>
            </a:r>
            <a:r>
              <a:rPr lang="en-US" altLang="x-none" sz="1125" dirty="0">
                <a:solidFill>
                  <a:schemeClr val="tx1"/>
                </a:solidFill>
              </a:rPr>
              <a:t>Group</a:t>
            </a:r>
          </a:p>
        </p:txBody>
      </p:sp>
      <p:pic>
        <p:nvPicPr>
          <p:cNvPr id="8" name="Picture 13"/>
          <p:cNvPicPr>
            <a:picLocks noChangeAspect="1"/>
          </p:cNvPicPr>
          <p:nvPr userDrawn="1"/>
        </p:nvPicPr>
        <p:blipFill>
          <a:blip r:embed="rId3"/>
          <a:srcRect l="2541" t="-2" b="11363"/>
          <a:stretch>
            <a:fillRect/>
          </a:stretch>
        </p:blipFill>
        <p:spPr bwMode="auto">
          <a:xfrm>
            <a:off x="503239" y="846138"/>
            <a:ext cx="2922587" cy="514350"/>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2"/>
            <a:ext cx="8312150" cy="574675"/>
          </a:xfrm>
          <a:extLst/>
        </p:spPr>
        <p:txBody>
          <a:bodyPr anchor="b"/>
          <a:lstStyle>
            <a:lvl1pPr>
              <a:lnSpc>
                <a:spcPct val="85000"/>
              </a:lnSpc>
              <a:defRPr sz="225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2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787709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1" y="0"/>
            <a:ext cx="8488363" cy="816678"/>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006079" indent="0">
              <a:buFontTx/>
              <a:buNone/>
              <a:defRPr>
                <a:solidFill>
                  <a:schemeClr val="accent2">
                    <a:lumMod val="50000"/>
                  </a:schemeClr>
                </a:solidFill>
              </a:defRPr>
            </a:lvl4pPr>
            <a:lvl5pPr marL="1379935" indent="0">
              <a:buFontTx/>
              <a:buNone/>
              <a:defRPr>
                <a:solidFill>
                  <a:schemeClr val="accent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2650317-CC97-4A76-A139-5C533D009412}" type="slidenum">
              <a:rPr lang="en-GB"/>
              <a:pPr>
                <a:defRPr/>
              </a:pPr>
              <a:t>‹#›</a:t>
            </a:fld>
            <a:endParaRPr lang="en-GB" sz="525" b="0" dirty="0"/>
          </a:p>
        </p:txBody>
      </p:sp>
    </p:spTree>
    <p:extLst>
      <p:ext uri="{BB962C8B-B14F-4D97-AF65-F5344CB8AC3E}">
        <p14:creationId xmlns:p14="http://schemas.microsoft.com/office/powerpoint/2010/main" val="3632073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2"/>
                </a:solidFill>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63C50D4E-33A1-42AD-8DA3-4FB9DC76A2A5}" type="slidenum">
              <a:rPr lang="en-GB"/>
              <a:pPr>
                <a:defRPr/>
              </a:pPr>
              <a:t>‹#›</a:t>
            </a:fld>
            <a:endParaRPr lang="en-GB" sz="525" b="0" dirty="0"/>
          </a:p>
        </p:txBody>
      </p:sp>
    </p:spTree>
    <p:extLst>
      <p:ext uri="{BB962C8B-B14F-4D97-AF65-F5344CB8AC3E}">
        <p14:creationId xmlns:p14="http://schemas.microsoft.com/office/powerpoint/2010/main" val="2042619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1" y="1"/>
            <a:ext cx="8488363" cy="8236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1500">
                <a:solidFill>
                  <a:schemeClr val="accent2">
                    <a:lumMod val="50000"/>
                  </a:schemeClr>
                </a:solidFill>
                <a:latin typeface="+mj-lt"/>
              </a:defRPr>
            </a:lvl1pPr>
            <a:lvl2pPr>
              <a:defRPr sz="1350">
                <a:solidFill>
                  <a:schemeClr val="accent2">
                    <a:lumMod val="50000"/>
                  </a:schemeClr>
                </a:solidFill>
                <a:latin typeface="+mj-lt"/>
              </a:defRPr>
            </a:lvl2pPr>
            <a:lvl3pPr>
              <a:defRPr sz="1350">
                <a:solidFill>
                  <a:schemeClr val="accent2">
                    <a:lumMod val="50000"/>
                  </a:schemeClr>
                </a:solidFill>
                <a:latin typeface="+mj-lt"/>
              </a:defRPr>
            </a:lvl3pPr>
            <a:lvl4pPr marL="1006079" indent="0">
              <a:buFontTx/>
              <a:buNone/>
              <a:defRPr sz="1050">
                <a:solidFill>
                  <a:schemeClr val="accent2">
                    <a:lumMod val="50000"/>
                  </a:schemeClr>
                </a:solidFill>
                <a:latin typeface="+mj-lt"/>
              </a:defRPr>
            </a:lvl4pPr>
            <a:lvl5pPr marL="1379935" indent="0">
              <a:buFontTx/>
              <a:buNone/>
              <a:defRPr sz="900">
                <a:solidFill>
                  <a:schemeClr val="accent2">
                    <a:lumMod val="50000"/>
                  </a:schemeClr>
                </a:solidFill>
                <a:latin typeface="+mj-lt"/>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0439" y="1016000"/>
            <a:ext cx="4168775" cy="4319588"/>
          </a:xfrm>
        </p:spPr>
        <p:txBody>
          <a:bodyPr/>
          <a:lstStyle>
            <a:lvl1pPr>
              <a:defRPr sz="1500">
                <a:solidFill>
                  <a:schemeClr val="accent2">
                    <a:lumMod val="50000"/>
                  </a:schemeClr>
                </a:solidFill>
                <a:latin typeface="+mj-lt"/>
              </a:defRPr>
            </a:lvl1pPr>
            <a:lvl2pPr>
              <a:defRPr sz="1350">
                <a:solidFill>
                  <a:schemeClr val="accent2">
                    <a:lumMod val="50000"/>
                  </a:schemeClr>
                </a:solidFill>
                <a:latin typeface="+mj-lt"/>
              </a:defRPr>
            </a:lvl2pPr>
            <a:lvl3pPr>
              <a:defRPr sz="1350">
                <a:solidFill>
                  <a:schemeClr val="accent2">
                    <a:lumMod val="50000"/>
                  </a:schemeClr>
                </a:solidFill>
                <a:latin typeface="+mj-lt"/>
              </a:defRPr>
            </a:lvl3pPr>
            <a:lvl4pPr marL="1006079" indent="0">
              <a:buFontTx/>
              <a:buNone/>
              <a:defRPr sz="1050">
                <a:solidFill>
                  <a:schemeClr val="accent2">
                    <a:lumMod val="50000"/>
                  </a:schemeClr>
                </a:solidFill>
                <a:latin typeface="+mj-lt"/>
              </a:defRPr>
            </a:lvl4pPr>
            <a:lvl5pPr marL="1379935" indent="0">
              <a:buFontTx/>
              <a:buNone/>
              <a:defRPr sz="900">
                <a:solidFill>
                  <a:schemeClr val="accent2">
                    <a:lumMod val="50000"/>
                  </a:schemeClr>
                </a:solidFill>
                <a:latin typeface="+mj-lt"/>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sldNum" sz="quarter" idx="10"/>
          </p:nvPr>
        </p:nvSpPr>
        <p:spPr/>
        <p:txBody>
          <a:bodyPr/>
          <a:lstStyle>
            <a:lvl1pPr>
              <a:defRPr/>
            </a:lvl1pPr>
          </a:lstStyle>
          <a:p>
            <a:pPr>
              <a:defRPr/>
            </a:pPr>
            <a:fld id="{BFA40FC3-EDA6-4B0A-818C-D30494E09359}" type="slidenum">
              <a:rPr lang="en-GB"/>
              <a:pPr>
                <a:defRPr/>
              </a:pPr>
              <a:t>‹#›</a:t>
            </a:fld>
            <a:endParaRPr lang="en-GB" sz="525" b="0" dirty="0"/>
          </a:p>
        </p:txBody>
      </p:sp>
    </p:spTree>
    <p:extLst>
      <p:ext uri="{BB962C8B-B14F-4D97-AF65-F5344CB8AC3E}">
        <p14:creationId xmlns:p14="http://schemas.microsoft.com/office/powerpoint/2010/main" val="282387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1500" b="1">
                <a:solidFill>
                  <a:schemeClr val="accent2">
                    <a:lumMod val="50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1500">
                <a:solidFill>
                  <a:schemeClr val="accent2">
                    <a:lumMod val="50000"/>
                  </a:schemeClr>
                </a:solidFill>
                <a:latin typeface="+mj-lt"/>
              </a:defRPr>
            </a:lvl1pPr>
            <a:lvl2pPr marL="0">
              <a:defRPr sz="1350">
                <a:solidFill>
                  <a:schemeClr val="accent2">
                    <a:lumMod val="50000"/>
                  </a:schemeClr>
                </a:solidFill>
                <a:latin typeface="+mj-lt"/>
              </a:defRPr>
            </a:lvl2pPr>
            <a:lvl3pPr marL="480060">
              <a:defRPr sz="1350">
                <a:solidFill>
                  <a:schemeClr val="accent2">
                    <a:lumMod val="50000"/>
                  </a:schemeClr>
                </a:solidFill>
                <a:latin typeface="+mj-lt"/>
              </a:defRPr>
            </a:lvl3pPr>
            <a:lvl4pPr marL="822960" indent="0">
              <a:buFontTx/>
              <a:buNone/>
              <a:defRPr sz="1050">
                <a:solidFill>
                  <a:schemeClr val="accent2">
                    <a:lumMod val="50000"/>
                  </a:schemeClr>
                </a:solidFill>
                <a:latin typeface="+mj-lt"/>
              </a:defRPr>
            </a:lvl4pPr>
            <a:lvl5pPr marL="1165860" indent="0">
              <a:buNone/>
              <a:defRPr sz="9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6" y="1016000"/>
            <a:ext cx="4041775" cy="480218"/>
          </a:xfrm>
        </p:spPr>
        <p:txBody>
          <a:bodyPr anchor="b"/>
          <a:lstStyle>
            <a:lvl1pPr marL="0" indent="0">
              <a:buNone/>
              <a:defRPr sz="1500" b="1">
                <a:solidFill>
                  <a:schemeClr val="accent2">
                    <a:lumMod val="50000"/>
                  </a:schemeClr>
                </a:solidFill>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496218"/>
            <a:ext cx="4041775" cy="3951288"/>
          </a:xfrm>
        </p:spPr>
        <p:txBody>
          <a:bodyPr/>
          <a:lstStyle>
            <a:lvl1pPr>
              <a:defRPr sz="1500">
                <a:solidFill>
                  <a:schemeClr val="accent2">
                    <a:lumMod val="50000"/>
                  </a:schemeClr>
                </a:solidFill>
                <a:latin typeface="+mj-lt"/>
              </a:defRPr>
            </a:lvl1pPr>
            <a:lvl2pPr marL="0">
              <a:defRPr sz="1350">
                <a:solidFill>
                  <a:schemeClr val="accent2">
                    <a:lumMod val="50000"/>
                  </a:schemeClr>
                </a:solidFill>
                <a:latin typeface="+mj-lt"/>
              </a:defRPr>
            </a:lvl2pPr>
            <a:lvl3pPr marL="480060">
              <a:defRPr sz="1350">
                <a:solidFill>
                  <a:schemeClr val="accent2">
                    <a:lumMod val="50000"/>
                  </a:schemeClr>
                </a:solidFill>
                <a:latin typeface="+mj-lt"/>
              </a:defRPr>
            </a:lvl3pPr>
            <a:lvl4pPr marL="822960" indent="0">
              <a:buFontTx/>
              <a:buNone/>
              <a:defRPr sz="1050">
                <a:solidFill>
                  <a:schemeClr val="accent2">
                    <a:lumMod val="50000"/>
                  </a:schemeClr>
                </a:solidFill>
                <a:latin typeface="+mj-lt"/>
              </a:defRPr>
            </a:lvl4pPr>
            <a:lvl5pPr marL="1165860" indent="0">
              <a:buFontTx/>
              <a:buNone/>
              <a:defRPr sz="9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p:cNvSpPr>
            <a:spLocks noGrp="1" noChangeArrowheads="1"/>
          </p:cNvSpPr>
          <p:nvPr>
            <p:ph type="sldNum" sz="quarter" idx="10"/>
          </p:nvPr>
        </p:nvSpPr>
        <p:spPr/>
        <p:txBody>
          <a:bodyPr/>
          <a:lstStyle>
            <a:lvl1pPr>
              <a:defRPr/>
            </a:lvl1pPr>
          </a:lstStyle>
          <a:p>
            <a:pPr>
              <a:defRPr/>
            </a:pPr>
            <a:fld id="{AF84A54A-38ED-4FE7-B2B7-449CE9E0E3AE}" type="slidenum">
              <a:rPr lang="en-GB"/>
              <a:pPr>
                <a:defRPr/>
              </a:pPr>
              <a:t>‹#›</a:t>
            </a:fld>
            <a:endParaRPr lang="en-GB" sz="525" b="0" dirty="0"/>
          </a:p>
        </p:txBody>
      </p:sp>
    </p:spTree>
    <p:extLst>
      <p:ext uri="{BB962C8B-B14F-4D97-AF65-F5344CB8AC3E}">
        <p14:creationId xmlns:p14="http://schemas.microsoft.com/office/powerpoint/2010/main" val="257563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srcRect/>
          <a:stretch>
            <a:fillRect/>
          </a:stretch>
        </p:blipFill>
        <p:spPr bwMode="auto">
          <a:xfrm>
            <a:off x="9525" y="1677988"/>
            <a:ext cx="9124950" cy="1916112"/>
          </a:xfrm>
          <a:prstGeom prst="rect">
            <a:avLst/>
          </a:prstGeom>
          <a:noFill/>
          <a:ln w="9525">
            <a:noFill/>
            <a:miter lim="800000"/>
            <a:headEnd/>
            <a:tailEnd/>
          </a:ln>
        </p:spPr>
      </p:pic>
      <p:cxnSp>
        <p:nvCxnSpPr>
          <p:cNvPr id="5" name="Straight Connector 4"/>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p:cNvPicPr>
            <a:picLocks noChangeAspect="1"/>
          </p:cNvPicPr>
          <p:nvPr userDrawn="1"/>
        </p:nvPicPr>
        <p:blipFill>
          <a:blip r:embed="rId3"/>
          <a:srcRect l="2541" t="-2" b="11363"/>
          <a:stretch>
            <a:fillRect/>
          </a:stretch>
        </p:blipFill>
        <p:spPr bwMode="auto">
          <a:xfrm>
            <a:off x="503238" y="846138"/>
            <a:ext cx="2922587" cy="514350"/>
          </a:xfrm>
          <a:prstGeom prst="rect">
            <a:avLst/>
          </a:prstGeom>
          <a:noFill/>
          <a:ln w="9525">
            <a:noFill/>
            <a:miter lim="800000"/>
            <a:headEnd/>
            <a:tailEnd/>
          </a:ln>
        </p:spPr>
      </p:pic>
      <p:sp>
        <p:nvSpPr>
          <p:cNvPr id="402435" name="Rectangle 3"/>
          <p:cNvSpPr>
            <a:spLocks noGrp="1" noChangeArrowheads="1"/>
          </p:cNvSpPr>
          <p:nvPr>
            <p:ph type="ctrTitle"/>
          </p:nvPr>
        </p:nvSpPr>
        <p:spPr>
          <a:xfrm>
            <a:off x="455613" y="4330700"/>
            <a:ext cx="8312150" cy="574675"/>
          </a:xfrm>
          <a:extLst/>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4865688"/>
            <a:ext cx="5638800" cy="946150"/>
          </a:xfrm>
          <a:extLst/>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2"/>
            <a:ext cx="8693150" cy="828675"/>
          </a:xfrm>
        </p:spPr>
        <p:txBody>
          <a:bodyPr/>
          <a:lstStyle/>
          <a:p>
            <a:r>
              <a:rPr lang="en-US"/>
              <a:t>Click to edit Master title style</a:t>
            </a:r>
            <a:endParaRPr lang="en-US" dirty="0"/>
          </a:p>
        </p:txBody>
      </p:sp>
      <p:sp>
        <p:nvSpPr>
          <p:cNvPr id="3" name="Rectangle 5"/>
          <p:cNvSpPr>
            <a:spLocks noGrp="1" noChangeArrowheads="1"/>
          </p:cNvSpPr>
          <p:nvPr>
            <p:ph type="sldNum" sz="quarter" idx="10"/>
          </p:nvPr>
        </p:nvSpPr>
        <p:spPr/>
        <p:txBody>
          <a:bodyPr/>
          <a:lstStyle>
            <a:lvl1pPr>
              <a:defRPr/>
            </a:lvl1pPr>
          </a:lstStyle>
          <a:p>
            <a:pPr>
              <a:defRPr/>
            </a:pPr>
            <a:fld id="{2571ACBA-9636-48A1-96D8-CB182C714F29}" type="slidenum">
              <a:rPr lang="en-GB"/>
              <a:pPr>
                <a:defRPr/>
              </a:pPr>
              <a:t>‹#›</a:t>
            </a:fld>
            <a:endParaRPr lang="en-GB" sz="525" b="0" dirty="0"/>
          </a:p>
        </p:txBody>
      </p:sp>
    </p:spTree>
    <p:extLst>
      <p:ext uri="{BB962C8B-B14F-4D97-AF65-F5344CB8AC3E}">
        <p14:creationId xmlns:p14="http://schemas.microsoft.com/office/powerpoint/2010/main" val="26102466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F512917E-2E06-48D2-9ACC-A6BC8D951F60}" type="slidenum">
              <a:rPr lang="en-GB"/>
              <a:pPr>
                <a:defRPr/>
              </a:pPr>
              <a:t>‹#›</a:t>
            </a:fld>
            <a:endParaRPr lang="en-GB" sz="525" b="0" dirty="0"/>
          </a:p>
        </p:txBody>
      </p:sp>
    </p:spTree>
    <p:extLst>
      <p:ext uri="{BB962C8B-B14F-4D97-AF65-F5344CB8AC3E}">
        <p14:creationId xmlns:p14="http://schemas.microsoft.com/office/powerpoint/2010/main" val="506880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16000"/>
            <a:ext cx="3008313" cy="660400"/>
          </a:xfrm>
        </p:spPr>
        <p:txBody>
          <a:bodyPr anchor="b"/>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638550" y="1016002"/>
            <a:ext cx="5111750" cy="5351463"/>
          </a:xfrm>
        </p:spPr>
        <p:txBody>
          <a:bodyPr/>
          <a:lstStyle>
            <a:lvl1pPr>
              <a:defRPr sz="1500">
                <a:solidFill>
                  <a:schemeClr val="accent2">
                    <a:lumMod val="50000"/>
                  </a:schemeClr>
                </a:solidFill>
              </a:defRPr>
            </a:lvl1pPr>
            <a:lvl2pPr>
              <a:defRPr sz="1350">
                <a:solidFill>
                  <a:schemeClr val="accent2">
                    <a:lumMod val="50000"/>
                  </a:schemeClr>
                </a:solidFill>
              </a:defRPr>
            </a:lvl2pPr>
            <a:lvl3pPr>
              <a:defRPr sz="1350">
                <a:solidFill>
                  <a:schemeClr val="accent2">
                    <a:lumMod val="50000"/>
                  </a:schemeClr>
                </a:solidFill>
              </a:defRPr>
            </a:lvl3pPr>
            <a:lvl4pPr>
              <a:defRPr sz="1050">
                <a:solidFill>
                  <a:schemeClr val="accent2">
                    <a:lumMod val="50000"/>
                  </a:schemeClr>
                </a:solidFill>
              </a:defRPr>
            </a:lvl4pPr>
            <a:lvl5pPr marL="1379935" indent="0">
              <a:buFontTx/>
              <a:buNone/>
              <a:defRPr sz="900">
                <a:solidFill>
                  <a:schemeClr val="accent2">
                    <a:lumMod val="50000"/>
                  </a:schemeClr>
                </a:solidFill>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676402"/>
            <a:ext cx="3008313" cy="4691063"/>
          </a:xfrm>
        </p:spPr>
        <p:txBody>
          <a:bodyPr/>
          <a:lstStyle>
            <a:lvl1pPr marL="0" indent="0">
              <a:buNone/>
              <a:defRPr sz="1050">
                <a:solidFill>
                  <a:schemeClr val="accent2">
                    <a:lumMod val="50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27E8DC4-8401-473E-9BDE-ADB00B1AC687}" type="slidenum">
              <a:rPr lang="en-GB"/>
              <a:pPr>
                <a:defRPr/>
              </a:pPr>
              <a:t>‹#›</a:t>
            </a:fld>
            <a:endParaRPr lang="en-GB" sz="525" b="0" dirty="0"/>
          </a:p>
        </p:txBody>
      </p:sp>
    </p:spTree>
    <p:extLst>
      <p:ext uri="{BB962C8B-B14F-4D97-AF65-F5344CB8AC3E}">
        <p14:creationId xmlns:p14="http://schemas.microsoft.com/office/powerpoint/2010/main" val="1501512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cap="all" baseline="0">
                <a:solidFill>
                  <a:schemeClr val="tx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1066801"/>
            <a:ext cx="5486400" cy="36607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baseline="0">
                <a:latin typeface="+mj-lt"/>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7C36C7A-0F02-469C-A8B6-B147F0F0FC26}" type="slidenum">
              <a:rPr lang="en-GB"/>
              <a:pPr>
                <a:defRPr/>
              </a:pPr>
              <a:t>‹#›</a:t>
            </a:fld>
            <a:endParaRPr lang="en-GB" sz="525" b="0" dirty="0"/>
          </a:p>
        </p:txBody>
      </p:sp>
    </p:spTree>
    <p:extLst>
      <p:ext uri="{BB962C8B-B14F-4D97-AF65-F5344CB8AC3E}">
        <p14:creationId xmlns:p14="http://schemas.microsoft.com/office/powerpoint/2010/main" val="29157811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1" y="2"/>
            <a:ext cx="8488363" cy="828675"/>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379935"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487AF1FC-1DA0-4A01-83C7-0D3D95FD1895}" type="slidenum">
              <a:rPr lang="en-GB"/>
              <a:pPr>
                <a:defRPr/>
              </a:pPr>
              <a:t>‹#›</a:t>
            </a:fld>
            <a:endParaRPr lang="en-GB" sz="525" b="0" dirty="0"/>
          </a:p>
        </p:txBody>
      </p:sp>
    </p:spTree>
    <p:extLst>
      <p:ext uri="{BB962C8B-B14F-4D97-AF65-F5344CB8AC3E}">
        <p14:creationId xmlns:p14="http://schemas.microsoft.com/office/powerpoint/2010/main" val="21254591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4" y="876300"/>
            <a:ext cx="2120900" cy="50117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0851"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006079" indent="0">
              <a:buFont typeface="Arial" panose="020B0604020202020204" pitchFamily="34" charset="0"/>
              <a:buNone/>
              <a:defRPr>
                <a:solidFill>
                  <a:schemeClr val="accent2">
                    <a:lumMod val="50000"/>
                  </a:schemeClr>
                </a:solidFill>
                <a:latin typeface="+mj-lt"/>
              </a:defRPr>
            </a:lvl4pPr>
            <a:lvl5pPr marL="1379935" indent="0">
              <a:buFontTx/>
              <a:buNone/>
              <a:defRPr>
                <a:solidFill>
                  <a:schemeClr val="accent2">
                    <a:lumMod val="50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B013750-4E2C-4E17-A89E-2B8D877D5CD7}" type="slidenum">
              <a:rPr lang="en-GB"/>
              <a:pPr>
                <a:defRPr/>
              </a:pPr>
              <a:t>‹#›</a:t>
            </a:fld>
            <a:endParaRPr lang="en-GB" sz="525" b="0" dirty="0"/>
          </a:p>
        </p:txBody>
      </p:sp>
    </p:spTree>
    <p:extLst>
      <p:ext uri="{BB962C8B-B14F-4D97-AF65-F5344CB8AC3E}">
        <p14:creationId xmlns:p14="http://schemas.microsoft.com/office/powerpoint/2010/main" val="101001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5"/>
          <p:cNvSpPr>
            <a:spLocks noGrp="1" noChangeArrowheads="1"/>
          </p:cNvSpPr>
          <p:nvPr>
            <p:ph type="sldNum" sz="quarter" idx="10"/>
          </p:nvPr>
        </p:nvSpPr>
        <p:spPr/>
        <p:txBody>
          <a:bodyPr/>
          <a:lstStyle>
            <a:lvl1pPr>
              <a:defRPr/>
            </a:lvl1pPr>
          </a:lstStyle>
          <a:p>
            <a:pPr>
              <a:defRPr/>
            </a:pPr>
            <a:fld id="{02650317-CC97-4A76-A139-5C533D009412}" type="slidenum">
              <a:rPr lang="en-GB"/>
              <a:pPr>
                <a:defRPr/>
              </a:pPr>
              <a:t>‹#›</a:t>
            </a:fld>
            <a:endParaRPr lang="en-GB" sz="700" b="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p:txBody>
          <a:bodyPr/>
          <a:lstStyle>
            <a:lvl1pPr>
              <a:defRPr/>
            </a:lvl1pPr>
          </a:lstStyle>
          <a:p>
            <a:pPr>
              <a:defRPr/>
            </a:pPr>
            <a:fld id="{63C50D4E-33A1-42AD-8DA3-4FB9DC76A2A5}" type="slidenum">
              <a:rPr lang="en-GB"/>
              <a:pPr>
                <a:defRPr/>
              </a:pPr>
              <a:t>‹#›</a:t>
            </a:fld>
            <a:endParaRPr lang="en-GB" sz="700" b="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5"/>
          <p:cNvSpPr>
            <a:spLocks noGrp="1" noChangeArrowheads="1"/>
          </p:cNvSpPr>
          <p:nvPr>
            <p:ph type="sldNum" sz="quarter" idx="10"/>
          </p:nvPr>
        </p:nvSpPr>
        <p:spPr/>
        <p:txBody>
          <a:bodyPr/>
          <a:lstStyle>
            <a:lvl1pPr>
              <a:defRPr/>
            </a:lvl1pPr>
          </a:lstStyle>
          <a:p>
            <a:pPr>
              <a:defRPr/>
            </a:pPr>
            <a:fld id="{BFA40FC3-EDA6-4B0A-818C-D30494E09359}" type="slidenum">
              <a:rPr lang="en-GB"/>
              <a:pPr>
                <a:defRPr/>
              </a:pPr>
              <a:t>‹#›</a:t>
            </a:fld>
            <a:endParaRPr lang="en-GB" sz="700" b="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p:cNvSpPr>
            <a:spLocks noGrp="1" noChangeArrowheads="1"/>
          </p:cNvSpPr>
          <p:nvPr>
            <p:ph type="sldNum" sz="quarter" idx="10"/>
          </p:nvPr>
        </p:nvSpPr>
        <p:spPr/>
        <p:txBody>
          <a:bodyPr/>
          <a:lstStyle>
            <a:lvl1pPr>
              <a:defRPr/>
            </a:lvl1pPr>
          </a:lstStyle>
          <a:p>
            <a:pPr>
              <a:defRPr/>
            </a:pPr>
            <a:fld id="{AF84A54A-38ED-4FE7-B2B7-449CE9E0E3AE}" type="slidenum">
              <a:rPr lang="en-GB"/>
              <a:pPr>
                <a:defRPr/>
              </a:pPr>
              <a:t>‹#›</a:t>
            </a:fld>
            <a:endParaRPr lang="en-GB" sz="700" b="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US"/>
              <a:t>Click to edit Master title style</a:t>
            </a:r>
            <a:endParaRPr lang="en-US" dirty="0"/>
          </a:p>
        </p:txBody>
      </p:sp>
      <p:sp>
        <p:nvSpPr>
          <p:cNvPr id="3" name="Rectangle 5"/>
          <p:cNvSpPr>
            <a:spLocks noGrp="1" noChangeArrowheads="1"/>
          </p:cNvSpPr>
          <p:nvPr>
            <p:ph type="sldNum" sz="quarter" idx="10"/>
          </p:nvPr>
        </p:nvSpPr>
        <p:spPr/>
        <p:txBody>
          <a:bodyPr/>
          <a:lstStyle>
            <a:lvl1pPr>
              <a:defRPr/>
            </a:lvl1pPr>
          </a:lstStyle>
          <a:p>
            <a:pPr>
              <a:defRPr/>
            </a:pPr>
            <a:fld id="{2571ACBA-9636-48A1-96D8-CB182C714F29}" type="slidenum">
              <a:rPr lang="en-GB"/>
              <a:pPr>
                <a:defRPr/>
              </a:pPr>
              <a:t>‹#›</a:t>
            </a:fld>
            <a:endParaRPr lang="en-GB" sz="700" b="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p:txBody>
          <a:bodyPr/>
          <a:lstStyle>
            <a:lvl1pPr>
              <a:defRPr/>
            </a:lvl1pPr>
          </a:lstStyle>
          <a:p>
            <a:pPr>
              <a:defRPr/>
            </a:pPr>
            <a:fld id="{F512917E-2E06-48D2-9ACC-A6BC8D951F60}" type="slidenum">
              <a:rPr lang="en-GB"/>
              <a:pPr>
                <a:defRPr/>
              </a:pPr>
              <a:t>‹#›</a:t>
            </a:fld>
            <a:endParaRPr lang="en-GB" sz="700" b="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p:txBody>
          <a:bodyPr/>
          <a:lstStyle>
            <a:lvl1pPr>
              <a:defRPr/>
            </a:lvl1pPr>
          </a:lstStyle>
          <a:p>
            <a:pPr>
              <a:defRPr/>
            </a:pPr>
            <a:fld id="{C27E8DC4-8401-473E-9BDE-ADB00B1AC687}" type="slidenum">
              <a:rPr lang="en-GB"/>
              <a:pPr>
                <a:defRPr/>
              </a:pPr>
              <a:t>‹#›</a:t>
            </a:fld>
            <a:endParaRPr lang="en-GB" sz="700" b="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0850" y="0"/>
            <a:ext cx="8488363"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450850" y="1016000"/>
            <a:ext cx="8488363" cy="4319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p:cNvSpPr>
            <a:spLocks noGrp="1" noChangeArrowheads="1"/>
          </p:cNvSpPr>
          <p:nvPr>
            <p:ph type="sldNum" sz="quarter" idx="4"/>
          </p:nvPr>
        </p:nvSpPr>
        <p:spPr bwMode="auto">
          <a:xfrm>
            <a:off x="4184650" y="6511925"/>
            <a:ext cx="844550" cy="241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800" b="1">
                <a:solidFill>
                  <a:srgbClr val="3A3A3A"/>
                </a:solidFill>
              </a:defRPr>
            </a:lvl1pPr>
          </a:lstStyle>
          <a:p>
            <a:pPr>
              <a:defRPr/>
            </a:pPr>
            <a:fld id="{05A6ADD7-47FC-4831-9194-4F51F7B804C7}" type="slidenum">
              <a:rPr lang="en-GB"/>
              <a:pPr>
                <a:defRPr/>
              </a:pPr>
              <a:t>‹#›</a:t>
            </a:fld>
            <a:endParaRPr lang="en-GB" sz="700" dirty="0"/>
          </a:p>
        </p:txBody>
      </p:sp>
      <p:cxnSp>
        <p:nvCxnSpPr>
          <p:cNvPr id="7" name="Straight Connector 6"/>
          <p:cNvCxnSpPr/>
          <p:nvPr/>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1" name="Picture 8"/>
          <p:cNvPicPr>
            <a:picLocks noChangeAspect="1"/>
          </p:cNvPicPr>
          <p:nvPr/>
        </p:nvPicPr>
        <p:blipFill>
          <a:blip r:embed="rId16"/>
          <a:srcRect l="2171" t="-2" b="11362"/>
          <a:stretch>
            <a:fillRect/>
          </a:stretch>
        </p:blipFill>
        <p:spPr bwMode="auto">
          <a:xfrm>
            <a:off x="7005638" y="6378575"/>
            <a:ext cx="2138362" cy="374650"/>
          </a:xfrm>
          <a:prstGeom prst="rect">
            <a:avLst/>
          </a:prstGeom>
          <a:noFill/>
          <a:ln w="9525">
            <a:noFill/>
            <a:miter lim="800000"/>
            <a:headEnd/>
            <a:tailEnd/>
          </a:ln>
        </p:spPr>
      </p:pic>
    </p:spTree>
    <p:custDataLst>
      <p:tags r:id="rId15"/>
    </p:custData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4005" r:id="rId13"/>
  </p:sldLayoutIdLst>
  <p:hf hdr="0" ftr="0" dt="0"/>
  <p:txStyles>
    <p:titleStyle>
      <a:lvl1pPr algn="l" rtl="0" eaLnBrk="1" fontAlgn="base" hangingPunct="1">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6pPr>
      <a:lvl7pPr marL="9144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7pPr>
      <a:lvl8pPr marL="13716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8pPr>
      <a:lvl9pPr marL="1828800" algn="l" rtl="0" eaLnBrk="1" fontAlgn="base" hangingPunct="1">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1" fontAlgn="base" hangingPunct="1">
        <a:spcBef>
          <a:spcPct val="60000"/>
        </a:spcBef>
        <a:spcAft>
          <a:spcPct val="0"/>
        </a:spcAft>
        <a:buSzPct val="70000"/>
        <a:buFont typeface="Wingdings"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2pPr>
      <a:lvl3pPr marL="1162050" indent="-266700"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3pPr>
      <a:lvl4pPr marL="1614488" indent="-273050" algn="l" rtl="0" eaLnBrk="1" fontAlgn="base" hangingPunct="1">
        <a:spcBef>
          <a:spcPct val="30000"/>
        </a:spcBef>
        <a:spcAft>
          <a:spcPct val="0"/>
        </a:spcAft>
        <a:buClr>
          <a:schemeClr val="tx2"/>
        </a:buClr>
        <a:buFont typeface="Arial" charset="0"/>
        <a:defRPr sz="1400">
          <a:solidFill>
            <a:srgbClr val="004990"/>
          </a:solidFill>
          <a:latin typeface="+mn-lt"/>
          <a:ea typeface="ＭＳ Ｐゴシック" panose="020B0600070205080204" pitchFamily="34" charset="-128"/>
        </a:defRPr>
      </a:lvl4pPr>
      <a:lvl5pPr marL="20685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ＭＳ Ｐゴシック" panose="020B0600070205080204" pitchFamily="34" charset="-128"/>
        </a:defRPr>
      </a:lvl5pPr>
      <a:lvl6pPr marL="25257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eaLnBrk="1" fontAlgn="base" hangingPunct="1">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50851" y="2"/>
            <a:ext cx="8488363"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4"/>
          <p:cNvSpPr>
            <a:spLocks noGrp="1" noChangeArrowheads="1"/>
          </p:cNvSpPr>
          <p:nvPr>
            <p:ph type="body" idx="1"/>
          </p:nvPr>
        </p:nvSpPr>
        <p:spPr bwMode="auto">
          <a:xfrm>
            <a:off x="450851" y="1016000"/>
            <a:ext cx="8488363" cy="4319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p:cNvSpPr>
            <a:spLocks noGrp="1" noChangeArrowheads="1"/>
          </p:cNvSpPr>
          <p:nvPr>
            <p:ph type="sldNum" sz="quarter" idx="4"/>
          </p:nvPr>
        </p:nvSpPr>
        <p:spPr bwMode="auto">
          <a:xfrm>
            <a:off x="4184650" y="6511925"/>
            <a:ext cx="844550" cy="241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600" b="1">
                <a:solidFill>
                  <a:srgbClr val="3A3A3A"/>
                </a:solidFill>
              </a:defRPr>
            </a:lvl1pPr>
          </a:lstStyle>
          <a:p>
            <a:pPr>
              <a:defRPr/>
            </a:pPr>
            <a:fld id="{05A6ADD7-47FC-4831-9194-4F51F7B804C7}" type="slidenum">
              <a:rPr lang="en-GB"/>
              <a:pPr>
                <a:defRPr/>
              </a:pPr>
              <a:t>‹#›</a:t>
            </a:fld>
            <a:endParaRPr lang="en-GB" sz="525" dirty="0"/>
          </a:p>
        </p:txBody>
      </p:sp>
      <p:cxnSp>
        <p:nvCxnSpPr>
          <p:cNvPr id="7" name="Straight Connector 6"/>
          <p:cNvCxnSpPr/>
          <p:nvPr/>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1" name="Picture 8"/>
          <p:cNvPicPr>
            <a:picLocks noChangeAspect="1"/>
          </p:cNvPicPr>
          <p:nvPr/>
        </p:nvPicPr>
        <p:blipFill>
          <a:blip r:embed="rId15"/>
          <a:srcRect l="2171" t="-2" b="11362"/>
          <a:stretch>
            <a:fillRect/>
          </a:stretch>
        </p:blipFill>
        <p:spPr bwMode="auto">
          <a:xfrm>
            <a:off x="7005639" y="6378575"/>
            <a:ext cx="2138362" cy="374650"/>
          </a:xfrm>
          <a:prstGeom prst="rect">
            <a:avLst/>
          </a:prstGeom>
          <a:noFill/>
          <a:ln w="9525">
            <a:noFill/>
            <a:miter lim="800000"/>
            <a:headEnd/>
            <a:tailEnd/>
          </a:ln>
        </p:spPr>
      </p:pic>
    </p:spTree>
    <p:custDataLst>
      <p:tags r:id="rId14"/>
    </p:custDataLst>
    <p:extLst>
      <p:ext uri="{BB962C8B-B14F-4D97-AF65-F5344CB8AC3E}">
        <p14:creationId xmlns:p14="http://schemas.microsoft.com/office/powerpoint/2010/main" val="513715247"/>
      </p:ext>
    </p:extLst>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 id="2147484004" r:id="rId12"/>
  </p:sldLayoutIdLst>
  <p:hf hdr="0" ftr="0" dt="0"/>
  <p:txStyles>
    <p:titleStyle>
      <a:lvl1pPr algn="l" rtl="0" eaLnBrk="1" fontAlgn="base" hangingPunct="1">
        <a:lnSpc>
          <a:spcPct val="90000"/>
        </a:lnSpc>
        <a:spcBef>
          <a:spcPct val="0"/>
        </a:spcBef>
        <a:spcAft>
          <a:spcPct val="0"/>
        </a:spcAft>
        <a:defRPr sz="1500">
          <a:solidFill>
            <a:schemeClr val="tx2"/>
          </a:solidFill>
          <a:latin typeface="+mj-lt"/>
          <a:ea typeface="ＭＳ Ｐゴシック" panose="020B0600070205080204" pitchFamily="34" charset="-128"/>
          <a:cs typeface="ＭＳ Ｐゴシック" charset="0"/>
        </a:defRPr>
      </a:lvl1pPr>
      <a:lvl2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2pPr>
      <a:lvl3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3pPr>
      <a:lvl4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4pPr>
      <a:lvl5pPr algn="l" rtl="0" eaLnBrk="1" fontAlgn="base" hangingPunct="1">
        <a:lnSpc>
          <a:spcPct val="90000"/>
        </a:lnSpc>
        <a:spcBef>
          <a:spcPct val="0"/>
        </a:spcBef>
        <a:spcAft>
          <a:spcPct val="0"/>
        </a:spcAft>
        <a:defRPr sz="1500">
          <a:solidFill>
            <a:schemeClr val="tx2"/>
          </a:solidFill>
          <a:latin typeface="Arial" panose="020B0604020202020204" pitchFamily="34" charset="0"/>
          <a:ea typeface="ＭＳ Ｐゴシック" charset="0"/>
          <a:cs typeface="ＭＳ Ｐゴシック" charset="0"/>
        </a:defRPr>
      </a:lvl5pPr>
      <a:lvl6pPr marL="3429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6pPr>
      <a:lvl7pPr marL="6858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7pPr>
      <a:lvl8pPr marL="10287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8pPr>
      <a:lvl9pPr marL="1371600" algn="l" rtl="0" eaLnBrk="1" fontAlgn="base" hangingPunct="1">
        <a:lnSpc>
          <a:spcPct val="90000"/>
        </a:lnSpc>
        <a:spcBef>
          <a:spcPct val="0"/>
        </a:spcBef>
        <a:spcAft>
          <a:spcPct val="0"/>
        </a:spcAft>
        <a:defRPr sz="2100">
          <a:solidFill>
            <a:srgbClr val="004990"/>
          </a:solidFill>
          <a:latin typeface="Verdana" charset="0"/>
          <a:ea typeface="ＭＳ Ｐゴシック" charset="0"/>
        </a:defRPr>
      </a:lvl9pPr>
    </p:titleStyle>
    <p:bodyStyle>
      <a:lvl1pPr marL="203597" indent="-203597" algn="l" rtl="0" eaLnBrk="1" fontAlgn="base" hangingPunct="1">
        <a:spcBef>
          <a:spcPct val="60000"/>
        </a:spcBef>
        <a:spcAft>
          <a:spcPct val="0"/>
        </a:spcAft>
        <a:buSzPct val="70000"/>
        <a:buFont typeface="Wingdings" pitchFamily="2" charset="2"/>
        <a:buChar char="q"/>
        <a:defRPr sz="1500">
          <a:solidFill>
            <a:srgbClr val="3A3A3A"/>
          </a:solidFill>
          <a:latin typeface="+mn-lt"/>
          <a:ea typeface="ＭＳ Ｐゴシック" panose="020B0600070205080204" pitchFamily="34" charset="-128"/>
          <a:cs typeface="ＭＳ Ｐゴシック" charset="0"/>
        </a:defRPr>
      </a:lvl1pPr>
      <a:lvl2pPr marL="536972" indent="-198835"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2pPr>
      <a:lvl3pPr marL="871538" indent="-200025" algn="l" rtl="0" eaLnBrk="1" fontAlgn="base" hangingPunct="1">
        <a:spcBef>
          <a:spcPct val="30000"/>
        </a:spcBef>
        <a:spcAft>
          <a:spcPct val="0"/>
        </a:spcAft>
        <a:buSzPct val="70000"/>
        <a:buFont typeface="Wingdings" pitchFamily="2" charset="2"/>
        <a:buChar char="q"/>
        <a:defRPr>
          <a:solidFill>
            <a:srgbClr val="3A3A3A"/>
          </a:solidFill>
          <a:latin typeface="+mn-lt"/>
          <a:ea typeface="ＭＳ Ｐゴシック" panose="020B0600070205080204" pitchFamily="34" charset="-128"/>
        </a:defRPr>
      </a:lvl3pPr>
      <a:lvl4pPr marL="1210866" indent="-204788" algn="l" rtl="0" eaLnBrk="1" fontAlgn="base" hangingPunct="1">
        <a:spcBef>
          <a:spcPct val="30000"/>
        </a:spcBef>
        <a:spcAft>
          <a:spcPct val="0"/>
        </a:spcAft>
        <a:buClr>
          <a:schemeClr val="tx2"/>
        </a:buClr>
        <a:buFont typeface="Arial" charset="0"/>
        <a:defRPr sz="1050">
          <a:solidFill>
            <a:srgbClr val="004990"/>
          </a:solidFill>
          <a:latin typeface="+mn-lt"/>
          <a:ea typeface="ＭＳ Ｐゴシック" panose="020B0600070205080204" pitchFamily="34" charset="-128"/>
        </a:defRPr>
      </a:lvl4pPr>
      <a:lvl5pPr marL="15513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ＭＳ Ｐゴシック" panose="020B0600070205080204" pitchFamily="34" charset="-128"/>
        </a:defRPr>
      </a:lvl5pPr>
      <a:lvl6pPr marL="18942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6pPr>
      <a:lvl7pPr marL="22371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7pPr>
      <a:lvl8pPr marL="25800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8pPr>
      <a:lvl9pPr marL="2922985" indent="-171450" algn="l" rtl="0" eaLnBrk="1" fontAlgn="base" hangingPunct="1">
        <a:spcBef>
          <a:spcPct val="30000"/>
        </a:spcBef>
        <a:spcAft>
          <a:spcPct val="0"/>
        </a:spcAft>
        <a:buClr>
          <a:schemeClr val="tx2"/>
        </a:buClr>
        <a:buFont typeface="Arial" charset="0"/>
        <a:buChar char="&gt;"/>
        <a:defRPr sz="900">
          <a:solidFill>
            <a:srgbClr val="004990"/>
          </a:solidFill>
          <a:latin typeface="+mn-lt"/>
          <a:ea typeface="+mn-ea"/>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8.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9.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0.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1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1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ctrTitle"/>
          </p:nvPr>
        </p:nvSpPr>
        <p:spPr>
          <a:xfrm>
            <a:off x="415925" y="4992617"/>
            <a:ext cx="8312150" cy="574675"/>
          </a:xfrm>
        </p:spPr>
        <p:txBody>
          <a:bodyPr/>
          <a:lstStyle/>
          <a:p>
            <a:pPr algn="ctr"/>
            <a:r>
              <a:rPr lang="en-US" cap="none" dirty="0"/>
              <a:t>Mod 14_21</a:t>
            </a:r>
            <a:br>
              <a:rPr lang="en-US" cap="none" dirty="0"/>
            </a:br>
            <a:r>
              <a:rPr lang="en-US" cap="none" dirty="0"/>
              <a:t/>
            </a:r>
            <a:br>
              <a:rPr lang="en-US" cap="none" dirty="0"/>
            </a:br>
            <a:endParaRPr lang="en-US" cap="none"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Contents</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2</a:t>
            </a:fld>
            <a:endParaRPr lang="en-US" dirty="0"/>
          </a:p>
        </p:txBody>
      </p:sp>
      <p:sp>
        <p:nvSpPr>
          <p:cNvPr id="6" name="TextBox 5">
            <a:extLst>
              <a:ext uri="{FF2B5EF4-FFF2-40B4-BE49-F238E27FC236}">
                <a16:creationId xmlns:a16="http://schemas.microsoft.com/office/drawing/2014/main" xmlns="" id="{A19DA9B3-5AAF-4B1D-BE2D-CD5FFF69E16F}"/>
              </a:ext>
            </a:extLst>
          </p:cNvPr>
          <p:cNvSpPr txBox="1"/>
          <p:nvPr/>
        </p:nvSpPr>
        <p:spPr>
          <a:xfrm>
            <a:off x="195597" y="1069975"/>
            <a:ext cx="8743616" cy="2662267"/>
          </a:xfrm>
          <a:prstGeom prst="rect">
            <a:avLst/>
          </a:prstGeom>
          <a:noFill/>
        </p:spPr>
        <p:txBody>
          <a:bodyPr wrap="square" rtlCol="0">
            <a:spAutoFit/>
          </a:bodyPr>
          <a:lstStyle/>
          <a:p>
            <a:pPr marL="228600" indent="-228600">
              <a:buAutoNum type="arabicPeriod"/>
            </a:pPr>
            <a:r>
              <a:rPr lang="en-GB" sz="1200" b="1" dirty="0">
                <a:solidFill>
                  <a:schemeClr val="tx1"/>
                </a:solidFill>
              </a:rPr>
              <a:t>What did the High Level Design State?</a:t>
            </a:r>
          </a:p>
          <a:p>
            <a:pPr marL="228600" indent="-228600">
              <a:buAutoNum type="arabicPeriod"/>
            </a:pPr>
            <a:endParaRPr lang="en-GB" sz="1200" b="1" dirty="0">
              <a:solidFill>
                <a:schemeClr val="tx1"/>
              </a:solidFill>
            </a:endParaRPr>
          </a:p>
          <a:p>
            <a:pPr marL="228600" indent="-228600">
              <a:buAutoNum type="arabicPeriod"/>
            </a:pPr>
            <a:r>
              <a:rPr lang="en-GB" sz="1200" b="1" dirty="0">
                <a:solidFill>
                  <a:schemeClr val="tx1"/>
                </a:solidFill>
              </a:rPr>
              <a:t>How was this defined?</a:t>
            </a:r>
          </a:p>
          <a:p>
            <a:pPr marL="228600" indent="-228600">
              <a:buAutoNum type="arabicPeriod"/>
            </a:pPr>
            <a:endParaRPr lang="en-GB" sz="1200" b="1" dirty="0">
              <a:solidFill>
                <a:schemeClr val="tx1"/>
              </a:solidFill>
            </a:endParaRPr>
          </a:p>
          <a:p>
            <a:pPr marL="228600" indent="-228600">
              <a:buAutoNum type="arabicPeriod"/>
            </a:pPr>
            <a:r>
              <a:rPr lang="en-GB" sz="1200" b="1" dirty="0">
                <a:solidFill>
                  <a:schemeClr val="tx1"/>
                </a:solidFill>
              </a:rPr>
              <a:t>How is the solution explained?</a:t>
            </a:r>
          </a:p>
          <a:p>
            <a:pPr marL="228600" indent="-228600">
              <a:buAutoNum type="arabicPeriod"/>
            </a:pPr>
            <a:endParaRPr lang="en-GB" sz="1200" b="1" dirty="0">
              <a:solidFill>
                <a:schemeClr val="tx1"/>
              </a:solidFill>
            </a:endParaRPr>
          </a:p>
          <a:p>
            <a:pPr marL="228600" indent="-228600">
              <a:buAutoNum type="arabicPeriod"/>
            </a:pPr>
            <a:r>
              <a:rPr lang="en-GB" sz="1200" b="1" dirty="0">
                <a:solidFill>
                  <a:schemeClr val="tx1"/>
                </a:solidFill>
              </a:rPr>
              <a:t>How does the solution not work?</a:t>
            </a:r>
          </a:p>
          <a:p>
            <a:pPr marL="228600" indent="-228600">
              <a:buAutoNum type="arabicPeriod"/>
            </a:pPr>
            <a:endParaRPr lang="en-GB" sz="1200" b="1" dirty="0">
              <a:solidFill>
                <a:schemeClr val="tx1"/>
              </a:solidFill>
            </a:endParaRPr>
          </a:p>
          <a:p>
            <a:pPr marL="228600" indent="-228600">
              <a:buAutoNum type="arabicPeriod"/>
            </a:pPr>
            <a:r>
              <a:rPr lang="en-GB" sz="1200" b="1" dirty="0">
                <a:solidFill>
                  <a:schemeClr val="tx1"/>
                </a:solidFill>
              </a:rPr>
              <a:t>What needs to be fixed?</a:t>
            </a:r>
          </a:p>
          <a:p>
            <a:pPr marL="228600" indent="-228600">
              <a:buAutoNum type="arabicPeriod"/>
            </a:pPr>
            <a:endParaRPr lang="en-GB" sz="900" dirty="0">
              <a:solidFill>
                <a:schemeClr val="tx1"/>
              </a:solidFill>
            </a:endParaRPr>
          </a:p>
          <a:p>
            <a:pPr marL="265113"/>
            <a:endParaRPr lang="en-GB" sz="1000" dirty="0">
              <a:solidFill>
                <a:srgbClr val="FF0000"/>
              </a:solidFill>
            </a:endParaRPr>
          </a:p>
          <a:p>
            <a:pPr marL="171450" indent="-171450">
              <a:buFont typeface="Arial" panose="020B0604020202020204" pitchFamily="34" charset="0"/>
              <a:buChar char="•"/>
            </a:pPr>
            <a:endParaRPr lang="en-GB" sz="1000" b="1" dirty="0">
              <a:solidFill>
                <a:schemeClr val="tx1"/>
              </a:solidFill>
            </a:endParaRPr>
          </a:p>
          <a:p>
            <a:pPr marL="171450" indent="-171450">
              <a:buFont typeface="Arial" panose="020B0604020202020204" pitchFamily="34" charset="0"/>
              <a:buChar char="•"/>
            </a:pPr>
            <a:endParaRPr lang="en-GB" sz="1000" b="1" dirty="0">
              <a:solidFill>
                <a:schemeClr val="tx1"/>
              </a:solidFill>
            </a:endParaRPr>
          </a:p>
          <a:p>
            <a:pPr marL="628650" lvl="1"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b="1" u="sng" dirty="0">
              <a:solidFill>
                <a:schemeClr val="tx1"/>
              </a:solidFill>
            </a:endParaRPr>
          </a:p>
        </p:txBody>
      </p:sp>
    </p:spTree>
    <p:custDataLst>
      <p:tags r:id="rId1"/>
    </p:custDataLst>
    <p:extLst>
      <p:ext uri="{BB962C8B-B14F-4D97-AF65-F5344CB8AC3E}">
        <p14:creationId xmlns:p14="http://schemas.microsoft.com/office/powerpoint/2010/main" val="220098724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1.High Level Design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3</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3" name="TextBox 2">
            <a:extLst>
              <a:ext uri="{FF2B5EF4-FFF2-40B4-BE49-F238E27FC236}">
                <a16:creationId xmlns:a16="http://schemas.microsoft.com/office/drawing/2014/main" xmlns="" id="{634CC6C9-41B2-49ED-92FA-939371463BE2}"/>
              </a:ext>
            </a:extLst>
          </p:cNvPr>
          <p:cNvSpPr txBox="1"/>
          <p:nvPr/>
        </p:nvSpPr>
        <p:spPr>
          <a:xfrm>
            <a:off x="450850" y="1258055"/>
            <a:ext cx="7846843" cy="2865336"/>
          </a:xfrm>
          <a:prstGeom prst="rect">
            <a:avLst/>
          </a:prstGeom>
          <a:noFill/>
        </p:spPr>
        <p:txBody>
          <a:bodyPr wrap="square" rtlCol="0">
            <a:spAutoFit/>
          </a:bodyPr>
          <a:lstStyle/>
          <a:p>
            <a:r>
              <a:rPr lang="en-GB" dirty="0">
                <a:solidFill>
                  <a:schemeClr val="tx1"/>
                </a:solidFill>
              </a:rPr>
              <a:t>The High Level Design was very clear. </a:t>
            </a:r>
          </a:p>
          <a:p>
            <a:endParaRPr lang="en-GB" dirty="0">
              <a:solidFill>
                <a:schemeClr val="tx1"/>
              </a:solidFill>
            </a:endParaRPr>
          </a:p>
          <a:p>
            <a:r>
              <a:rPr lang="en-GB" dirty="0">
                <a:solidFill>
                  <a:schemeClr val="tx1"/>
                </a:solidFill>
              </a:rPr>
              <a:t>Those units who are providing replacement reserve should not be exposed to high prices.</a:t>
            </a:r>
          </a:p>
          <a:p>
            <a:endParaRPr lang="en-GB" dirty="0">
              <a:solidFill>
                <a:schemeClr val="tx1"/>
              </a:solidFill>
            </a:endParaRPr>
          </a:p>
          <a:p>
            <a:r>
              <a:rPr lang="en-GB" dirty="0">
                <a:solidFill>
                  <a:schemeClr val="tx1"/>
                </a:solidFill>
              </a:rPr>
              <a:t>This is fundamental to the modification. </a:t>
            </a:r>
          </a:p>
          <a:p>
            <a:r>
              <a:rPr lang="en-GB" dirty="0">
                <a:solidFill>
                  <a:schemeClr val="tx1"/>
                </a:solidFill>
              </a:rPr>
              <a:t>It is not looking for something new, instead something that does exist is not working as expected.</a:t>
            </a:r>
          </a:p>
          <a:p>
            <a:endParaRPr lang="en-GB" dirty="0">
              <a:solidFill>
                <a:schemeClr val="tx1"/>
              </a:solidFill>
            </a:endParaRPr>
          </a:p>
          <a:p>
            <a:r>
              <a:rPr lang="en-GB" dirty="0">
                <a:solidFill>
                  <a:schemeClr val="tx1"/>
                </a:solidFill>
              </a:rPr>
              <a:t>There is a reason for this, the TSO is not behaving as was expected by the SEMO team in 2017.  </a:t>
            </a:r>
            <a:endParaRPr lang="en-IE" dirty="0">
              <a:solidFill>
                <a:schemeClr val="tx1"/>
              </a:solidFill>
            </a:endParaRPr>
          </a:p>
        </p:txBody>
      </p:sp>
    </p:spTree>
    <p:custDataLst>
      <p:tags r:id="rId1"/>
    </p:custDataLst>
    <p:extLst>
      <p:ext uri="{BB962C8B-B14F-4D97-AF65-F5344CB8AC3E}">
        <p14:creationId xmlns:p14="http://schemas.microsoft.com/office/powerpoint/2010/main" val="233190690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2. Definition from I-SEM team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4</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3" name="TextBox 2">
            <a:extLst>
              <a:ext uri="{FF2B5EF4-FFF2-40B4-BE49-F238E27FC236}">
                <a16:creationId xmlns:a16="http://schemas.microsoft.com/office/drawing/2014/main" xmlns="" id="{634CC6C9-41B2-49ED-92FA-939371463BE2}"/>
              </a:ext>
            </a:extLst>
          </p:cNvPr>
          <p:cNvSpPr txBox="1"/>
          <p:nvPr/>
        </p:nvSpPr>
        <p:spPr>
          <a:xfrm>
            <a:off x="450850" y="1016000"/>
            <a:ext cx="6636240" cy="4278094"/>
          </a:xfrm>
          <a:prstGeom prst="rect">
            <a:avLst/>
          </a:prstGeom>
          <a:noFill/>
        </p:spPr>
        <p:txBody>
          <a:bodyPr wrap="none" rtlCol="0">
            <a:spAutoFit/>
          </a:bodyPr>
          <a:lstStyle/>
          <a:p>
            <a:r>
              <a:rPr lang="en-GB" dirty="0">
                <a:solidFill>
                  <a:schemeClr val="tx1"/>
                </a:solidFill>
              </a:rPr>
              <a:t>I-SEM team on Rules Working Group 13 clarified the design as follows:</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There are two key points to this:</a:t>
            </a:r>
          </a:p>
          <a:p>
            <a:pPr marL="342900" indent="-342900">
              <a:buAutoNum type="arabicPeriod"/>
            </a:pPr>
            <a:r>
              <a:rPr lang="en-GB" dirty="0">
                <a:solidFill>
                  <a:schemeClr val="tx1"/>
                </a:solidFill>
              </a:rPr>
              <a:t>Unit has to be desynchronised and providing replacement reserve</a:t>
            </a:r>
          </a:p>
          <a:p>
            <a:pPr marL="342900" indent="-342900">
              <a:buAutoNum type="arabicPeriod"/>
            </a:pPr>
            <a:r>
              <a:rPr lang="en-GB" dirty="0">
                <a:solidFill>
                  <a:schemeClr val="tx1"/>
                </a:solidFill>
              </a:rPr>
              <a:t>Unit would not normally clear in the market</a:t>
            </a:r>
          </a:p>
          <a:p>
            <a:pPr marL="342900" indent="-342900">
              <a:buAutoNum type="arabicPeriod"/>
            </a:pPr>
            <a:endParaRPr lang="en-GB" dirty="0">
              <a:solidFill>
                <a:schemeClr val="tx1"/>
              </a:solidFill>
            </a:endParaRPr>
          </a:p>
          <a:p>
            <a:endParaRPr lang="en-GB" dirty="0">
              <a:solidFill>
                <a:schemeClr val="tx1"/>
              </a:solidFill>
            </a:endParaRPr>
          </a:p>
          <a:p>
            <a:endParaRPr lang="en-GB" dirty="0"/>
          </a:p>
        </p:txBody>
      </p:sp>
      <p:pic>
        <p:nvPicPr>
          <p:cNvPr id="6" name="Picture 5">
            <a:extLst>
              <a:ext uri="{FF2B5EF4-FFF2-40B4-BE49-F238E27FC236}">
                <a16:creationId xmlns:a16="http://schemas.microsoft.com/office/drawing/2014/main" xmlns="" id="{FBCE2A26-0938-4ED6-9F74-5AF1DA739919}"/>
              </a:ext>
            </a:extLst>
          </p:cNvPr>
          <p:cNvPicPr>
            <a:picLocks noChangeAspect="1"/>
          </p:cNvPicPr>
          <p:nvPr/>
        </p:nvPicPr>
        <p:blipFill>
          <a:blip r:embed="rId4"/>
          <a:stretch>
            <a:fillRect/>
          </a:stretch>
        </p:blipFill>
        <p:spPr>
          <a:xfrm>
            <a:off x="209550" y="1472045"/>
            <a:ext cx="7683500" cy="2096224"/>
          </a:xfrm>
          <a:prstGeom prst="rect">
            <a:avLst/>
          </a:prstGeom>
        </p:spPr>
      </p:pic>
    </p:spTree>
    <p:custDataLst>
      <p:tags r:id="rId1"/>
    </p:custDataLst>
    <p:extLst>
      <p:ext uri="{BB962C8B-B14F-4D97-AF65-F5344CB8AC3E}">
        <p14:creationId xmlns:p14="http://schemas.microsoft.com/office/powerpoint/2010/main" val="238061535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3. How is the solution defined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5</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5" name="TextBox 4">
            <a:extLst>
              <a:ext uri="{FF2B5EF4-FFF2-40B4-BE49-F238E27FC236}">
                <a16:creationId xmlns:a16="http://schemas.microsoft.com/office/drawing/2014/main" xmlns="" id="{5C374724-464F-4B5C-9E16-FD485BEFD90E}"/>
              </a:ext>
            </a:extLst>
          </p:cNvPr>
          <p:cNvSpPr txBox="1"/>
          <p:nvPr/>
        </p:nvSpPr>
        <p:spPr>
          <a:xfrm>
            <a:off x="450850" y="962025"/>
            <a:ext cx="8080307" cy="2339102"/>
          </a:xfrm>
          <a:prstGeom prst="rect">
            <a:avLst/>
          </a:prstGeom>
          <a:noFill/>
        </p:spPr>
        <p:txBody>
          <a:bodyPr wrap="square" rtlCol="0">
            <a:spAutoFit/>
          </a:bodyPr>
          <a:lstStyle/>
          <a:p>
            <a:r>
              <a:rPr lang="en-GB" sz="1400" dirty="0">
                <a:solidFill>
                  <a:schemeClr val="tx1"/>
                </a:solidFill>
              </a:rPr>
              <a:t>The I-SEM team built a solution based on this definition. However it did not work as intended. </a:t>
            </a:r>
          </a:p>
          <a:p>
            <a:endParaRPr lang="en-GB" sz="1400" dirty="0">
              <a:solidFill>
                <a:schemeClr val="tx1"/>
              </a:solidFill>
            </a:endParaRPr>
          </a:p>
          <a:p>
            <a:r>
              <a:rPr lang="en-GB" sz="1400" dirty="0">
                <a:solidFill>
                  <a:schemeClr val="tx1"/>
                </a:solidFill>
              </a:rPr>
              <a:t>SEMO have defined the solution as:</a:t>
            </a:r>
          </a:p>
          <a:p>
            <a:r>
              <a:rPr lang="en-IE" sz="1400" i="1" dirty="0">
                <a:solidFill>
                  <a:schemeClr val="tx1"/>
                </a:solidFill>
                <a:effectLst/>
                <a:latin typeface="Calibri" panose="020F0502020204030204" pitchFamily="34" charset="0"/>
                <a:ea typeface="Calibri" panose="020F0502020204030204" pitchFamily="34" charset="0"/>
              </a:rPr>
              <a:t>FSS is configured to apply against a SO constraint and it will only do so when the constraint is binding.</a:t>
            </a:r>
            <a:endParaRPr lang="en-GB" sz="1400" i="1" dirty="0">
              <a:solidFill>
                <a:schemeClr val="tx1"/>
              </a:solidFill>
            </a:endParaRPr>
          </a:p>
          <a:p>
            <a:endParaRPr lang="en-IE" sz="1800" dirty="0">
              <a:solidFill>
                <a:schemeClr val="tx1"/>
              </a:solidFill>
            </a:endParaRPr>
          </a:p>
          <a:p>
            <a:r>
              <a:rPr lang="en-IE" sz="1400" dirty="0">
                <a:solidFill>
                  <a:schemeClr val="tx1"/>
                </a:solidFill>
              </a:rPr>
              <a:t>This system is in place, the following chart shows the total MWs that have been flagged in first 19 days of September. All of the units flagged in this period were OCGTs in Ireland. Since April 2019, just over 10,000 zero FSS flags have been applied, only 43 have been applied to units in NI</a:t>
            </a:r>
          </a:p>
          <a:p>
            <a:endParaRPr lang="en-IE" sz="1400" dirty="0">
              <a:solidFill>
                <a:schemeClr val="tx1"/>
              </a:solidFill>
            </a:endParaRPr>
          </a:p>
          <a:p>
            <a:endParaRPr lang="en-IE" dirty="0"/>
          </a:p>
        </p:txBody>
      </p:sp>
      <p:pic>
        <p:nvPicPr>
          <p:cNvPr id="7" name="Picture 6">
            <a:extLst>
              <a:ext uri="{FF2B5EF4-FFF2-40B4-BE49-F238E27FC236}">
                <a16:creationId xmlns:a16="http://schemas.microsoft.com/office/drawing/2014/main" xmlns="" id="{F4700B59-444A-4110-A564-3F2C388615FC}"/>
              </a:ext>
            </a:extLst>
          </p:cNvPr>
          <p:cNvPicPr>
            <a:picLocks noChangeAspect="1"/>
          </p:cNvPicPr>
          <p:nvPr/>
        </p:nvPicPr>
        <p:blipFill>
          <a:blip r:embed="rId4"/>
          <a:stretch>
            <a:fillRect/>
          </a:stretch>
        </p:blipFill>
        <p:spPr>
          <a:xfrm>
            <a:off x="612843" y="2887685"/>
            <a:ext cx="7700050" cy="3268593"/>
          </a:xfrm>
          <a:prstGeom prst="rect">
            <a:avLst/>
          </a:prstGeom>
        </p:spPr>
      </p:pic>
    </p:spTree>
    <p:custDataLst>
      <p:tags r:id="rId1"/>
    </p:custDataLst>
    <p:extLst>
      <p:ext uri="{BB962C8B-B14F-4D97-AF65-F5344CB8AC3E}">
        <p14:creationId xmlns:p14="http://schemas.microsoft.com/office/powerpoint/2010/main" val="175609466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4. Is it working correctly?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6</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5" name="TextBox 4">
            <a:extLst>
              <a:ext uri="{FF2B5EF4-FFF2-40B4-BE49-F238E27FC236}">
                <a16:creationId xmlns:a16="http://schemas.microsoft.com/office/drawing/2014/main" xmlns="" id="{5C374724-464F-4B5C-9E16-FD485BEFD90E}"/>
              </a:ext>
            </a:extLst>
          </p:cNvPr>
          <p:cNvSpPr txBox="1"/>
          <p:nvPr/>
        </p:nvSpPr>
        <p:spPr>
          <a:xfrm>
            <a:off x="374447" y="1015934"/>
            <a:ext cx="8395105" cy="2369880"/>
          </a:xfrm>
          <a:prstGeom prst="rect">
            <a:avLst/>
          </a:prstGeom>
          <a:noFill/>
        </p:spPr>
        <p:txBody>
          <a:bodyPr wrap="square" rtlCol="0">
            <a:spAutoFit/>
          </a:bodyPr>
          <a:lstStyle/>
          <a:p>
            <a:pPr>
              <a:spcAft>
                <a:spcPts val="1200"/>
              </a:spcAft>
            </a:pPr>
            <a:r>
              <a:rPr lang="en-GB" sz="1200" dirty="0">
                <a:solidFill>
                  <a:schemeClr val="tx1"/>
                </a:solidFill>
              </a:rPr>
              <a:t>Fundamentally it is not working correctly. </a:t>
            </a:r>
          </a:p>
          <a:p>
            <a:r>
              <a:rPr lang="en-GB" sz="1200" dirty="0">
                <a:solidFill>
                  <a:schemeClr val="tx1"/>
                </a:solidFill>
              </a:rPr>
              <a:t>Those units that have been flagged are all in the Republic. There are a number of units in the North with similar characteristics were not dispatched &amp; were not FSS flagged. </a:t>
            </a:r>
            <a:r>
              <a:rPr lang="en-IE" sz="1200" dirty="0">
                <a:solidFill>
                  <a:schemeClr val="tx1"/>
                </a:solidFill>
              </a:rPr>
              <a:t>Since April 2019, just over 10,000 zero FSS flags have been applied, only 43 have been applied to units in NI.</a:t>
            </a:r>
          </a:p>
          <a:p>
            <a:pPr>
              <a:spcAft>
                <a:spcPts val="1200"/>
              </a:spcAft>
            </a:pPr>
            <a:r>
              <a:rPr lang="en-GB" sz="1200" dirty="0">
                <a:solidFill>
                  <a:schemeClr val="tx1"/>
                </a:solidFill>
              </a:rPr>
              <a:t>SEMO when they sought to deliver the requirements of the Detailed Design decided to only apply the flag when the constraint was binding</a:t>
            </a:r>
          </a:p>
          <a:p>
            <a:pPr>
              <a:spcAft>
                <a:spcPts val="1200"/>
              </a:spcAft>
            </a:pPr>
            <a:r>
              <a:rPr lang="en-GB" sz="1200" dirty="0">
                <a:solidFill>
                  <a:schemeClr val="tx1"/>
                </a:solidFill>
              </a:rPr>
              <a:t>They did not foresee high priced events where the TSO did not call the reserve.</a:t>
            </a:r>
          </a:p>
          <a:p>
            <a:pPr>
              <a:spcAft>
                <a:spcPts val="1200"/>
              </a:spcAft>
            </a:pPr>
            <a:r>
              <a:rPr lang="en-GB" sz="1200" dirty="0">
                <a:solidFill>
                  <a:schemeClr val="tx1"/>
                </a:solidFill>
              </a:rPr>
              <a:t>But the TSO has said in these meetings that they withhold the reserve till absolutely necessary. </a:t>
            </a:r>
          </a:p>
          <a:p>
            <a:pPr>
              <a:spcAft>
                <a:spcPts val="1200"/>
              </a:spcAft>
            </a:pPr>
            <a:r>
              <a:rPr lang="en-GB" sz="1200" dirty="0">
                <a:solidFill>
                  <a:schemeClr val="tx1"/>
                </a:solidFill>
              </a:rPr>
              <a:t>Which means that there are high price events where the replacement reserve constraint is not binding see following chart:</a:t>
            </a:r>
            <a:endParaRPr lang="en-IE" dirty="0"/>
          </a:p>
        </p:txBody>
      </p:sp>
      <p:pic>
        <p:nvPicPr>
          <p:cNvPr id="6" name="Picture 5">
            <a:extLst>
              <a:ext uri="{FF2B5EF4-FFF2-40B4-BE49-F238E27FC236}">
                <a16:creationId xmlns:a16="http://schemas.microsoft.com/office/drawing/2014/main" xmlns="" id="{B6F27E12-1BBB-45A3-AC78-D87F27B2A104}"/>
              </a:ext>
            </a:extLst>
          </p:cNvPr>
          <p:cNvPicPr>
            <a:picLocks noChangeAspect="1"/>
          </p:cNvPicPr>
          <p:nvPr/>
        </p:nvPicPr>
        <p:blipFill>
          <a:blip r:embed="rId4"/>
          <a:stretch>
            <a:fillRect/>
          </a:stretch>
        </p:blipFill>
        <p:spPr>
          <a:xfrm>
            <a:off x="1092442" y="3429000"/>
            <a:ext cx="6184415" cy="2767455"/>
          </a:xfrm>
          <a:prstGeom prst="rect">
            <a:avLst/>
          </a:prstGeom>
        </p:spPr>
      </p:pic>
    </p:spTree>
    <p:custDataLst>
      <p:tags r:id="rId1"/>
    </p:custDataLst>
    <p:extLst>
      <p:ext uri="{BB962C8B-B14F-4D97-AF65-F5344CB8AC3E}">
        <p14:creationId xmlns:p14="http://schemas.microsoft.com/office/powerpoint/2010/main" val="6221398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5. How can it be fixed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7</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5" name="TextBox 4">
            <a:extLst>
              <a:ext uri="{FF2B5EF4-FFF2-40B4-BE49-F238E27FC236}">
                <a16:creationId xmlns:a16="http://schemas.microsoft.com/office/drawing/2014/main" xmlns="" id="{5C374724-464F-4B5C-9E16-FD485BEFD90E}"/>
              </a:ext>
            </a:extLst>
          </p:cNvPr>
          <p:cNvSpPr txBox="1"/>
          <p:nvPr/>
        </p:nvSpPr>
        <p:spPr>
          <a:xfrm>
            <a:off x="450851" y="1197575"/>
            <a:ext cx="8138672" cy="4401205"/>
          </a:xfrm>
          <a:prstGeom prst="rect">
            <a:avLst/>
          </a:prstGeom>
          <a:noFill/>
        </p:spPr>
        <p:txBody>
          <a:bodyPr wrap="square" rtlCol="0">
            <a:spAutoFit/>
          </a:bodyPr>
          <a:lstStyle/>
          <a:p>
            <a:r>
              <a:rPr lang="en-GB" sz="1200" dirty="0"/>
              <a:t> </a:t>
            </a:r>
            <a:r>
              <a:rPr lang="en-GB" sz="1400" dirty="0">
                <a:solidFill>
                  <a:schemeClr val="tx1"/>
                </a:solidFill>
              </a:rPr>
              <a:t>The logic for the fix needs to reflect that which was described by the I-SEM team in 2016:</a:t>
            </a:r>
          </a:p>
          <a:p>
            <a:endParaRPr lang="en-GB" sz="1400" dirty="0">
              <a:solidFill>
                <a:schemeClr val="tx1"/>
              </a:solidFill>
            </a:endParaRP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pPr>
              <a:spcBef>
                <a:spcPts val="600"/>
              </a:spcBef>
            </a:pPr>
            <a:r>
              <a:rPr lang="en-GB" sz="1200" dirty="0">
                <a:solidFill>
                  <a:schemeClr val="tx1"/>
                </a:solidFill>
              </a:rPr>
              <a:t>The solution should be that those providing replacement reserve and who would not normally clear without creating unintended outcomes are not exposed to events.</a:t>
            </a:r>
          </a:p>
          <a:p>
            <a:pPr>
              <a:spcBef>
                <a:spcPts val="600"/>
              </a:spcBef>
            </a:pPr>
            <a:r>
              <a:rPr lang="en-GB" sz="1200" dirty="0">
                <a:solidFill>
                  <a:schemeClr val="tx1"/>
                </a:solidFill>
              </a:rPr>
              <a:t>The solution is that those who are providing Replacement reserve as defined by the TSO are those that should be  protected.</a:t>
            </a:r>
          </a:p>
          <a:p>
            <a:pPr>
              <a:spcBef>
                <a:spcPts val="600"/>
              </a:spcBef>
            </a:pPr>
            <a:r>
              <a:rPr lang="en-GB" sz="1200" dirty="0">
                <a:solidFill>
                  <a:schemeClr val="tx1"/>
                </a:solidFill>
              </a:rPr>
              <a:t>The FSS flag for these units should be set at all price events.</a:t>
            </a:r>
          </a:p>
          <a:p>
            <a:pPr>
              <a:spcBef>
                <a:spcPts val="600"/>
              </a:spcBef>
            </a:pPr>
            <a:endParaRPr lang="en-GB" sz="1200" dirty="0">
              <a:solidFill>
                <a:schemeClr val="tx1"/>
              </a:solidFill>
            </a:endParaRPr>
          </a:p>
          <a:p>
            <a:endParaRPr lang="en-GB" sz="1200" dirty="0">
              <a:solidFill>
                <a:schemeClr val="tx1"/>
              </a:solidFill>
            </a:endParaRPr>
          </a:p>
          <a:p>
            <a:r>
              <a:rPr lang="en-GB" sz="1200" dirty="0">
                <a:solidFill>
                  <a:schemeClr val="tx1"/>
                </a:solidFill>
              </a:rPr>
              <a:t> </a:t>
            </a:r>
            <a:endParaRPr lang="en-IE" sz="1200" dirty="0">
              <a:solidFill>
                <a:schemeClr val="tx1"/>
              </a:solidFill>
            </a:endParaRPr>
          </a:p>
          <a:p>
            <a:endParaRPr lang="en-IE" dirty="0"/>
          </a:p>
        </p:txBody>
      </p:sp>
      <p:pic>
        <p:nvPicPr>
          <p:cNvPr id="7" name="Picture 6">
            <a:extLst>
              <a:ext uri="{FF2B5EF4-FFF2-40B4-BE49-F238E27FC236}">
                <a16:creationId xmlns:a16="http://schemas.microsoft.com/office/drawing/2014/main" xmlns="" id="{DCED9DA1-65FB-4C22-9DF9-A703C6860FD4}"/>
              </a:ext>
            </a:extLst>
          </p:cNvPr>
          <p:cNvPicPr>
            <a:picLocks noChangeAspect="1"/>
          </p:cNvPicPr>
          <p:nvPr/>
        </p:nvPicPr>
        <p:blipFill>
          <a:blip r:embed="rId4"/>
          <a:stretch>
            <a:fillRect/>
          </a:stretch>
        </p:blipFill>
        <p:spPr>
          <a:xfrm>
            <a:off x="450850" y="1536641"/>
            <a:ext cx="6597650" cy="1799981"/>
          </a:xfrm>
          <a:prstGeom prst="rect">
            <a:avLst/>
          </a:prstGeom>
        </p:spPr>
      </p:pic>
    </p:spTree>
    <p:custDataLst>
      <p:tags r:id="rId1"/>
    </p:custDataLst>
    <p:extLst>
      <p:ext uri="{BB962C8B-B14F-4D97-AF65-F5344CB8AC3E}">
        <p14:creationId xmlns:p14="http://schemas.microsoft.com/office/powerpoint/2010/main" val="386337819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p:cNvSpPr>
            <a:spLocks noGrp="1" noRot="1" noChangeArrowheads="1"/>
          </p:cNvSpPr>
          <p:nvPr>
            <p:ph type="title"/>
          </p:nvPr>
        </p:nvSpPr>
        <p:spPr/>
        <p:txBody>
          <a:bodyPr anchor="b"/>
          <a:lstStyle/>
          <a:p>
            <a:pPr eaLnBrk="1" hangingPunct="1"/>
            <a:r>
              <a:rPr lang="en-US" sz="2400" b="1" dirty="0"/>
              <a:t>6. Legal Drafting Change		</a:t>
            </a:r>
            <a:endParaRPr sz="2400" b="1" dirty="0"/>
          </a:p>
        </p:txBody>
      </p:sp>
      <p:sp>
        <p:nvSpPr>
          <p:cNvPr id="2" name="Slide Number Placeholder 1"/>
          <p:cNvSpPr>
            <a:spLocks noGrp="1"/>
          </p:cNvSpPr>
          <p:nvPr>
            <p:ph type="sldNum" sz="quarter" idx="18"/>
          </p:nvPr>
        </p:nvSpPr>
        <p:spPr/>
        <p:txBody>
          <a:bodyPr/>
          <a:lstStyle/>
          <a:p>
            <a:pPr>
              <a:defRPr/>
            </a:pPr>
            <a:fld id="{2B0A24B3-F88D-4359-9C36-D25B2537FA7B}" type="slidenum">
              <a:rPr lang="en-US" smtClean="0"/>
              <a:pPr>
                <a:defRPr/>
              </a:pPr>
              <a:t>8</a:t>
            </a:fld>
            <a:endParaRPr lang="en-US" dirty="0"/>
          </a:p>
        </p:txBody>
      </p:sp>
      <p:sp>
        <p:nvSpPr>
          <p:cNvPr id="4" name="TextBox 3">
            <a:extLst>
              <a:ext uri="{FF2B5EF4-FFF2-40B4-BE49-F238E27FC236}">
                <a16:creationId xmlns:a16="http://schemas.microsoft.com/office/drawing/2014/main" xmlns="" id="{E055258A-A192-4EEB-A49F-7973AD3CAC7A}"/>
              </a:ext>
            </a:extLst>
          </p:cNvPr>
          <p:cNvSpPr txBox="1"/>
          <p:nvPr/>
        </p:nvSpPr>
        <p:spPr>
          <a:xfrm>
            <a:off x="285750" y="4218990"/>
            <a:ext cx="8653463" cy="430887"/>
          </a:xfrm>
          <a:prstGeom prst="rect">
            <a:avLst/>
          </a:prstGeom>
          <a:noFill/>
        </p:spPr>
        <p:txBody>
          <a:bodyPr wrap="square" rtlCol="0">
            <a:spAutoFit/>
          </a:bodyPr>
          <a:lstStyle/>
          <a:p>
            <a:endParaRPr lang="en-GB" sz="1100" dirty="0">
              <a:solidFill>
                <a:schemeClr val="tx1"/>
              </a:solidFill>
            </a:endParaRPr>
          </a:p>
          <a:p>
            <a:pPr marL="171450" indent="-171450">
              <a:buFont typeface="Arial" panose="020B0604020202020204" pitchFamily="34" charset="0"/>
              <a:buChar char="•"/>
            </a:pPr>
            <a:endParaRPr lang="en-GB" sz="1100" b="1" u="sng" dirty="0">
              <a:solidFill>
                <a:schemeClr val="tx1"/>
              </a:solidFill>
            </a:endParaRPr>
          </a:p>
        </p:txBody>
      </p:sp>
      <p:sp>
        <p:nvSpPr>
          <p:cNvPr id="5" name="TextBox 4">
            <a:extLst>
              <a:ext uri="{FF2B5EF4-FFF2-40B4-BE49-F238E27FC236}">
                <a16:creationId xmlns:a16="http://schemas.microsoft.com/office/drawing/2014/main" xmlns="" id="{5C374724-464F-4B5C-9E16-FD485BEFD90E}"/>
              </a:ext>
            </a:extLst>
          </p:cNvPr>
          <p:cNvSpPr txBox="1"/>
          <p:nvPr/>
        </p:nvSpPr>
        <p:spPr>
          <a:xfrm>
            <a:off x="450851" y="1197575"/>
            <a:ext cx="8138672" cy="707886"/>
          </a:xfrm>
          <a:prstGeom prst="rect">
            <a:avLst/>
          </a:prstGeom>
          <a:noFill/>
        </p:spPr>
        <p:txBody>
          <a:bodyPr wrap="square" rtlCol="0">
            <a:spAutoFit/>
          </a:bodyPr>
          <a:lstStyle/>
          <a:p>
            <a:r>
              <a:rPr lang="en-GB" sz="1200" dirty="0"/>
              <a:t> </a:t>
            </a:r>
            <a:endParaRPr lang="en-GB" sz="1200" dirty="0">
              <a:solidFill>
                <a:schemeClr val="tx1"/>
              </a:solidFill>
            </a:endParaRPr>
          </a:p>
          <a:p>
            <a:r>
              <a:rPr lang="en-GB" sz="1200" dirty="0">
                <a:solidFill>
                  <a:schemeClr val="tx1"/>
                </a:solidFill>
              </a:rPr>
              <a:t> </a:t>
            </a:r>
            <a:endParaRPr lang="en-IE" sz="1200" dirty="0">
              <a:solidFill>
                <a:schemeClr val="tx1"/>
              </a:solidFill>
            </a:endParaRPr>
          </a:p>
          <a:p>
            <a:endParaRPr lang="en-IE" dirty="0"/>
          </a:p>
        </p:txBody>
      </p:sp>
      <p:pic>
        <p:nvPicPr>
          <p:cNvPr id="8" name="Picture 7">
            <a:extLst>
              <a:ext uri="{FF2B5EF4-FFF2-40B4-BE49-F238E27FC236}">
                <a16:creationId xmlns:a16="http://schemas.microsoft.com/office/drawing/2014/main" xmlns="" id="{E7DDC149-9D2D-44D5-9B93-B9573A41F6DB}"/>
              </a:ext>
            </a:extLst>
          </p:cNvPr>
          <p:cNvPicPr>
            <a:picLocks noChangeAspect="1"/>
          </p:cNvPicPr>
          <p:nvPr/>
        </p:nvPicPr>
        <p:blipFill>
          <a:blip r:embed="rId4"/>
          <a:stretch>
            <a:fillRect/>
          </a:stretch>
        </p:blipFill>
        <p:spPr>
          <a:xfrm>
            <a:off x="554477" y="1062805"/>
            <a:ext cx="7806223" cy="4597619"/>
          </a:xfrm>
          <a:prstGeom prst="rect">
            <a:avLst/>
          </a:prstGeom>
        </p:spPr>
      </p:pic>
    </p:spTree>
    <p:custDataLst>
      <p:tags r:id="rId1"/>
    </p:custDataLst>
    <p:extLst>
      <p:ext uri="{BB962C8B-B14F-4D97-AF65-F5344CB8AC3E}">
        <p14:creationId xmlns:p14="http://schemas.microsoft.com/office/powerpoint/2010/main" val="247505072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11.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12.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7.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8.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ags/tag9.xml><?xml version="1.0" encoding="utf-8"?>
<p:tagLst xmlns:a="http://schemas.openxmlformats.org/drawingml/2006/main" xmlns:r="http://schemas.openxmlformats.org/officeDocument/2006/relationships" xmlns:p="http://schemas.openxmlformats.org/presentationml/2006/main">
  <p:tag name="OFFISYNC_SLIDE_GUID" val="59c636d2-054b-4564-ae57-5cee371882cc"/>
</p:tagLst>
</file>

<file path=ppt/theme/theme1.xml><?xml version="1.0" encoding="utf-8"?>
<a:theme xmlns:a="http://schemas.openxmlformats.org/drawingml/2006/main" name="EP Power point presentation templat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P Power point presentation templat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D3F659F4D55742BC5308A010B12352" ma:contentTypeVersion="12" ma:contentTypeDescription="Create a new document." ma:contentTypeScope="" ma:versionID="c05253ab21ce6bffe770953d37590c19">
  <xsd:schema xmlns:xsd="http://www.w3.org/2001/XMLSchema" xmlns:xs="http://www.w3.org/2001/XMLSchema" xmlns:p="http://schemas.microsoft.com/office/2006/metadata/properties" xmlns:ns3="f5dc0986-4d5c-4d31-869e-7e4b3d5ca086" xmlns:ns4="2bfec190-fb0d-4275-a3ae-a5ff9eed1e33" targetNamespace="http://schemas.microsoft.com/office/2006/metadata/properties" ma:root="true" ma:fieldsID="b403609909515e7617e7e389cc3d8c9f" ns3:_="" ns4:_="">
    <xsd:import namespace="f5dc0986-4d5c-4d31-869e-7e4b3d5ca086"/>
    <xsd:import namespace="2bfec190-fb0d-4275-a3ae-a5ff9eed1e3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dc0986-4d5c-4d31-869e-7e4b3d5ca0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fec190-fb0d-4275-a3ae-a5ff9eed1e3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D3DE0F9-D6AA-4EEA-84A4-C7975E93DD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dc0986-4d5c-4d31-869e-7e4b3d5ca086"/>
    <ds:schemaRef ds:uri="2bfec190-fb0d-4275-a3ae-a5ff9eed1e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985D52-3336-42C7-AF6A-E0ADE4DD2718}">
  <ds:schemaRefs>
    <ds:schemaRef ds:uri="http://schemas.microsoft.com/sharepoint/v3/contenttype/forms"/>
  </ds:schemaRefs>
</ds:datastoreItem>
</file>

<file path=customXml/itemProps3.xml><?xml version="1.0" encoding="utf-8"?>
<ds:datastoreItem xmlns:ds="http://schemas.openxmlformats.org/officeDocument/2006/customXml" ds:itemID="{FD8273F4-A5C1-475F-85C3-7A45F2F34E1D}">
  <ds:schemaRefs>
    <ds:schemaRef ds:uri="http://purl.org/dc/dcmitype/"/>
    <ds:schemaRef ds:uri="f5dc0986-4d5c-4d31-869e-7e4b3d5ca086"/>
    <ds:schemaRef ds:uri="http://schemas.microsoft.com/office/infopath/2007/PartnerControls"/>
    <ds:schemaRef ds:uri="http://purl.org/dc/elements/1.1/"/>
    <ds:schemaRef ds:uri="http://schemas.microsoft.com/office/2006/documentManagement/types"/>
    <ds:schemaRef ds:uri="2bfec190-fb0d-4275-a3ae-a5ff9eed1e33"/>
    <ds:schemaRef ds:uri="http://schemas.microsoft.com/office/2006/metadata/properties"/>
    <ds:schemaRef ds:uri="http://www.w3.org/XML/1998/namespace"/>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EP Power point presentation template</Template>
  <TotalTime>69767</TotalTime>
  <Words>525</Words>
  <Application>Microsoft Office PowerPoint</Application>
  <PresentationFormat>On-screen Show (4:3)</PresentationFormat>
  <Paragraphs>91</Paragraphs>
  <Slides>8</Slides>
  <Notes>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1" baseType="lpstr">
      <vt:lpstr>EP Power point presentation template</vt:lpstr>
      <vt:lpstr>1_EP Power point presentation template</vt:lpstr>
      <vt:lpstr>think-cell Slide</vt:lpstr>
      <vt:lpstr>Mod 14_21  </vt:lpstr>
      <vt:lpstr>Contents</vt:lpstr>
      <vt:lpstr>1.High Level Design  </vt:lpstr>
      <vt:lpstr>2. Definition from I-SEM team  </vt:lpstr>
      <vt:lpstr>3. How is the solution defined  </vt:lpstr>
      <vt:lpstr>4. Is it working correctly?  </vt:lpstr>
      <vt:lpstr>5. How can it be fixed  </vt:lpstr>
      <vt:lpstr>6. Legal Drafting Change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Phillipson</dc:creator>
  <cp:lastModifiedBy>Linnane, Sandra</cp:lastModifiedBy>
  <cp:revision>2568</cp:revision>
  <cp:lastPrinted>2019-09-27T08:40:47Z</cp:lastPrinted>
  <dcterms:created xsi:type="dcterms:W3CDTF">2017-08-17T07:49:57Z</dcterms:created>
  <dcterms:modified xsi:type="dcterms:W3CDTF">2021-10-27T10:39:32Z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ContentTypeId">
    <vt:lpwstr>0x01010065D3F659F4D55742BC5308A010B12352</vt:lpwstr>
  </property>
  <property fmtid="{D5CDD505-2E9C-101B-9397-08002B2CF9AE}" pid="5" name="MSIP_Label_747e95ac-4c94-4f16-aab4-79ea41bdbc3d_Enabled">
    <vt:lpwstr>True</vt:lpwstr>
  </property>
  <property fmtid="{D5CDD505-2E9C-101B-9397-08002B2CF9AE}" pid="6" name="MSIP_Label_747e95ac-4c94-4f16-aab4-79ea41bdbc3d_SiteId">
    <vt:lpwstr>05afcc84-2ec9-4cd5-b117-5fadcd7b338a</vt:lpwstr>
  </property>
  <property fmtid="{D5CDD505-2E9C-101B-9397-08002B2CF9AE}" pid="7" name="MSIP_Label_747e95ac-4c94-4f16-aab4-79ea41bdbc3d_Owner">
    <vt:lpwstr>c.daly@tynaghenergy.ie</vt:lpwstr>
  </property>
  <property fmtid="{D5CDD505-2E9C-101B-9397-08002B2CF9AE}" pid="8" name="MSIP_Label_747e95ac-4c94-4f16-aab4-79ea41bdbc3d_SetDate">
    <vt:lpwstr>2021-08-13T12:49:05.0519033Z</vt:lpwstr>
  </property>
  <property fmtid="{D5CDD505-2E9C-101B-9397-08002B2CF9AE}" pid="9" name="MSIP_Label_747e95ac-4c94-4f16-aab4-79ea41bdbc3d_Name">
    <vt:lpwstr>Confidential</vt:lpwstr>
  </property>
  <property fmtid="{D5CDD505-2E9C-101B-9397-08002B2CF9AE}" pid="10" name="MSIP_Label_747e95ac-4c94-4f16-aab4-79ea41bdbc3d_Application">
    <vt:lpwstr>Microsoft Azure Information Protection</vt:lpwstr>
  </property>
  <property fmtid="{D5CDD505-2E9C-101B-9397-08002B2CF9AE}" pid="11" name="MSIP_Label_747e95ac-4c94-4f16-aab4-79ea41bdbc3d_ActionId">
    <vt:lpwstr>a8193ae2-9d88-48f4-804c-8fd827bbff35</vt:lpwstr>
  </property>
  <property fmtid="{D5CDD505-2E9C-101B-9397-08002B2CF9AE}" pid="12" name="MSIP_Label_747e95ac-4c94-4f16-aab4-79ea41bdbc3d_Extended_MSFT_Method">
    <vt:lpwstr>Manual</vt:lpwstr>
  </property>
  <property fmtid="{D5CDD505-2E9C-101B-9397-08002B2CF9AE}" pid="13" name="Sensitivity">
    <vt:lpwstr>Confidential</vt:lpwstr>
  </property>
</Properties>
</file>