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0" r:id="rId4"/>
    <p:sldMasterId id="2147483800" r:id="rId5"/>
    <p:sldMasterId id="2147483791" r:id="rId6"/>
  </p:sldMasterIdLst>
  <p:notesMasterIdLst>
    <p:notesMasterId r:id="rId14"/>
  </p:notesMasterIdLst>
  <p:handoutMasterIdLst>
    <p:handoutMasterId r:id="rId15"/>
  </p:handoutMasterIdLst>
  <p:sldIdLst>
    <p:sldId id="256" r:id="rId7"/>
    <p:sldId id="263" r:id="rId8"/>
    <p:sldId id="257" r:id="rId9"/>
    <p:sldId id="259" r:id="rId10"/>
    <p:sldId id="262" r:id="rId11"/>
    <p:sldId id="261" r:id="rId12"/>
    <p:sldId id="260" r:id="rId13"/>
  </p:sldIdLst>
  <p:sldSz cx="16256000" cy="9144000"/>
  <p:notesSz cx="16256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A67409-08ED-A3F5-9592-8236F6746C5A}" name="Feldmann, Stacy" initials="FS" userId="S::Stacy.Feldmann@sse.com::a8b62c52-339c-4bde-86f0-f6b7110cc19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5563"/>
    <a:srgbClr val="CCEAEE"/>
    <a:srgbClr val="98D5DD"/>
    <a:srgbClr val="DAE0E9"/>
    <a:srgbClr val="000000"/>
    <a:srgbClr val="6BCABA"/>
    <a:srgbClr val="C7D1DE"/>
    <a:srgbClr val="B5C1D3"/>
    <a:srgbClr val="B4BBC1"/>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737B32-7CBA-4969-962C-B3223F03C71C}" v="1" dt="2022-01-21T14:15:50.59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796" y="52"/>
      </p:cViewPr>
      <p:guideLst>
        <p:guide orient="horz" pos="2880"/>
        <p:guide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AF34AD-F03B-4FCC-A905-C259F7E7255A}"/>
              </a:ext>
            </a:extLst>
          </p:cNvPr>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7F79ADB-1ABD-4395-9516-7A28E16E51EB}"/>
              </a:ext>
            </a:extLst>
          </p:cNvPr>
          <p:cNvSpPr>
            <a:spLocks noGrp="1"/>
          </p:cNvSpPr>
          <p:nvPr>
            <p:ph type="dt" sz="quarter" idx="1"/>
          </p:nvPr>
        </p:nvSpPr>
        <p:spPr>
          <a:xfrm>
            <a:off x="9207500" y="0"/>
            <a:ext cx="7045325" cy="458788"/>
          </a:xfrm>
          <a:prstGeom prst="rect">
            <a:avLst/>
          </a:prstGeom>
        </p:spPr>
        <p:txBody>
          <a:bodyPr vert="horz" lIns="91440" tIns="45720" rIns="91440" bIns="45720" rtlCol="0"/>
          <a:lstStyle>
            <a:lvl1pPr algn="r">
              <a:defRPr sz="1200"/>
            </a:lvl1pPr>
          </a:lstStyle>
          <a:p>
            <a:fld id="{7E96F64C-A6EA-4D30-8F6F-207E6D8A5736}" type="datetimeFigureOut">
              <a:rPr lang="en-GB" smtClean="0"/>
              <a:t>24/01/2022</a:t>
            </a:fld>
            <a:endParaRPr lang="en-GB"/>
          </a:p>
        </p:txBody>
      </p:sp>
      <p:sp>
        <p:nvSpPr>
          <p:cNvPr id="4" name="Footer Placeholder 3">
            <a:extLst>
              <a:ext uri="{FF2B5EF4-FFF2-40B4-BE49-F238E27FC236}">
                <a16:creationId xmlns:a16="http://schemas.microsoft.com/office/drawing/2014/main" id="{E7FA6EF5-6A30-48E5-86A7-B845C3DFBA4E}"/>
              </a:ext>
            </a:extLst>
          </p:cNvPr>
          <p:cNvSpPr>
            <a:spLocks noGrp="1"/>
          </p:cNvSpPr>
          <p:nvPr>
            <p:ph type="ftr" sz="quarter" idx="2"/>
          </p:nvPr>
        </p:nvSpPr>
        <p:spPr>
          <a:xfrm>
            <a:off x="0" y="8685213"/>
            <a:ext cx="7043738"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40FA5C3-F50C-433C-ADF9-A540F6B43840}"/>
              </a:ext>
            </a:extLst>
          </p:cNvPr>
          <p:cNvSpPr>
            <a:spLocks noGrp="1"/>
          </p:cNvSpPr>
          <p:nvPr>
            <p:ph type="sldNum" sz="quarter" idx="3"/>
          </p:nvPr>
        </p:nvSpPr>
        <p:spPr>
          <a:xfrm>
            <a:off x="9207500" y="8685213"/>
            <a:ext cx="7045325" cy="458787"/>
          </a:xfrm>
          <a:prstGeom prst="rect">
            <a:avLst/>
          </a:prstGeom>
        </p:spPr>
        <p:txBody>
          <a:bodyPr vert="horz" lIns="91440" tIns="45720" rIns="91440" bIns="45720" rtlCol="0" anchor="b"/>
          <a:lstStyle>
            <a:lvl1pPr algn="r">
              <a:defRPr sz="1200"/>
            </a:lvl1pPr>
          </a:lstStyle>
          <a:p>
            <a:fld id="{4684B978-5BC6-4E2E-9C92-7C2758F321F4}" type="slidenum">
              <a:rPr lang="en-GB" smtClean="0"/>
              <a:t>‹#›</a:t>
            </a:fld>
            <a:endParaRPr lang="en-GB"/>
          </a:p>
        </p:txBody>
      </p:sp>
    </p:spTree>
    <p:extLst>
      <p:ext uri="{BB962C8B-B14F-4D97-AF65-F5344CB8AC3E}">
        <p14:creationId xmlns:p14="http://schemas.microsoft.com/office/powerpoint/2010/main" val="4122563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vl1pPr>
          </a:lstStyle>
          <a:p>
            <a:fld id="{82E4061F-76E8-7547-8257-4E48B24CCEA6}" type="datetimeFigureOut">
              <a:rPr lang="en-US" smtClean="0"/>
              <a:t>1/24/2022</a:t>
            </a:fld>
            <a:endParaRPr lang="en-US"/>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vl1pPr>
          </a:lstStyle>
          <a:p>
            <a:fld id="{818DC993-C0AB-7145-A5E3-AB377573BF85}" type="slidenum">
              <a:rPr lang="en-US" smtClean="0"/>
              <a:t>‹#›</a:t>
            </a:fld>
            <a:endParaRPr lang="en-US"/>
          </a:p>
        </p:txBody>
      </p:sp>
    </p:spTree>
    <p:extLst>
      <p:ext uri="{BB962C8B-B14F-4D97-AF65-F5344CB8AC3E}">
        <p14:creationId xmlns:p14="http://schemas.microsoft.com/office/powerpoint/2010/main" val="3254785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3" Type="http://schemas.openxmlformats.org/officeDocument/2006/relationships/image" Target="../media/image36.svg"/><Relationship Id="rId18" Type="http://schemas.openxmlformats.org/officeDocument/2006/relationships/image" Target="../media/image41.png"/><Relationship Id="rId26" Type="http://schemas.openxmlformats.org/officeDocument/2006/relationships/image" Target="../media/image49.png"/><Relationship Id="rId39" Type="http://schemas.openxmlformats.org/officeDocument/2006/relationships/image" Target="../media/image62.svg"/><Relationship Id="rId21" Type="http://schemas.openxmlformats.org/officeDocument/2006/relationships/image" Target="../media/image44.svg"/><Relationship Id="rId34" Type="http://schemas.openxmlformats.org/officeDocument/2006/relationships/image" Target="../media/image57.png"/><Relationship Id="rId42" Type="http://schemas.openxmlformats.org/officeDocument/2006/relationships/image" Target="../media/image65.png"/><Relationship Id="rId47" Type="http://schemas.openxmlformats.org/officeDocument/2006/relationships/image" Target="../media/image70.svg"/><Relationship Id="rId50" Type="http://schemas.openxmlformats.org/officeDocument/2006/relationships/image" Target="../media/image73.png"/><Relationship Id="rId55" Type="http://schemas.openxmlformats.org/officeDocument/2006/relationships/image" Target="../media/image78.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48.svg"/><Relationship Id="rId33" Type="http://schemas.openxmlformats.org/officeDocument/2006/relationships/image" Target="../media/image56.svg"/><Relationship Id="rId38" Type="http://schemas.openxmlformats.org/officeDocument/2006/relationships/image" Target="../media/image61.png"/><Relationship Id="rId46" Type="http://schemas.openxmlformats.org/officeDocument/2006/relationships/image" Target="../media/image69.pn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svg"/><Relationship Id="rId41" Type="http://schemas.openxmlformats.org/officeDocument/2006/relationships/image" Target="../media/image64.svg"/><Relationship Id="rId54" Type="http://schemas.openxmlformats.org/officeDocument/2006/relationships/image" Target="../media/image77.png"/><Relationship Id="rId1" Type="http://schemas.openxmlformats.org/officeDocument/2006/relationships/slideMaster" Target="../slideMasters/slideMaster2.xml"/><Relationship Id="rId6" Type="http://schemas.openxmlformats.org/officeDocument/2006/relationships/image" Target="../media/image29.png"/><Relationship Id="rId11" Type="http://schemas.openxmlformats.org/officeDocument/2006/relationships/image" Target="../media/image34.sv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60.svg"/><Relationship Id="rId40" Type="http://schemas.openxmlformats.org/officeDocument/2006/relationships/image" Target="../media/image63.png"/><Relationship Id="rId45" Type="http://schemas.openxmlformats.org/officeDocument/2006/relationships/image" Target="../media/image68.svg"/><Relationship Id="rId53" Type="http://schemas.openxmlformats.org/officeDocument/2006/relationships/image" Target="../media/image76.sv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46.svg"/><Relationship Id="rId28" Type="http://schemas.openxmlformats.org/officeDocument/2006/relationships/image" Target="../media/image51.png"/><Relationship Id="rId36" Type="http://schemas.openxmlformats.org/officeDocument/2006/relationships/image" Target="../media/image59.png"/><Relationship Id="rId49" Type="http://schemas.openxmlformats.org/officeDocument/2006/relationships/image" Target="../media/image72.svg"/><Relationship Id="rId10" Type="http://schemas.openxmlformats.org/officeDocument/2006/relationships/image" Target="../media/image33.png"/><Relationship Id="rId19" Type="http://schemas.openxmlformats.org/officeDocument/2006/relationships/image" Target="../media/image42.svg"/><Relationship Id="rId31" Type="http://schemas.openxmlformats.org/officeDocument/2006/relationships/image" Target="../media/image54.svg"/><Relationship Id="rId44" Type="http://schemas.openxmlformats.org/officeDocument/2006/relationships/image" Target="../media/image67.png"/><Relationship Id="rId52" Type="http://schemas.openxmlformats.org/officeDocument/2006/relationships/image" Target="../media/image75.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svg"/><Relationship Id="rId30" Type="http://schemas.openxmlformats.org/officeDocument/2006/relationships/image" Target="../media/image53.png"/><Relationship Id="rId35" Type="http://schemas.openxmlformats.org/officeDocument/2006/relationships/image" Target="../media/image58.svg"/><Relationship Id="rId43" Type="http://schemas.openxmlformats.org/officeDocument/2006/relationships/image" Target="../media/image66.svg"/><Relationship Id="rId48" Type="http://schemas.openxmlformats.org/officeDocument/2006/relationships/image" Target="../media/image71.png"/><Relationship Id="rId8" Type="http://schemas.openxmlformats.org/officeDocument/2006/relationships/image" Target="../media/image31.png"/><Relationship Id="rId51" Type="http://schemas.openxmlformats.org/officeDocument/2006/relationships/image" Target="../media/image74.svg"/><Relationship Id="rId3" Type="http://schemas.openxmlformats.org/officeDocument/2006/relationships/image" Target="../media/image26.svg"/></Relationships>
</file>

<file path=ppt/slideLayouts/_rels/slideLayout43.xml.rels><?xml version="1.0" encoding="UTF-8" standalone="yes"?>
<Relationships xmlns="http://schemas.openxmlformats.org/package/2006/relationships"><Relationship Id="rId13" Type="http://schemas.openxmlformats.org/officeDocument/2006/relationships/image" Target="../media/image90.svg"/><Relationship Id="rId18" Type="http://schemas.openxmlformats.org/officeDocument/2006/relationships/image" Target="../media/image95.png"/><Relationship Id="rId26" Type="http://schemas.openxmlformats.org/officeDocument/2006/relationships/image" Target="../media/image103.png"/><Relationship Id="rId39" Type="http://schemas.openxmlformats.org/officeDocument/2006/relationships/image" Target="../media/image116.svg"/><Relationship Id="rId21" Type="http://schemas.openxmlformats.org/officeDocument/2006/relationships/image" Target="../media/image98.svg"/><Relationship Id="rId34" Type="http://schemas.openxmlformats.org/officeDocument/2006/relationships/image" Target="../media/image111.png"/><Relationship Id="rId42" Type="http://schemas.openxmlformats.org/officeDocument/2006/relationships/image" Target="../media/image119.png"/><Relationship Id="rId47" Type="http://schemas.openxmlformats.org/officeDocument/2006/relationships/image" Target="../media/image124.svg"/><Relationship Id="rId50" Type="http://schemas.openxmlformats.org/officeDocument/2006/relationships/image" Target="../media/image127.png"/><Relationship Id="rId55" Type="http://schemas.openxmlformats.org/officeDocument/2006/relationships/image" Target="../media/image132.svg"/><Relationship Id="rId7" Type="http://schemas.openxmlformats.org/officeDocument/2006/relationships/image" Target="../media/image84.svg"/><Relationship Id="rId12" Type="http://schemas.openxmlformats.org/officeDocument/2006/relationships/image" Target="../media/image89.png"/><Relationship Id="rId17" Type="http://schemas.openxmlformats.org/officeDocument/2006/relationships/image" Target="../media/image94.svg"/><Relationship Id="rId25" Type="http://schemas.openxmlformats.org/officeDocument/2006/relationships/image" Target="../media/image102.svg"/><Relationship Id="rId33" Type="http://schemas.openxmlformats.org/officeDocument/2006/relationships/image" Target="../media/image110.svg"/><Relationship Id="rId38" Type="http://schemas.openxmlformats.org/officeDocument/2006/relationships/image" Target="../media/image115.png"/><Relationship Id="rId46" Type="http://schemas.openxmlformats.org/officeDocument/2006/relationships/image" Target="../media/image123.png"/><Relationship Id="rId2" Type="http://schemas.openxmlformats.org/officeDocument/2006/relationships/image" Target="../media/image79.png"/><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6.svg"/><Relationship Id="rId41" Type="http://schemas.openxmlformats.org/officeDocument/2006/relationships/image" Target="../media/image118.svg"/><Relationship Id="rId54" Type="http://schemas.openxmlformats.org/officeDocument/2006/relationships/image" Target="../media/image131.png"/><Relationship Id="rId1" Type="http://schemas.openxmlformats.org/officeDocument/2006/relationships/slideMaster" Target="../slideMasters/slideMaster2.xml"/><Relationship Id="rId6" Type="http://schemas.openxmlformats.org/officeDocument/2006/relationships/image" Target="../media/image83.png"/><Relationship Id="rId11" Type="http://schemas.openxmlformats.org/officeDocument/2006/relationships/image" Target="../media/image88.svg"/><Relationship Id="rId24" Type="http://schemas.openxmlformats.org/officeDocument/2006/relationships/image" Target="../media/image101.png"/><Relationship Id="rId32" Type="http://schemas.openxmlformats.org/officeDocument/2006/relationships/image" Target="../media/image109.png"/><Relationship Id="rId37" Type="http://schemas.openxmlformats.org/officeDocument/2006/relationships/image" Target="../media/image114.svg"/><Relationship Id="rId40" Type="http://schemas.openxmlformats.org/officeDocument/2006/relationships/image" Target="../media/image117.png"/><Relationship Id="rId45" Type="http://schemas.openxmlformats.org/officeDocument/2006/relationships/image" Target="../media/image122.svg"/><Relationship Id="rId53" Type="http://schemas.openxmlformats.org/officeDocument/2006/relationships/image" Target="../media/image130.svg"/><Relationship Id="rId5" Type="http://schemas.openxmlformats.org/officeDocument/2006/relationships/image" Target="../media/image82.svg"/><Relationship Id="rId15" Type="http://schemas.openxmlformats.org/officeDocument/2006/relationships/image" Target="../media/image92.svg"/><Relationship Id="rId23" Type="http://schemas.openxmlformats.org/officeDocument/2006/relationships/image" Target="../media/image100.svg"/><Relationship Id="rId28" Type="http://schemas.openxmlformats.org/officeDocument/2006/relationships/image" Target="../media/image105.png"/><Relationship Id="rId36" Type="http://schemas.openxmlformats.org/officeDocument/2006/relationships/image" Target="../media/image113.png"/><Relationship Id="rId49" Type="http://schemas.openxmlformats.org/officeDocument/2006/relationships/image" Target="../media/image126.svg"/><Relationship Id="rId10" Type="http://schemas.openxmlformats.org/officeDocument/2006/relationships/image" Target="../media/image87.png"/><Relationship Id="rId19" Type="http://schemas.openxmlformats.org/officeDocument/2006/relationships/image" Target="../media/image96.svg"/><Relationship Id="rId31" Type="http://schemas.openxmlformats.org/officeDocument/2006/relationships/image" Target="../media/image108.svg"/><Relationship Id="rId44" Type="http://schemas.openxmlformats.org/officeDocument/2006/relationships/image" Target="../media/image121.png"/><Relationship Id="rId52" Type="http://schemas.openxmlformats.org/officeDocument/2006/relationships/image" Target="../media/image129.png"/><Relationship Id="rId4" Type="http://schemas.openxmlformats.org/officeDocument/2006/relationships/image" Target="../media/image81.png"/><Relationship Id="rId9" Type="http://schemas.openxmlformats.org/officeDocument/2006/relationships/image" Target="../media/image86.svg"/><Relationship Id="rId14" Type="http://schemas.openxmlformats.org/officeDocument/2006/relationships/image" Target="../media/image91.png"/><Relationship Id="rId22" Type="http://schemas.openxmlformats.org/officeDocument/2006/relationships/image" Target="../media/image99.png"/><Relationship Id="rId27" Type="http://schemas.openxmlformats.org/officeDocument/2006/relationships/image" Target="../media/image104.svg"/><Relationship Id="rId30" Type="http://schemas.openxmlformats.org/officeDocument/2006/relationships/image" Target="../media/image107.png"/><Relationship Id="rId35" Type="http://schemas.openxmlformats.org/officeDocument/2006/relationships/image" Target="../media/image112.svg"/><Relationship Id="rId43" Type="http://schemas.openxmlformats.org/officeDocument/2006/relationships/image" Target="../media/image120.svg"/><Relationship Id="rId48" Type="http://schemas.openxmlformats.org/officeDocument/2006/relationships/image" Target="../media/image125.png"/><Relationship Id="rId8" Type="http://schemas.openxmlformats.org/officeDocument/2006/relationships/image" Target="../media/image85.png"/><Relationship Id="rId51" Type="http://schemas.openxmlformats.org/officeDocument/2006/relationships/image" Target="../media/image128.svg"/><Relationship Id="rId3" Type="http://schemas.openxmlformats.org/officeDocument/2006/relationships/image" Target="../media/image80.sv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833544-C045-3445-BDC7-338B99AD10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2" y="1143"/>
            <a:ext cx="16251936" cy="9141714"/>
          </a:xfrm>
          <a:prstGeom prst="rect">
            <a:avLst/>
          </a:prstGeom>
        </p:spPr>
      </p:pic>
      <p:sp>
        <p:nvSpPr>
          <p:cNvPr id="9" name="Text Placeholder 19">
            <a:extLst>
              <a:ext uri="{FF2B5EF4-FFF2-40B4-BE49-F238E27FC236}">
                <a16:creationId xmlns:a16="http://schemas.microsoft.com/office/drawing/2014/main" id="{8D902FFE-DD08-0B44-963F-5F53EB64AE69}"/>
              </a:ext>
            </a:extLst>
          </p:cNvPr>
          <p:cNvSpPr>
            <a:spLocks noGrp="1"/>
          </p:cNvSpPr>
          <p:nvPr>
            <p:ph type="body" sz="quarter" idx="18"/>
          </p:nvPr>
        </p:nvSpPr>
        <p:spPr>
          <a:xfrm>
            <a:off x="1117600" y="3856575"/>
            <a:ext cx="3643930" cy="1180033"/>
          </a:xfrm>
        </p:spPr>
        <p:txBody>
          <a:bodyPr>
            <a:normAutofit/>
          </a:bodyPr>
          <a:lstStyle>
            <a:lvl1pPr marL="0" indent="0">
              <a:buNone/>
              <a:defRPr sz="2300" b="1">
                <a:solidFill>
                  <a:schemeClr val="accent1"/>
                </a:solidFill>
              </a:defRPr>
            </a:lvl1pPr>
          </a:lstStyle>
          <a:p>
            <a:pPr lvl="0"/>
            <a:r>
              <a:rPr lang="en-GB"/>
              <a:t>Click to edit Master text styles</a:t>
            </a:r>
          </a:p>
        </p:txBody>
      </p:sp>
      <p:sp>
        <p:nvSpPr>
          <p:cNvPr id="10" name="Text Placeholder 22">
            <a:extLst>
              <a:ext uri="{FF2B5EF4-FFF2-40B4-BE49-F238E27FC236}">
                <a16:creationId xmlns:a16="http://schemas.microsoft.com/office/drawing/2014/main" id="{01DB577E-D8DE-1646-B847-1B5949877E1C}"/>
              </a:ext>
            </a:extLst>
          </p:cNvPr>
          <p:cNvSpPr>
            <a:spLocks noGrp="1"/>
          </p:cNvSpPr>
          <p:nvPr>
            <p:ph type="body" sz="quarter" idx="16"/>
          </p:nvPr>
        </p:nvSpPr>
        <p:spPr>
          <a:xfrm>
            <a:off x="1117600" y="5148064"/>
            <a:ext cx="3643930" cy="1180033"/>
          </a:xfrm>
        </p:spPr>
        <p:txBody>
          <a:bodyPr>
            <a:normAutofit/>
          </a:bodyPr>
          <a:lstStyle>
            <a:lvl1pPr marL="0" indent="0">
              <a:buNone/>
              <a:defRPr sz="2300">
                <a:solidFill>
                  <a:srgbClr val="425563"/>
                </a:solidFill>
              </a:defRPr>
            </a:lvl1pPr>
          </a:lstStyle>
          <a:p>
            <a:pPr lvl="0"/>
            <a:r>
              <a:rPr lang="en-GB"/>
              <a:t>Click to edit Master text styles</a:t>
            </a:r>
          </a:p>
        </p:txBody>
      </p:sp>
      <p:sp>
        <p:nvSpPr>
          <p:cNvPr id="11" name="Text Placeholder 28">
            <a:extLst>
              <a:ext uri="{FF2B5EF4-FFF2-40B4-BE49-F238E27FC236}">
                <a16:creationId xmlns:a16="http://schemas.microsoft.com/office/drawing/2014/main" id="{C9CF447C-B798-3E40-9F4B-F36D75C0590F}"/>
              </a:ext>
            </a:extLst>
          </p:cNvPr>
          <p:cNvSpPr>
            <a:spLocks noGrp="1"/>
          </p:cNvSpPr>
          <p:nvPr>
            <p:ph type="body" sz="quarter" idx="15" hasCustomPrompt="1"/>
          </p:nvPr>
        </p:nvSpPr>
        <p:spPr>
          <a:xfrm>
            <a:off x="1118423" y="981642"/>
            <a:ext cx="4057249" cy="921241"/>
          </a:xfrm>
        </p:spPr>
        <p:txBody>
          <a:bodyPr>
            <a:noAutofit/>
          </a:bodyPr>
          <a:lstStyle>
            <a:lvl1pPr marL="0" indent="0">
              <a:buNone/>
              <a:defRPr sz="4600" cap="all" baseline="0">
                <a:solidFill>
                  <a:schemeClr val="tx2"/>
                </a:solidFill>
              </a:defRPr>
            </a:lvl1pPr>
          </a:lstStyle>
          <a:p>
            <a:pPr lvl="0"/>
            <a:r>
              <a:rPr lang="en-US"/>
              <a:t>LONGER HEADINGS </a:t>
            </a:r>
            <a:endParaRPr lang="en-GB"/>
          </a:p>
        </p:txBody>
      </p:sp>
      <p:sp>
        <p:nvSpPr>
          <p:cNvPr id="12" name="Text Placeholder 17">
            <a:extLst>
              <a:ext uri="{FF2B5EF4-FFF2-40B4-BE49-F238E27FC236}">
                <a16:creationId xmlns:a16="http://schemas.microsoft.com/office/drawing/2014/main" id="{62EB75C9-BBA6-6341-8B36-B5182F3C76BE}"/>
              </a:ext>
            </a:extLst>
          </p:cNvPr>
          <p:cNvSpPr>
            <a:spLocks noGrp="1"/>
          </p:cNvSpPr>
          <p:nvPr>
            <p:ph type="body" sz="quarter" idx="17" hasCustomPrompt="1"/>
          </p:nvPr>
        </p:nvSpPr>
        <p:spPr>
          <a:xfrm>
            <a:off x="1118423" y="2204500"/>
            <a:ext cx="4057249" cy="1153584"/>
          </a:xfrm>
        </p:spPr>
        <p:txBody>
          <a:bodyPr>
            <a:normAutofit/>
          </a:bodyPr>
          <a:lstStyle>
            <a:lvl1pPr marL="0" indent="0">
              <a:buNone/>
              <a:defRPr sz="4600" b="1" cap="all" baseline="0">
                <a:solidFill>
                  <a:schemeClr val="tx2"/>
                </a:solidFill>
              </a:defRPr>
            </a:lvl1pPr>
          </a:lstStyle>
          <a:p>
            <a:pPr lvl="0"/>
            <a:r>
              <a:rPr lang="en-US" b="1"/>
              <a:t>SHOULD USE THIS LAYOUT</a:t>
            </a:r>
            <a:endParaRPr lang="en-GB"/>
          </a:p>
        </p:txBody>
      </p:sp>
      <p:pic>
        <p:nvPicPr>
          <p:cNvPr id="13" name="Picture 12">
            <a:extLst>
              <a:ext uri="{FF2B5EF4-FFF2-40B4-BE49-F238E27FC236}">
                <a16:creationId xmlns:a16="http://schemas.microsoft.com/office/drawing/2014/main" id="{F4754D6D-330B-D246-B806-5970BB3A14A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525185" y="7668344"/>
            <a:ext cx="3718798" cy="840898"/>
          </a:xfrm>
          <a:prstGeom prst="rect">
            <a:avLst/>
          </a:prstGeom>
        </p:spPr>
      </p:pic>
    </p:spTree>
    <p:extLst>
      <p:ext uri="{BB962C8B-B14F-4D97-AF65-F5344CB8AC3E}">
        <p14:creationId xmlns:p14="http://schemas.microsoft.com/office/powerpoint/2010/main" val="2866980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_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B30BF7-3484-844D-A005-4A1F5E332C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3"/>
            <a:ext cx="16251936" cy="9141714"/>
          </a:xfrm>
          <a:prstGeom prst="rect">
            <a:avLst/>
          </a:prstGeom>
        </p:spPr>
      </p:pic>
      <p:sp>
        <p:nvSpPr>
          <p:cNvPr id="36" name="Text Placeholder 19">
            <a:extLst>
              <a:ext uri="{FF2B5EF4-FFF2-40B4-BE49-F238E27FC236}">
                <a16:creationId xmlns:a16="http://schemas.microsoft.com/office/drawing/2014/main" id="{ECACF40D-0D2C-41B1-AE7A-1AD3FFF17095}"/>
              </a:ext>
            </a:extLst>
          </p:cNvPr>
          <p:cNvSpPr>
            <a:spLocks noGrp="1"/>
          </p:cNvSpPr>
          <p:nvPr>
            <p:ph type="body" sz="quarter" idx="18"/>
          </p:nvPr>
        </p:nvSpPr>
        <p:spPr>
          <a:xfrm>
            <a:off x="1117600" y="3856575"/>
            <a:ext cx="3643930" cy="1180033"/>
          </a:xfrm>
        </p:spPr>
        <p:txBody>
          <a:bodyPr>
            <a:normAutofit/>
          </a:bodyPr>
          <a:lstStyle>
            <a:lvl1pPr marL="0" indent="0">
              <a:buNone/>
              <a:defRPr sz="2300" b="1">
                <a:solidFill>
                  <a:schemeClr val="accent1"/>
                </a:solidFill>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C848223-3355-4F67-A7D5-32524A6C2D16}"/>
              </a:ext>
            </a:extLst>
          </p:cNvPr>
          <p:cNvSpPr>
            <a:spLocks noGrp="1"/>
          </p:cNvSpPr>
          <p:nvPr>
            <p:ph type="body" sz="quarter" idx="16"/>
          </p:nvPr>
        </p:nvSpPr>
        <p:spPr>
          <a:xfrm>
            <a:off x="1117600" y="5148064"/>
            <a:ext cx="3643930" cy="1180033"/>
          </a:xfrm>
        </p:spPr>
        <p:txBody>
          <a:bodyPr>
            <a:normAutofit/>
          </a:bodyPr>
          <a:lstStyle>
            <a:lvl1pPr marL="0" indent="0">
              <a:buNone/>
              <a:defRPr sz="2300">
                <a:solidFill>
                  <a:srgbClr val="425563"/>
                </a:solidFill>
              </a:defRPr>
            </a:lvl1pPr>
          </a:lstStyle>
          <a:p>
            <a:pPr lvl="0"/>
            <a:r>
              <a:rPr lang="en-GB"/>
              <a:t>Click to edit Master text styles</a:t>
            </a:r>
          </a:p>
        </p:txBody>
      </p:sp>
      <p:sp>
        <p:nvSpPr>
          <p:cNvPr id="38" name="Text Placeholder 28">
            <a:extLst>
              <a:ext uri="{FF2B5EF4-FFF2-40B4-BE49-F238E27FC236}">
                <a16:creationId xmlns:a16="http://schemas.microsoft.com/office/drawing/2014/main" id="{8355F994-011B-4244-952A-1BD103ABFC9F}"/>
              </a:ext>
            </a:extLst>
          </p:cNvPr>
          <p:cNvSpPr>
            <a:spLocks noGrp="1"/>
          </p:cNvSpPr>
          <p:nvPr>
            <p:ph type="body" sz="quarter" idx="15" hasCustomPrompt="1"/>
          </p:nvPr>
        </p:nvSpPr>
        <p:spPr>
          <a:xfrm>
            <a:off x="1118423" y="981642"/>
            <a:ext cx="4057249" cy="921241"/>
          </a:xfrm>
        </p:spPr>
        <p:txBody>
          <a:bodyPr>
            <a:noAutofit/>
          </a:bodyPr>
          <a:lstStyle>
            <a:lvl1pPr marL="0" indent="0">
              <a:buNone/>
              <a:defRPr sz="4600" cap="all" baseline="0">
                <a:solidFill>
                  <a:schemeClr val="tx2"/>
                </a:solidFill>
              </a:defRPr>
            </a:lvl1pPr>
          </a:lstStyle>
          <a:p>
            <a:pPr lvl="0"/>
            <a:r>
              <a:rPr lang="en-US"/>
              <a:t>LONGER HEADINGS </a:t>
            </a:r>
            <a:endParaRPr lang="en-GB"/>
          </a:p>
        </p:txBody>
      </p:sp>
      <p:sp>
        <p:nvSpPr>
          <p:cNvPr id="39" name="Text Placeholder 17">
            <a:extLst>
              <a:ext uri="{FF2B5EF4-FFF2-40B4-BE49-F238E27FC236}">
                <a16:creationId xmlns:a16="http://schemas.microsoft.com/office/drawing/2014/main" id="{9D3A44D4-0C3E-4206-8E2C-A60708CD3B53}"/>
              </a:ext>
            </a:extLst>
          </p:cNvPr>
          <p:cNvSpPr>
            <a:spLocks noGrp="1"/>
          </p:cNvSpPr>
          <p:nvPr>
            <p:ph type="body" sz="quarter" idx="17" hasCustomPrompt="1"/>
          </p:nvPr>
        </p:nvSpPr>
        <p:spPr>
          <a:xfrm>
            <a:off x="1118423" y="2204500"/>
            <a:ext cx="4057249" cy="1153584"/>
          </a:xfrm>
        </p:spPr>
        <p:txBody>
          <a:bodyPr>
            <a:normAutofit/>
          </a:bodyPr>
          <a:lstStyle>
            <a:lvl1pPr marL="0" indent="0">
              <a:buNone/>
              <a:defRPr sz="4600" b="1" cap="all" baseline="0">
                <a:solidFill>
                  <a:schemeClr val="tx2"/>
                </a:solidFill>
              </a:defRPr>
            </a:lvl1pPr>
          </a:lstStyle>
          <a:p>
            <a:pPr lvl="0"/>
            <a:r>
              <a:rPr lang="en-US" b="1"/>
              <a:t>SHOULD USE THIS LAYOUT</a:t>
            </a:r>
            <a:endParaRPr lang="en-GB"/>
          </a:p>
        </p:txBody>
      </p:sp>
      <p:pic>
        <p:nvPicPr>
          <p:cNvPr id="9" name="Picture 8">
            <a:extLst>
              <a:ext uri="{FF2B5EF4-FFF2-40B4-BE49-F238E27FC236}">
                <a16:creationId xmlns:a16="http://schemas.microsoft.com/office/drawing/2014/main" id="{AC80F42F-7430-0741-86D2-40F6AC2F704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525185" y="7668344"/>
            <a:ext cx="3718798" cy="840898"/>
          </a:xfrm>
          <a:prstGeom prst="rect">
            <a:avLst/>
          </a:prstGeom>
        </p:spPr>
      </p:pic>
    </p:spTree>
    <p:extLst>
      <p:ext uri="{BB962C8B-B14F-4D97-AF65-F5344CB8AC3E}">
        <p14:creationId xmlns:p14="http://schemas.microsoft.com/office/powerpoint/2010/main" val="3161437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_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03499-BC3D-E141-8BE6-7DED6A337E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2" y="1143"/>
            <a:ext cx="16251936" cy="9141714"/>
          </a:xfrm>
          <a:prstGeom prst="rect">
            <a:avLst/>
          </a:prstGeom>
        </p:spPr>
      </p:pic>
      <p:sp>
        <p:nvSpPr>
          <p:cNvPr id="36" name="Text Placeholder 19">
            <a:extLst>
              <a:ext uri="{FF2B5EF4-FFF2-40B4-BE49-F238E27FC236}">
                <a16:creationId xmlns:a16="http://schemas.microsoft.com/office/drawing/2014/main" id="{ECACF40D-0D2C-41B1-AE7A-1AD3FFF17095}"/>
              </a:ext>
            </a:extLst>
          </p:cNvPr>
          <p:cNvSpPr>
            <a:spLocks noGrp="1"/>
          </p:cNvSpPr>
          <p:nvPr>
            <p:ph type="body" sz="quarter" idx="18"/>
          </p:nvPr>
        </p:nvSpPr>
        <p:spPr>
          <a:xfrm>
            <a:off x="1117600" y="3856575"/>
            <a:ext cx="3643930" cy="1180033"/>
          </a:xfrm>
        </p:spPr>
        <p:txBody>
          <a:bodyPr>
            <a:normAutofit/>
          </a:bodyPr>
          <a:lstStyle>
            <a:lvl1pPr marL="0" indent="0">
              <a:buNone/>
              <a:defRPr sz="2300" b="1">
                <a:solidFill>
                  <a:schemeClr val="accent1"/>
                </a:solidFill>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C848223-3355-4F67-A7D5-32524A6C2D16}"/>
              </a:ext>
            </a:extLst>
          </p:cNvPr>
          <p:cNvSpPr>
            <a:spLocks noGrp="1"/>
          </p:cNvSpPr>
          <p:nvPr>
            <p:ph type="body" sz="quarter" idx="16"/>
          </p:nvPr>
        </p:nvSpPr>
        <p:spPr>
          <a:xfrm>
            <a:off x="1117600" y="5148064"/>
            <a:ext cx="3643930" cy="1180033"/>
          </a:xfrm>
        </p:spPr>
        <p:txBody>
          <a:bodyPr>
            <a:normAutofit/>
          </a:bodyPr>
          <a:lstStyle>
            <a:lvl1pPr marL="0" indent="0">
              <a:buNone/>
              <a:defRPr sz="2300">
                <a:solidFill>
                  <a:srgbClr val="425563"/>
                </a:solidFill>
              </a:defRPr>
            </a:lvl1pPr>
          </a:lstStyle>
          <a:p>
            <a:pPr lvl="0"/>
            <a:r>
              <a:rPr lang="en-GB"/>
              <a:t>Click to edit Master text styles</a:t>
            </a:r>
          </a:p>
        </p:txBody>
      </p:sp>
      <p:sp>
        <p:nvSpPr>
          <p:cNvPr id="38" name="Text Placeholder 28">
            <a:extLst>
              <a:ext uri="{FF2B5EF4-FFF2-40B4-BE49-F238E27FC236}">
                <a16:creationId xmlns:a16="http://schemas.microsoft.com/office/drawing/2014/main" id="{8355F994-011B-4244-952A-1BD103ABFC9F}"/>
              </a:ext>
            </a:extLst>
          </p:cNvPr>
          <p:cNvSpPr>
            <a:spLocks noGrp="1"/>
          </p:cNvSpPr>
          <p:nvPr>
            <p:ph type="body" sz="quarter" idx="15" hasCustomPrompt="1"/>
          </p:nvPr>
        </p:nvSpPr>
        <p:spPr>
          <a:xfrm>
            <a:off x="1118423" y="981642"/>
            <a:ext cx="4057249" cy="921241"/>
          </a:xfrm>
        </p:spPr>
        <p:txBody>
          <a:bodyPr>
            <a:noAutofit/>
          </a:bodyPr>
          <a:lstStyle>
            <a:lvl1pPr marL="0" indent="0">
              <a:buNone/>
              <a:defRPr sz="4600" cap="all" baseline="0">
                <a:solidFill>
                  <a:schemeClr val="tx2"/>
                </a:solidFill>
              </a:defRPr>
            </a:lvl1pPr>
          </a:lstStyle>
          <a:p>
            <a:pPr lvl="0"/>
            <a:r>
              <a:rPr lang="en-US"/>
              <a:t>LONGER HEADINGS </a:t>
            </a:r>
            <a:endParaRPr lang="en-GB"/>
          </a:p>
        </p:txBody>
      </p:sp>
      <p:sp>
        <p:nvSpPr>
          <p:cNvPr id="39" name="Text Placeholder 17">
            <a:extLst>
              <a:ext uri="{FF2B5EF4-FFF2-40B4-BE49-F238E27FC236}">
                <a16:creationId xmlns:a16="http://schemas.microsoft.com/office/drawing/2014/main" id="{9D3A44D4-0C3E-4206-8E2C-A60708CD3B53}"/>
              </a:ext>
            </a:extLst>
          </p:cNvPr>
          <p:cNvSpPr>
            <a:spLocks noGrp="1"/>
          </p:cNvSpPr>
          <p:nvPr>
            <p:ph type="body" sz="quarter" idx="17" hasCustomPrompt="1"/>
          </p:nvPr>
        </p:nvSpPr>
        <p:spPr>
          <a:xfrm>
            <a:off x="1118423" y="2204500"/>
            <a:ext cx="4057249" cy="1153584"/>
          </a:xfrm>
        </p:spPr>
        <p:txBody>
          <a:bodyPr>
            <a:normAutofit/>
          </a:bodyPr>
          <a:lstStyle>
            <a:lvl1pPr marL="0" indent="0">
              <a:buNone/>
              <a:defRPr sz="4600" b="1" cap="all" baseline="0">
                <a:solidFill>
                  <a:schemeClr val="tx2"/>
                </a:solidFill>
              </a:defRPr>
            </a:lvl1pPr>
          </a:lstStyle>
          <a:p>
            <a:pPr lvl="0"/>
            <a:r>
              <a:rPr lang="en-US" b="1"/>
              <a:t>SHOULD USE THIS LAYOUT</a:t>
            </a:r>
            <a:endParaRPr lang="en-GB"/>
          </a:p>
        </p:txBody>
      </p:sp>
    </p:spTree>
    <p:extLst>
      <p:ext uri="{BB962C8B-B14F-4D97-AF65-F5344CB8AC3E}">
        <p14:creationId xmlns:p14="http://schemas.microsoft.com/office/powerpoint/2010/main" val="1655037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_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D8093-31B7-44A8-96BF-693EB47DB535}"/>
              </a:ext>
            </a:extLst>
          </p:cNvPr>
          <p:cNvSpPr>
            <a:spLocks noGrp="1"/>
          </p:cNvSpPr>
          <p:nvPr>
            <p:ph type="ctrTitle" hasCustomPrompt="1"/>
          </p:nvPr>
        </p:nvSpPr>
        <p:spPr>
          <a:xfrm>
            <a:off x="1292261" y="4475989"/>
            <a:ext cx="12192000" cy="697455"/>
          </a:xfrm>
        </p:spPr>
        <p:txBody>
          <a:bodyPr anchor="b">
            <a:normAutofit/>
          </a:bodyPr>
          <a:lstStyle>
            <a:lvl1pPr algn="l">
              <a:defRPr sz="4600" b="1" cap="all" baseline="0">
                <a:solidFill>
                  <a:schemeClr val="bg1"/>
                </a:solidFill>
              </a:defRPr>
            </a:lvl1pPr>
          </a:lstStyle>
          <a:p>
            <a:r>
              <a:rPr lang="en-US"/>
              <a:t>GOES IN THIS SPACE</a:t>
            </a:r>
            <a:endParaRPr lang="en-GB"/>
          </a:p>
        </p:txBody>
      </p:sp>
      <p:sp>
        <p:nvSpPr>
          <p:cNvPr id="3" name="Subtitle 2">
            <a:extLst>
              <a:ext uri="{FF2B5EF4-FFF2-40B4-BE49-F238E27FC236}">
                <a16:creationId xmlns:a16="http://schemas.microsoft.com/office/drawing/2014/main" id="{7669CDBC-A74E-466B-B43A-408CE3E7B36F}"/>
              </a:ext>
            </a:extLst>
          </p:cNvPr>
          <p:cNvSpPr>
            <a:spLocks noGrp="1"/>
          </p:cNvSpPr>
          <p:nvPr>
            <p:ph type="subTitle" idx="1" hasCustomPrompt="1"/>
          </p:nvPr>
        </p:nvSpPr>
        <p:spPr>
          <a:xfrm>
            <a:off x="1292261" y="3409588"/>
            <a:ext cx="5762661" cy="486833"/>
          </a:xfrm>
        </p:spPr>
        <p:txBody>
          <a:bodyPr>
            <a:normAutofit/>
          </a:bodyPr>
          <a:lstStyle>
            <a:lvl1pPr marL="0" indent="0" algn="l">
              <a:buNone/>
              <a:defRPr sz="2200" b="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Divider</a:t>
            </a:r>
            <a:endParaRPr lang="en-GB"/>
          </a:p>
        </p:txBody>
      </p:sp>
      <p:sp>
        <p:nvSpPr>
          <p:cNvPr id="14" name="Text Placeholder 13">
            <a:extLst>
              <a:ext uri="{FF2B5EF4-FFF2-40B4-BE49-F238E27FC236}">
                <a16:creationId xmlns:a16="http://schemas.microsoft.com/office/drawing/2014/main" id="{B1D4DED6-9719-454B-B269-004F89BAC9E2}"/>
              </a:ext>
            </a:extLst>
          </p:cNvPr>
          <p:cNvSpPr>
            <a:spLocks noGrp="1"/>
          </p:cNvSpPr>
          <p:nvPr>
            <p:ph type="body" sz="quarter" idx="13" hasCustomPrompt="1"/>
          </p:nvPr>
        </p:nvSpPr>
        <p:spPr>
          <a:xfrm>
            <a:off x="1292261" y="3932762"/>
            <a:ext cx="12192000" cy="697455"/>
          </a:xfrm>
        </p:spPr>
        <p:txBody>
          <a:bodyPr>
            <a:normAutofit/>
          </a:bodyPr>
          <a:lstStyle>
            <a:lvl1pPr marL="0" indent="0">
              <a:buNone/>
              <a:defRPr sz="4600" cap="all" baseline="0">
                <a:solidFill>
                  <a:schemeClr val="bg1"/>
                </a:solidFill>
              </a:defRPr>
            </a:lvl1pPr>
          </a:lstStyle>
          <a:p>
            <a:pPr lvl="0"/>
            <a:r>
              <a:rPr lang="en-US"/>
              <a:t>SECTION HEADING</a:t>
            </a:r>
          </a:p>
          <a:p>
            <a:pPr lvl="0"/>
            <a:endParaRPr lang="en-GB"/>
          </a:p>
        </p:txBody>
      </p:sp>
      <p:grpSp>
        <p:nvGrpSpPr>
          <p:cNvPr id="7" name="Group 6">
            <a:extLst>
              <a:ext uri="{FF2B5EF4-FFF2-40B4-BE49-F238E27FC236}">
                <a16:creationId xmlns:a16="http://schemas.microsoft.com/office/drawing/2014/main" id="{14FE84CC-2A93-4099-8A4C-7B7C595A9915}"/>
              </a:ext>
            </a:extLst>
          </p:cNvPr>
          <p:cNvGrpSpPr/>
          <p:nvPr userDrawn="1"/>
        </p:nvGrpSpPr>
        <p:grpSpPr>
          <a:xfrm>
            <a:off x="1025561" y="0"/>
            <a:ext cx="68580" cy="5029200"/>
            <a:chOff x="1021078" y="0"/>
            <a:chExt cx="68580" cy="5029200"/>
          </a:xfrm>
        </p:grpSpPr>
        <p:cxnSp>
          <p:nvCxnSpPr>
            <p:cNvPr id="11" name="Straight Connector 10">
              <a:extLst>
                <a:ext uri="{FF2B5EF4-FFF2-40B4-BE49-F238E27FC236}">
                  <a16:creationId xmlns:a16="http://schemas.microsoft.com/office/drawing/2014/main" id="{0E14B6A9-63A3-4CB4-B0E7-9CA573FCCE72}"/>
                </a:ext>
              </a:extLst>
            </p:cNvPr>
            <p:cNvCxnSpPr>
              <a:cxnSpLocks/>
            </p:cNvCxnSpPr>
            <p:nvPr userDrawn="1"/>
          </p:nvCxnSpPr>
          <p:spPr>
            <a:xfrm>
              <a:off x="1089658" y="0"/>
              <a:ext cx="0" cy="5029200"/>
            </a:xfrm>
            <a:prstGeom prst="line">
              <a:avLst/>
            </a:prstGeom>
            <a:ln>
              <a:solidFill>
                <a:schemeClr val="tx2"/>
              </a:solidFill>
            </a:ln>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6C74897D-515F-4E7A-B04D-D3EFA77D57EE}"/>
                </a:ext>
              </a:extLst>
            </p:cNvPr>
            <p:cNvCxnSpPr>
              <a:cxnSpLocks/>
            </p:cNvCxnSpPr>
            <p:nvPr userDrawn="1"/>
          </p:nvCxnSpPr>
          <p:spPr>
            <a:xfrm>
              <a:off x="1021078" y="0"/>
              <a:ext cx="0" cy="50292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cxnSp>
        <p:nvCxnSpPr>
          <p:cNvPr id="16" name="Straight Connector 15">
            <a:extLst>
              <a:ext uri="{FF2B5EF4-FFF2-40B4-BE49-F238E27FC236}">
                <a16:creationId xmlns:a16="http://schemas.microsoft.com/office/drawing/2014/main" id="{CC6A5454-5A95-B041-92F9-3581CC7D91BD}"/>
              </a:ext>
            </a:extLst>
          </p:cNvPr>
          <p:cNvCxnSpPr>
            <a:cxnSpLocks/>
          </p:cNvCxnSpPr>
          <p:nvPr userDrawn="1"/>
        </p:nvCxnSpPr>
        <p:spPr>
          <a:xfrm>
            <a:off x="1209468" y="8172400"/>
            <a:ext cx="138313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F51BD27-AD7A-ED4E-92AD-3C43634F6256}"/>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9065"/>
            <a:ext cx="1779924" cy="404053"/>
          </a:xfrm>
          <a:prstGeom prst="rect">
            <a:avLst/>
          </a:prstGeom>
        </p:spPr>
      </p:pic>
      <p:sp>
        <p:nvSpPr>
          <p:cNvPr id="15" name="Footer Placeholder 4">
            <a:extLst>
              <a:ext uri="{FF2B5EF4-FFF2-40B4-BE49-F238E27FC236}">
                <a16:creationId xmlns:a16="http://schemas.microsoft.com/office/drawing/2014/main" id="{9797D577-058C-3840-9DD8-768B98753A77}"/>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bg1"/>
                </a:solidFill>
              </a:defRPr>
            </a:lvl1pPr>
          </a:lstStyle>
          <a:p>
            <a:r>
              <a:rPr lang="en-GB"/>
              <a:t>Document title</a:t>
            </a:r>
          </a:p>
        </p:txBody>
      </p:sp>
      <p:sp>
        <p:nvSpPr>
          <p:cNvPr id="18" name="Slide Number Placeholder 5">
            <a:extLst>
              <a:ext uri="{FF2B5EF4-FFF2-40B4-BE49-F238E27FC236}">
                <a16:creationId xmlns:a16="http://schemas.microsoft.com/office/drawing/2014/main" id="{5F8A66B6-2E66-0D44-8BA2-AE47DA34E89E}"/>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bg1"/>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344269820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Divider_1">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EAE5E7-0D5C-DF4E-87E0-3695775A9D9A}"/>
              </a:ext>
            </a:extLst>
          </p:cNvPr>
          <p:cNvPicPr>
            <a:picLocks noChangeAspect="1"/>
          </p:cNvPicPr>
          <p:nvPr userDrawn="1"/>
        </p:nvPicPr>
        <p:blipFill rotWithShape="1">
          <a:blip r:embed="rId2"/>
          <a:srcRect l="10940" r="14497"/>
          <a:stretch/>
        </p:blipFill>
        <p:spPr>
          <a:xfrm>
            <a:off x="0" y="3111184"/>
            <a:ext cx="16256000" cy="5119776"/>
          </a:xfrm>
          <a:prstGeom prst="rect">
            <a:avLst/>
          </a:prstGeom>
        </p:spPr>
      </p:pic>
      <p:sp>
        <p:nvSpPr>
          <p:cNvPr id="2" name="Title 1">
            <a:extLst>
              <a:ext uri="{FF2B5EF4-FFF2-40B4-BE49-F238E27FC236}">
                <a16:creationId xmlns:a16="http://schemas.microsoft.com/office/drawing/2014/main" id="{699D8093-31B7-44A8-96BF-693EB47DB535}"/>
              </a:ext>
            </a:extLst>
          </p:cNvPr>
          <p:cNvSpPr>
            <a:spLocks noGrp="1"/>
          </p:cNvSpPr>
          <p:nvPr>
            <p:ph type="ctrTitle" hasCustomPrompt="1"/>
          </p:nvPr>
        </p:nvSpPr>
        <p:spPr>
          <a:xfrm>
            <a:off x="1292261" y="2316485"/>
            <a:ext cx="12192000" cy="697455"/>
          </a:xfrm>
        </p:spPr>
        <p:txBody>
          <a:bodyPr anchor="b">
            <a:normAutofit/>
          </a:bodyPr>
          <a:lstStyle>
            <a:lvl1pPr algn="l">
              <a:defRPr sz="4600" b="1" cap="all" baseline="0">
                <a:solidFill>
                  <a:schemeClr val="bg1"/>
                </a:solidFill>
              </a:defRPr>
            </a:lvl1pPr>
          </a:lstStyle>
          <a:p>
            <a:r>
              <a:rPr lang="en-US"/>
              <a:t>GOES IN THIS SPACE</a:t>
            </a:r>
            <a:endParaRPr lang="en-GB"/>
          </a:p>
        </p:txBody>
      </p:sp>
      <p:sp>
        <p:nvSpPr>
          <p:cNvPr id="3" name="Subtitle 2">
            <a:extLst>
              <a:ext uri="{FF2B5EF4-FFF2-40B4-BE49-F238E27FC236}">
                <a16:creationId xmlns:a16="http://schemas.microsoft.com/office/drawing/2014/main" id="{7669CDBC-A74E-466B-B43A-408CE3E7B36F}"/>
              </a:ext>
            </a:extLst>
          </p:cNvPr>
          <p:cNvSpPr>
            <a:spLocks noGrp="1"/>
          </p:cNvSpPr>
          <p:nvPr>
            <p:ph type="subTitle" idx="1" hasCustomPrompt="1"/>
          </p:nvPr>
        </p:nvSpPr>
        <p:spPr>
          <a:xfrm>
            <a:off x="1292261" y="1250084"/>
            <a:ext cx="5762661" cy="486833"/>
          </a:xfrm>
        </p:spPr>
        <p:txBody>
          <a:bodyPr>
            <a:normAutofit/>
          </a:bodyPr>
          <a:lstStyle>
            <a:lvl1pPr marL="0" indent="0" algn="l">
              <a:buNone/>
              <a:defRPr sz="2200" b="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Divider</a:t>
            </a:r>
            <a:endParaRPr lang="en-GB"/>
          </a:p>
        </p:txBody>
      </p:sp>
      <p:sp>
        <p:nvSpPr>
          <p:cNvPr id="14" name="Text Placeholder 13">
            <a:extLst>
              <a:ext uri="{FF2B5EF4-FFF2-40B4-BE49-F238E27FC236}">
                <a16:creationId xmlns:a16="http://schemas.microsoft.com/office/drawing/2014/main" id="{B1D4DED6-9719-454B-B269-004F89BAC9E2}"/>
              </a:ext>
            </a:extLst>
          </p:cNvPr>
          <p:cNvSpPr>
            <a:spLocks noGrp="1"/>
          </p:cNvSpPr>
          <p:nvPr>
            <p:ph type="body" sz="quarter" idx="13" hasCustomPrompt="1"/>
          </p:nvPr>
        </p:nvSpPr>
        <p:spPr>
          <a:xfrm>
            <a:off x="1292261" y="1773258"/>
            <a:ext cx="12192000" cy="697455"/>
          </a:xfrm>
        </p:spPr>
        <p:txBody>
          <a:bodyPr>
            <a:normAutofit/>
          </a:bodyPr>
          <a:lstStyle>
            <a:lvl1pPr marL="0" indent="0">
              <a:buNone/>
              <a:defRPr sz="4600" cap="all" baseline="0">
                <a:solidFill>
                  <a:schemeClr val="bg1"/>
                </a:solidFill>
              </a:defRPr>
            </a:lvl1pPr>
          </a:lstStyle>
          <a:p>
            <a:pPr lvl="0"/>
            <a:r>
              <a:rPr lang="en-US"/>
              <a:t>SECTION HEADING</a:t>
            </a:r>
          </a:p>
          <a:p>
            <a:pPr lvl="0"/>
            <a:endParaRPr lang="en-GB"/>
          </a:p>
        </p:txBody>
      </p:sp>
      <p:pic>
        <p:nvPicPr>
          <p:cNvPr id="19" name="Picture 18">
            <a:extLst>
              <a:ext uri="{FF2B5EF4-FFF2-40B4-BE49-F238E27FC236}">
                <a16:creationId xmlns:a16="http://schemas.microsoft.com/office/drawing/2014/main" id="{7F51BD27-AD7A-ED4E-92AD-3C43634F625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3456592" y="8459065"/>
            <a:ext cx="1779924" cy="404053"/>
          </a:xfrm>
          <a:prstGeom prst="rect">
            <a:avLst/>
          </a:prstGeom>
        </p:spPr>
      </p:pic>
      <p:sp>
        <p:nvSpPr>
          <p:cNvPr id="15" name="Footer Placeholder 4">
            <a:extLst>
              <a:ext uri="{FF2B5EF4-FFF2-40B4-BE49-F238E27FC236}">
                <a16:creationId xmlns:a16="http://schemas.microsoft.com/office/drawing/2014/main" id="{9797D577-058C-3840-9DD8-768B98753A77}"/>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bg1"/>
                </a:solidFill>
              </a:defRPr>
            </a:lvl1pPr>
          </a:lstStyle>
          <a:p>
            <a:r>
              <a:rPr lang="en-GB"/>
              <a:t>Document title</a:t>
            </a:r>
          </a:p>
        </p:txBody>
      </p:sp>
      <p:sp>
        <p:nvSpPr>
          <p:cNvPr id="18" name="Slide Number Placeholder 5">
            <a:extLst>
              <a:ext uri="{FF2B5EF4-FFF2-40B4-BE49-F238E27FC236}">
                <a16:creationId xmlns:a16="http://schemas.microsoft.com/office/drawing/2014/main" id="{5F8A66B6-2E66-0D44-8BA2-AE47DA34E89E}"/>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bg1"/>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319517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 Divider_1">
    <p:bg>
      <p:bgPr>
        <a:solidFill>
          <a:schemeClr val="accent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51BD27-AD7A-ED4E-92AD-3C43634F6256}"/>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9065"/>
            <a:ext cx="1779924" cy="404053"/>
          </a:xfrm>
          <a:prstGeom prst="rect">
            <a:avLst/>
          </a:prstGeom>
        </p:spPr>
      </p:pic>
      <p:sp>
        <p:nvSpPr>
          <p:cNvPr id="15" name="Footer Placeholder 4">
            <a:extLst>
              <a:ext uri="{FF2B5EF4-FFF2-40B4-BE49-F238E27FC236}">
                <a16:creationId xmlns:a16="http://schemas.microsoft.com/office/drawing/2014/main" id="{9797D577-058C-3840-9DD8-768B98753A77}"/>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bg1"/>
                </a:solidFill>
              </a:defRPr>
            </a:lvl1pPr>
          </a:lstStyle>
          <a:p>
            <a:r>
              <a:rPr lang="en-GB"/>
              <a:t>Document title</a:t>
            </a:r>
          </a:p>
        </p:txBody>
      </p:sp>
      <p:sp>
        <p:nvSpPr>
          <p:cNvPr id="18" name="Slide Number Placeholder 5">
            <a:extLst>
              <a:ext uri="{FF2B5EF4-FFF2-40B4-BE49-F238E27FC236}">
                <a16:creationId xmlns:a16="http://schemas.microsoft.com/office/drawing/2014/main" id="{5F8A66B6-2E66-0D44-8BA2-AE47DA34E89E}"/>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bg1"/>
                </a:solidFill>
              </a:defRPr>
            </a:lvl1pPr>
          </a:lstStyle>
          <a:p>
            <a:fld id="{40FC62D0-A2F2-4BF8-8DAC-E86C11000EC3}" type="slidenum">
              <a:rPr lang="en-GB" smtClean="0"/>
              <a:pPr/>
              <a:t>‹#›</a:t>
            </a:fld>
            <a:endParaRPr lang="en-GB"/>
          </a:p>
        </p:txBody>
      </p:sp>
      <p:pic>
        <p:nvPicPr>
          <p:cNvPr id="4" name="Picture 3">
            <a:extLst>
              <a:ext uri="{FF2B5EF4-FFF2-40B4-BE49-F238E27FC236}">
                <a16:creationId xmlns:a16="http://schemas.microsoft.com/office/drawing/2014/main" id="{8762A6AD-125E-2A4D-8123-70D0A7E89536}"/>
              </a:ext>
            </a:extLst>
          </p:cNvPr>
          <p:cNvPicPr>
            <a:picLocks noChangeAspect="1"/>
          </p:cNvPicPr>
          <p:nvPr userDrawn="1"/>
        </p:nvPicPr>
        <p:blipFill>
          <a:blip r:embed="rId3"/>
          <a:stretch>
            <a:fillRect/>
          </a:stretch>
        </p:blipFill>
        <p:spPr>
          <a:xfrm>
            <a:off x="0" y="4779225"/>
            <a:ext cx="16224322" cy="3393175"/>
          </a:xfrm>
          <a:prstGeom prst="rect">
            <a:avLst/>
          </a:prstGeom>
        </p:spPr>
      </p:pic>
      <p:sp>
        <p:nvSpPr>
          <p:cNvPr id="11" name="Title 1">
            <a:extLst>
              <a:ext uri="{FF2B5EF4-FFF2-40B4-BE49-F238E27FC236}">
                <a16:creationId xmlns:a16="http://schemas.microsoft.com/office/drawing/2014/main" id="{22BC6CD9-DCD2-8448-B187-27EA33E2566A}"/>
              </a:ext>
            </a:extLst>
          </p:cNvPr>
          <p:cNvSpPr>
            <a:spLocks noGrp="1"/>
          </p:cNvSpPr>
          <p:nvPr>
            <p:ph type="ctrTitle" hasCustomPrompt="1"/>
          </p:nvPr>
        </p:nvSpPr>
        <p:spPr>
          <a:xfrm>
            <a:off x="1292261" y="2316485"/>
            <a:ext cx="12192000" cy="697455"/>
          </a:xfrm>
        </p:spPr>
        <p:txBody>
          <a:bodyPr anchor="b">
            <a:normAutofit/>
          </a:bodyPr>
          <a:lstStyle>
            <a:lvl1pPr algn="l">
              <a:defRPr sz="4600" b="1" cap="all" baseline="0">
                <a:solidFill>
                  <a:schemeClr val="bg1"/>
                </a:solidFill>
              </a:defRPr>
            </a:lvl1pPr>
          </a:lstStyle>
          <a:p>
            <a:r>
              <a:rPr lang="en-US"/>
              <a:t>GOES IN THIS SPACE</a:t>
            </a:r>
            <a:endParaRPr lang="en-GB"/>
          </a:p>
        </p:txBody>
      </p:sp>
      <p:sp>
        <p:nvSpPr>
          <p:cNvPr id="12" name="Subtitle 2">
            <a:extLst>
              <a:ext uri="{FF2B5EF4-FFF2-40B4-BE49-F238E27FC236}">
                <a16:creationId xmlns:a16="http://schemas.microsoft.com/office/drawing/2014/main" id="{AD2B16E4-F1F5-4343-AA6E-24BBA7CFBA72}"/>
              </a:ext>
            </a:extLst>
          </p:cNvPr>
          <p:cNvSpPr>
            <a:spLocks noGrp="1"/>
          </p:cNvSpPr>
          <p:nvPr>
            <p:ph type="subTitle" idx="1" hasCustomPrompt="1"/>
          </p:nvPr>
        </p:nvSpPr>
        <p:spPr>
          <a:xfrm>
            <a:off x="1292261" y="1250084"/>
            <a:ext cx="5762661" cy="486833"/>
          </a:xfrm>
        </p:spPr>
        <p:txBody>
          <a:bodyPr>
            <a:normAutofit/>
          </a:bodyPr>
          <a:lstStyle>
            <a:lvl1pPr marL="0" indent="0" algn="l">
              <a:buNone/>
              <a:defRPr sz="2200" b="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Divider</a:t>
            </a:r>
            <a:endParaRPr lang="en-GB"/>
          </a:p>
        </p:txBody>
      </p:sp>
      <p:sp>
        <p:nvSpPr>
          <p:cNvPr id="13" name="Text Placeholder 13">
            <a:extLst>
              <a:ext uri="{FF2B5EF4-FFF2-40B4-BE49-F238E27FC236}">
                <a16:creationId xmlns:a16="http://schemas.microsoft.com/office/drawing/2014/main" id="{E62C0B07-5F7B-554A-B0E8-630F53219847}"/>
              </a:ext>
            </a:extLst>
          </p:cNvPr>
          <p:cNvSpPr>
            <a:spLocks noGrp="1"/>
          </p:cNvSpPr>
          <p:nvPr>
            <p:ph type="body" sz="quarter" idx="13" hasCustomPrompt="1"/>
          </p:nvPr>
        </p:nvSpPr>
        <p:spPr>
          <a:xfrm>
            <a:off x="1292261" y="1773258"/>
            <a:ext cx="12192000" cy="697455"/>
          </a:xfrm>
        </p:spPr>
        <p:txBody>
          <a:bodyPr>
            <a:normAutofit/>
          </a:bodyPr>
          <a:lstStyle>
            <a:lvl1pPr marL="0" indent="0">
              <a:buNone/>
              <a:defRPr sz="4600" cap="all" baseline="0">
                <a:solidFill>
                  <a:schemeClr val="bg1"/>
                </a:solidFill>
              </a:defRPr>
            </a:lvl1pPr>
          </a:lstStyle>
          <a:p>
            <a:pPr lvl="0"/>
            <a:r>
              <a:rPr lang="en-US"/>
              <a:t>SECTION HEADING</a:t>
            </a:r>
          </a:p>
          <a:p>
            <a:pPr lvl="0"/>
            <a:endParaRPr lang="en-GB"/>
          </a:p>
        </p:txBody>
      </p:sp>
    </p:spTree>
    <p:extLst>
      <p:ext uri="{BB962C8B-B14F-4D97-AF65-F5344CB8AC3E}">
        <p14:creationId xmlns:p14="http://schemas.microsoft.com/office/powerpoint/2010/main" val="2526454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ection Divider_1">
    <p:bg>
      <p:bgPr>
        <a:solidFill>
          <a:schemeClr val="accent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51BD27-AD7A-ED4E-92AD-3C43634F6256}"/>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9065"/>
            <a:ext cx="1779924" cy="404053"/>
          </a:xfrm>
          <a:prstGeom prst="rect">
            <a:avLst/>
          </a:prstGeom>
        </p:spPr>
      </p:pic>
      <p:sp>
        <p:nvSpPr>
          <p:cNvPr id="15" name="Footer Placeholder 4">
            <a:extLst>
              <a:ext uri="{FF2B5EF4-FFF2-40B4-BE49-F238E27FC236}">
                <a16:creationId xmlns:a16="http://schemas.microsoft.com/office/drawing/2014/main" id="{9797D577-058C-3840-9DD8-768B98753A77}"/>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bg1"/>
                </a:solidFill>
              </a:defRPr>
            </a:lvl1pPr>
          </a:lstStyle>
          <a:p>
            <a:r>
              <a:rPr lang="en-GB"/>
              <a:t>Document title</a:t>
            </a:r>
          </a:p>
        </p:txBody>
      </p:sp>
      <p:sp>
        <p:nvSpPr>
          <p:cNvPr id="18" name="Slide Number Placeholder 5">
            <a:extLst>
              <a:ext uri="{FF2B5EF4-FFF2-40B4-BE49-F238E27FC236}">
                <a16:creationId xmlns:a16="http://schemas.microsoft.com/office/drawing/2014/main" id="{5F8A66B6-2E66-0D44-8BA2-AE47DA34E89E}"/>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bg1"/>
                </a:solidFill>
              </a:defRPr>
            </a:lvl1pPr>
          </a:lstStyle>
          <a:p>
            <a:fld id="{40FC62D0-A2F2-4BF8-8DAC-E86C11000EC3}" type="slidenum">
              <a:rPr lang="en-GB" smtClean="0"/>
              <a:pPr/>
              <a:t>‹#›</a:t>
            </a:fld>
            <a:endParaRPr lang="en-GB"/>
          </a:p>
        </p:txBody>
      </p:sp>
      <p:sp>
        <p:nvSpPr>
          <p:cNvPr id="11" name="Title 1">
            <a:extLst>
              <a:ext uri="{FF2B5EF4-FFF2-40B4-BE49-F238E27FC236}">
                <a16:creationId xmlns:a16="http://schemas.microsoft.com/office/drawing/2014/main" id="{22BC6CD9-DCD2-8448-B187-27EA33E2566A}"/>
              </a:ext>
            </a:extLst>
          </p:cNvPr>
          <p:cNvSpPr>
            <a:spLocks noGrp="1"/>
          </p:cNvSpPr>
          <p:nvPr>
            <p:ph type="ctrTitle" hasCustomPrompt="1"/>
          </p:nvPr>
        </p:nvSpPr>
        <p:spPr>
          <a:xfrm>
            <a:off x="1292261" y="2316485"/>
            <a:ext cx="12192000" cy="697455"/>
          </a:xfrm>
        </p:spPr>
        <p:txBody>
          <a:bodyPr anchor="b">
            <a:normAutofit/>
          </a:bodyPr>
          <a:lstStyle>
            <a:lvl1pPr algn="l">
              <a:defRPr sz="4600" b="1" cap="all" baseline="0">
                <a:solidFill>
                  <a:schemeClr val="bg1"/>
                </a:solidFill>
              </a:defRPr>
            </a:lvl1pPr>
          </a:lstStyle>
          <a:p>
            <a:r>
              <a:rPr lang="en-US"/>
              <a:t>GOES IN THIS SPACE</a:t>
            </a:r>
            <a:endParaRPr lang="en-GB"/>
          </a:p>
        </p:txBody>
      </p:sp>
      <p:sp>
        <p:nvSpPr>
          <p:cNvPr id="12" name="Subtitle 2">
            <a:extLst>
              <a:ext uri="{FF2B5EF4-FFF2-40B4-BE49-F238E27FC236}">
                <a16:creationId xmlns:a16="http://schemas.microsoft.com/office/drawing/2014/main" id="{AD2B16E4-F1F5-4343-AA6E-24BBA7CFBA72}"/>
              </a:ext>
            </a:extLst>
          </p:cNvPr>
          <p:cNvSpPr>
            <a:spLocks noGrp="1"/>
          </p:cNvSpPr>
          <p:nvPr>
            <p:ph type="subTitle" idx="1" hasCustomPrompt="1"/>
          </p:nvPr>
        </p:nvSpPr>
        <p:spPr>
          <a:xfrm>
            <a:off x="1292261" y="1250084"/>
            <a:ext cx="5762661" cy="486833"/>
          </a:xfrm>
        </p:spPr>
        <p:txBody>
          <a:bodyPr>
            <a:normAutofit/>
          </a:bodyPr>
          <a:lstStyle>
            <a:lvl1pPr marL="0" indent="0" algn="l">
              <a:buNone/>
              <a:defRPr sz="2200" b="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Divider</a:t>
            </a:r>
            <a:endParaRPr lang="en-GB"/>
          </a:p>
        </p:txBody>
      </p:sp>
      <p:sp>
        <p:nvSpPr>
          <p:cNvPr id="13" name="Text Placeholder 13">
            <a:extLst>
              <a:ext uri="{FF2B5EF4-FFF2-40B4-BE49-F238E27FC236}">
                <a16:creationId xmlns:a16="http://schemas.microsoft.com/office/drawing/2014/main" id="{E62C0B07-5F7B-554A-B0E8-630F53219847}"/>
              </a:ext>
            </a:extLst>
          </p:cNvPr>
          <p:cNvSpPr>
            <a:spLocks noGrp="1"/>
          </p:cNvSpPr>
          <p:nvPr>
            <p:ph type="body" sz="quarter" idx="13" hasCustomPrompt="1"/>
          </p:nvPr>
        </p:nvSpPr>
        <p:spPr>
          <a:xfrm>
            <a:off x="1292261" y="1773258"/>
            <a:ext cx="12192000" cy="697455"/>
          </a:xfrm>
        </p:spPr>
        <p:txBody>
          <a:bodyPr>
            <a:normAutofit/>
          </a:bodyPr>
          <a:lstStyle>
            <a:lvl1pPr marL="0" indent="0">
              <a:buNone/>
              <a:defRPr sz="4600" cap="all" baseline="0">
                <a:solidFill>
                  <a:schemeClr val="bg1"/>
                </a:solidFill>
              </a:defRPr>
            </a:lvl1pPr>
          </a:lstStyle>
          <a:p>
            <a:pPr lvl="0"/>
            <a:r>
              <a:rPr lang="en-US"/>
              <a:t>SECTION HEADING</a:t>
            </a:r>
          </a:p>
          <a:p>
            <a:pPr lvl="0"/>
            <a:endParaRPr lang="en-GB"/>
          </a:p>
        </p:txBody>
      </p:sp>
      <p:pic>
        <p:nvPicPr>
          <p:cNvPr id="2" name="Picture 1">
            <a:extLst>
              <a:ext uri="{FF2B5EF4-FFF2-40B4-BE49-F238E27FC236}">
                <a16:creationId xmlns:a16="http://schemas.microsoft.com/office/drawing/2014/main" id="{F392F278-03C7-9E49-9845-9DABB52385DD}"/>
              </a:ext>
            </a:extLst>
          </p:cNvPr>
          <p:cNvPicPr>
            <a:picLocks noChangeAspect="1"/>
          </p:cNvPicPr>
          <p:nvPr userDrawn="1"/>
        </p:nvPicPr>
        <p:blipFill>
          <a:blip r:embed="rId3"/>
          <a:stretch>
            <a:fillRect/>
          </a:stretch>
        </p:blipFill>
        <p:spPr>
          <a:xfrm>
            <a:off x="0" y="2610081"/>
            <a:ext cx="16227400" cy="5551479"/>
          </a:xfrm>
          <a:prstGeom prst="rect">
            <a:avLst/>
          </a:prstGeom>
        </p:spPr>
      </p:pic>
    </p:spTree>
    <p:extLst>
      <p:ext uri="{BB962C8B-B14F-4D97-AF65-F5344CB8AC3E}">
        <p14:creationId xmlns:p14="http://schemas.microsoft.com/office/powerpoint/2010/main" val="2423411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Section Divider_1">
    <p:bg>
      <p:bgPr>
        <a:solidFill>
          <a:schemeClr val="accent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51BD27-AD7A-ED4E-92AD-3C43634F6256}"/>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9065"/>
            <a:ext cx="1779924" cy="404053"/>
          </a:xfrm>
          <a:prstGeom prst="rect">
            <a:avLst/>
          </a:prstGeom>
        </p:spPr>
      </p:pic>
      <p:sp>
        <p:nvSpPr>
          <p:cNvPr id="15" name="Footer Placeholder 4">
            <a:extLst>
              <a:ext uri="{FF2B5EF4-FFF2-40B4-BE49-F238E27FC236}">
                <a16:creationId xmlns:a16="http://schemas.microsoft.com/office/drawing/2014/main" id="{9797D577-058C-3840-9DD8-768B98753A77}"/>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bg1"/>
                </a:solidFill>
              </a:defRPr>
            </a:lvl1pPr>
          </a:lstStyle>
          <a:p>
            <a:r>
              <a:rPr lang="en-GB"/>
              <a:t>Document title</a:t>
            </a:r>
          </a:p>
        </p:txBody>
      </p:sp>
      <p:sp>
        <p:nvSpPr>
          <p:cNvPr id="18" name="Slide Number Placeholder 5">
            <a:extLst>
              <a:ext uri="{FF2B5EF4-FFF2-40B4-BE49-F238E27FC236}">
                <a16:creationId xmlns:a16="http://schemas.microsoft.com/office/drawing/2014/main" id="{5F8A66B6-2E66-0D44-8BA2-AE47DA34E89E}"/>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bg1"/>
                </a:solidFill>
              </a:defRPr>
            </a:lvl1pPr>
          </a:lstStyle>
          <a:p>
            <a:fld id="{40FC62D0-A2F2-4BF8-8DAC-E86C11000EC3}" type="slidenum">
              <a:rPr lang="en-GB" smtClean="0"/>
              <a:pPr/>
              <a:t>‹#›</a:t>
            </a:fld>
            <a:endParaRPr lang="en-GB"/>
          </a:p>
        </p:txBody>
      </p:sp>
      <p:sp>
        <p:nvSpPr>
          <p:cNvPr id="11" name="Title 1">
            <a:extLst>
              <a:ext uri="{FF2B5EF4-FFF2-40B4-BE49-F238E27FC236}">
                <a16:creationId xmlns:a16="http://schemas.microsoft.com/office/drawing/2014/main" id="{22BC6CD9-DCD2-8448-B187-27EA33E2566A}"/>
              </a:ext>
            </a:extLst>
          </p:cNvPr>
          <p:cNvSpPr>
            <a:spLocks noGrp="1"/>
          </p:cNvSpPr>
          <p:nvPr>
            <p:ph type="ctrTitle" hasCustomPrompt="1"/>
          </p:nvPr>
        </p:nvSpPr>
        <p:spPr>
          <a:xfrm>
            <a:off x="1292261" y="2316485"/>
            <a:ext cx="12192000" cy="697455"/>
          </a:xfrm>
        </p:spPr>
        <p:txBody>
          <a:bodyPr anchor="b">
            <a:normAutofit/>
          </a:bodyPr>
          <a:lstStyle>
            <a:lvl1pPr algn="l">
              <a:defRPr sz="4600" b="1" cap="all" baseline="0">
                <a:solidFill>
                  <a:schemeClr val="bg1"/>
                </a:solidFill>
              </a:defRPr>
            </a:lvl1pPr>
          </a:lstStyle>
          <a:p>
            <a:r>
              <a:rPr lang="en-US"/>
              <a:t>GOES IN THIS SPACE</a:t>
            </a:r>
            <a:endParaRPr lang="en-GB"/>
          </a:p>
        </p:txBody>
      </p:sp>
      <p:sp>
        <p:nvSpPr>
          <p:cNvPr id="12" name="Subtitle 2">
            <a:extLst>
              <a:ext uri="{FF2B5EF4-FFF2-40B4-BE49-F238E27FC236}">
                <a16:creationId xmlns:a16="http://schemas.microsoft.com/office/drawing/2014/main" id="{AD2B16E4-F1F5-4343-AA6E-24BBA7CFBA72}"/>
              </a:ext>
            </a:extLst>
          </p:cNvPr>
          <p:cNvSpPr>
            <a:spLocks noGrp="1"/>
          </p:cNvSpPr>
          <p:nvPr>
            <p:ph type="subTitle" idx="1" hasCustomPrompt="1"/>
          </p:nvPr>
        </p:nvSpPr>
        <p:spPr>
          <a:xfrm>
            <a:off x="1292261" y="1250084"/>
            <a:ext cx="5762661" cy="486833"/>
          </a:xfrm>
        </p:spPr>
        <p:txBody>
          <a:bodyPr>
            <a:normAutofit/>
          </a:bodyPr>
          <a:lstStyle>
            <a:lvl1pPr marL="0" indent="0" algn="l">
              <a:buNone/>
              <a:defRPr sz="2200" b="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Divider</a:t>
            </a:r>
            <a:endParaRPr lang="en-GB"/>
          </a:p>
        </p:txBody>
      </p:sp>
      <p:sp>
        <p:nvSpPr>
          <p:cNvPr id="13" name="Text Placeholder 13">
            <a:extLst>
              <a:ext uri="{FF2B5EF4-FFF2-40B4-BE49-F238E27FC236}">
                <a16:creationId xmlns:a16="http://schemas.microsoft.com/office/drawing/2014/main" id="{E62C0B07-5F7B-554A-B0E8-630F53219847}"/>
              </a:ext>
            </a:extLst>
          </p:cNvPr>
          <p:cNvSpPr>
            <a:spLocks noGrp="1"/>
          </p:cNvSpPr>
          <p:nvPr>
            <p:ph type="body" sz="quarter" idx="13" hasCustomPrompt="1"/>
          </p:nvPr>
        </p:nvSpPr>
        <p:spPr>
          <a:xfrm>
            <a:off x="1292261" y="1773258"/>
            <a:ext cx="12192000" cy="697455"/>
          </a:xfrm>
        </p:spPr>
        <p:txBody>
          <a:bodyPr>
            <a:normAutofit/>
          </a:bodyPr>
          <a:lstStyle>
            <a:lvl1pPr marL="0" indent="0">
              <a:buNone/>
              <a:defRPr sz="4600" cap="all" baseline="0">
                <a:solidFill>
                  <a:schemeClr val="bg1"/>
                </a:solidFill>
              </a:defRPr>
            </a:lvl1pPr>
          </a:lstStyle>
          <a:p>
            <a:pPr lvl="0"/>
            <a:r>
              <a:rPr lang="en-US"/>
              <a:t>SECTION HEADING</a:t>
            </a:r>
          </a:p>
          <a:p>
            <a:pPr lvl="0"/>
            <a:endParaRPr lang="en-GB"/>
          </a:p>
        </p:txBody>
      </p:sp>
      <p:pic>
        <p:nvPicPr>
          <p:cNvPr id="3" name="Picture 2">
            <a:extLst>
              <a:ext uri="{FF2B5EF4-FFF2-40B4-BE49-F238E27FC236}">
                <a16:creationId xmlns:a16="http://schemas.microsoft.com/office/drawing/2014/main" id="{479ABD10-2772-9442-B515-FC0E1DC9BA6D}"/>
              </a:ext>
            </a:extLst>
          </p:cNvPr>
          <p:cNvPicPr>
            <a:picLocks noChangeAspect="1"/>
          </p:cNvPicPr>
          <p:nvPr userDrawn="1"/>
        </p:nvPicPr>
        <p:blipFill>
          <a:blip r:embed="rId3"/>
          <a:stretch>
            <a:fillRect/>
          </a:stretch>
        </p:blipFill>
        <p:spPr>
          <a:xfrm>
            <a:off x="0" y="5678660"/>
            <a:ext cx="16220543" cy="2493740"/>
          </a:xfrm>
          <a:prstGeom prst="rect">
            <a:avLst/>
          </a:prstGeom>
        </p:spPr>
      </p:pic>
    </p:spTree>
    <p:extLst>
      <p:ext uri="{BB962C8B-B14F-4D97-AF65-F5344CB8AC3E}">
        <p14:creationId xmlns:p14="http://schemas.microsoft.com/office/powerpoint/2010/main" val="2106957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Section Divider_1">
    <p:bg>
      <p:bgPr>
        <a:solidFill>
          <a:schemeClr val="accent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51BD27-AD7A-ED4E-92AD-3C43634F6256}"/>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9065"/>
            <a:ext cx="1779924" cy="404053"/>
          </a:xfrm>
          <a:prstGeom prst="rect">
            <a:avLst/>
          </a:prstGeom>
        </p:spPr>
      </p:pic>
      <p:sp>
        <p:nvSpPr>
          <p:cNvPr id="15" name="Footer Placeholder 4">
            <a:extLst>
              <a:ext uri="{FF2B5EF4-FFF2-40B4-BE49-F238E27FC236}">
                <a16:creationId xmlns:a16="http://schemas.microsoft.com/office/drawing/2014/main" id="{9797D577-058C-3840-9DD8-768B98753A77}"/>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bg1"/>
                </a:solidFill>
              </a:defRPr>
            </a:lvl1pPr>
          </a:lstStyle>
          <a:p>
            <a:r>
              <a:rPr lang="en-GB"/>
              <a:t>Document title</a:t>
            </a:r>
          </a:p>
        </p:txBody>
      </p:sp>
      <p:sp>
        <p:nvSpPr>
          <p:cNvPr id="18" name="Slide Number Placeholder 5">
            <a:extLst>
              <a:ext uri="{FF2B5EF4-FFF2-40B4-BE49-F238E27FC236}">
                <a16:creationId xmlns:a16="http://schemas.microsoft.com/office/drawing/2014/main" id="{5F8A66B6-2E66-0D44-8BA2-AE47DA34E89E}"/>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bg1"/>
                </a:solidFill>
              </a:defRPr>
            </a:lvl1pPr>
          </a:lstStyle>
          <a:p>
            <a:fld id="{40FC62D0-A2F2-4BF8-8DAC-E86C11000EC3}" type="slidenum">
              <a:rPr lang="en-GB" smtClean="0"/>
              <a:pPr/>
              <a:t>‹#›</a:t>
            </a:fld>
            <a:endParaRPr lang="en-GB"/>
          </a:p>
        </p:txBody>
      </p:sp>
      <p:sp>
        <p:nvSpPr>
          <p:cNvPr id="11" name="Title 1">
            <a:extLst>
              <a:ext uri="{FF2B5EF4-FFF2-40B4-BE49-F238E27FC236}">
                <a16:creationId xmlns:a16="http://schemas.microsoft.com/office/drawing/2014/main" id="{22BC6CD9-DCD2-8448-B187-27EA33E2566A}"/>
              </a:ext>
            </a:extLst>
          </p:cNvPr>
          <p:cNvSpPr>
            <a:spLocks noGrp="1"/>
          </p:cNvSpPr>
          <p:nvPr>
            <p:ph type="ctrTitle" hasCustomPrompt="1"/>
          </p:nvPr>
        </p:nvSpPr>
        <p:spPr>
          <a:xfrm>
            <a:off x="1292261" y="2316485"/>
            <a:ext cx="12192000" cy="697455"/>
          </a:xfrm>
        </p:spPr>
        <p:txBody>
          <a:bodyPr anchor="b">
            <a:normAutofit/>
          </a:bodyPr>
          <a:lstStyle>
            <a:lvl1pPr algn="l">
              <a:defRPr sz="4600" b="1" cap="all" baseline="0">
                <a:solidFill>
                  <a:schemeClr val="bg1"/>
                </a:solidFill>
              </a:defRPr>
            </a:lvl1pPr>
          </a:lstStyle>
          <a:p>
            <a:r>
              <a:rPr lang="en-US"/>
              <a:t>GOES IN THIS SPACE</a:t>
            </a:r>
            <a:endParaRPr lang="en-GB"/>
          </a:p>
        </p:txBody>
      </p:sp>
      <p:sp>
        <p:nvSpPr>
          <p:cNvPr id="12" name="Subtitle 2">
            <a:extLst>
              <a:ext uri="{FF2B5EF4-FFF2-40B4-BE49-F238E27FC236}">
                <a16:creationId xmlns:a16="http://schemas.microsoft.com/office/drawing/2014/main" id="{AD2B16E4-F1F5-4343-AA6E-24BBA7CFBA72}"/>
              </a:ext>
            </a:extLst>
          </p:cNvPr>
          <p:cNvSpPr>
            <a:spLocks noGrp="1"/>
          </p:cNvSpPr>
          <p:nvPr>
            <p:ph type="subTitle" idx="1" hasCustomPrompt="1"/>
          </p:nvPr>
        </p:nvSpPr>
        <p:spPr>
          <a:xfrm>
            <a:off x="1292261" y="1250084"/>
            <a:ext cx="5762661" cy="486833"/>
          </a:xfrm>
        </p:spPr>
        <p:txBody>
          <a:bodyPr>
            <a:normAutofit/>
          </a:bodyPr>
          <a:lstStyle>
            <a:lvl1pPr marL="0" indent="0" algn="l">
              <a:buNone/>
              <a:defRPr sz="2200" b="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Divider</a:t>
            </a:r>
            <a:endParaRPr lang="en-GB"/>
          </a:p>
        </p:txBody>
      </p:sp>
      <p:sp>
        <p:nvSpPr>
          <p:cNvPr id="13" name="Text Placeholder 13">
            <a:extLst>
              <a:ext uri="{FF2B5EF4-FFF2-40B4-BE49-F238E27FC236}">
                <a16:creationId xmlns:a16="http://schemas.microsoft.com/office/drawing/2014/main" id="{E62C0B07-5F7B-554A-B0E8-630F53219847}"/>
              </a:ext>
            </a:extLst>
          </p:cNvPr>
          <p:cNvSpPr>
            <a:spLocks noGrp="1"/>
          </p:cNvSpPr>
          <p:nvPr>
            <p:ph type="body" sz="quarter" idx="13" hasCustomPrompt="1"/>
          </p:nvPr>
        </p:nvSpPr>
        <p:spPr>
          <a:xfrm>
            <a:off x="1292261" y="1773258"/>
            <a:ext cx="12192000" cy="697455"/>
          </a:xfrm>
        </p:spPr>
        <p:txBody>
          <a:bodyPr>
            <a:normAutofit/>
          </a:bodyPr>
          <a:lstStyle>
            <a:lvl1pPr marL="0" indent="0">
              <a:buNone/>
              <a:defRPr sz="4600" cap="all" baseline="0">
                <a:solidFill>
                  <a:schemeClr val="bg1"/>
                </a:solidFill>
              </a:defRPr>
            </a:lvl1pPr>
          </a:lstStyle>
          <a:p>
            <a:pPr lvl="0"/>
            <a:r>
              <a:rPr lang="en-US"/>
              <a:t>SECTION HEADING</a:t>
            </a:r>
          </a:p>
          <a:p>
            <a:pPr lvl="0"/>
            <a:endParaRPr lang="en-GB"/>
          </a:p>
        </p:txBody>
      </p:sp>
      <p:pic>
        <p:nvPicPr>
          <p:cNvPr id="2" name="Picture 1">
            <a:extLst>
              <a:ext uri="{FF2B5EF4-FFF2-40B4-BE49-F238E27FC236}">
                <a16:creationId xmlns:a16="http://schemas.microsoft.com/office/drawing/2014/main" id="{224A5C6F-791F-0E41-A521-99C2B4C24A3E}"/>
              </a:ext>
            </a:extLst>
          </p:cNvPr>
          <p:cNvPicPr>
            <a:picLocks noChangeAspect="1"/>
          </p:cNvPicPr>
          <p:nvPr userDrawn="1"/>
        </p:nvPicPr>
        <p:blipFill>
          <a:blip r:embed="rId3"/>
          <a:stretch>
            <a:fillRect/>
          </a:stretch>
        </p:blipFill>
        <p:spPr>
          <a:xfrm>
            <a:off x="0" y="4846639"/>
            <a:ext cx="16224322" cy="3325761"/>
          </a:xfrm>
          <a:prstGeom prst="rect">
            <a:avLst/>
          </a:prstGeom>
        </p:spPr>
      </p:pic>
    </p:spTree>
    <p:extLst>
      <p:ext uri="{BB962C8B-B14F-4D97-AF65-F5344CB8AC3E}">
        <p14:creationId xmlns:p14="http://schemas.microsoft.com/office/powerpoint/2010/main" val="2875373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Section Divider_1">
    <p:bg>
      <p:bgPr>
        <a:solidFill>
          <a:schemeClr val="accent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51BD27-AD7A-ED4E-92AD-3C43634F6256}"/>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9065"/>
            <a:ext cx="1779924" cy="404053"/>
          </a:xfrm>
          <a:prstGeom prst="rect">
            <a:avLst/>
          </a:prstGeom>
        </p:spPr>
      </p:pic>
      <p:sp>
        <p:nvSpPr>
          <p:cNvPr id="15" name="Footer Placeholder 4">
            <a:extLst>
              <a:ext uri="{FF2B5EF4-FFF2-40B4-BE49-F238E27FC236}">
                <a16:creationId xmlns:a16="http://schemas.microsoft.com/office/drawing/2014/main" id="{9797D577-058C-3840-9DD8-768B98753A77}"/>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bg1"/>
                </a:solidFill>
              </a:defRPr>
            </a:lvl1pPr>
          </a:lstStyle>
          <a:p>
            <a:r>
              <a:rPr lang="en-GB"/>
              <a:t>Document title</a:t>
            </a:r>
          </a:p>
        </p:txBody>
      </p:sp>
      <p:sp>
        <p:nvSpPr>
          <p:cNvPr id="18" name="Slide Number Placeholder 5">
            <a:extLst>
              <a:ext uri="{FF2B5EF4-FFF2-40B4-BE49-F238E27FC236}">
                <a16:creationId xmlns:a16="http://schemas.microsoft.com/office/drawing/2014/main" id="{5F8A66B6-2E66-0D44-8BA2-AE47DA34E89E}"/>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bg1"/>
                </a:solidFill>
              </a:defRPr>
            </a:lvl1pPr>
          </a:lstStyle>
          <a:p>
            <a:fld id="{40FC62D0-A2F2-4BF8-8DAC-E86C11000EC3}" type="slidenum">
              <a:rPr lang="en-GB" smtClean="0"/>
              <a:pPr/>
              <a:t>‹#›</a:t>
            </a:fld>
            <a:endParaRPr lang="en-GB"/>
          </a:p>
        </p:txBody>
      </p:sp>
      <p:sp>
        <p:nvSpPr>
          <p:cNvPr id="11" name="Title 1">
            <a:extLst>
              <a:ext uri="{FF2B5EF4-FFF2-40B4-BE49-F238E27FC236}">
                <a16:creationId xmlns:a16="http://schemas.microsoft.com/office/drawing/2014/main" id="{22BC6CD9-DCD2-8448-B187-27EA33E2566A}"/>
              </a:ext>
            </a:extLst>
          </p:cNvPr>
          <p:cNvSpPr>
            <a:spLocks noGrp="1"/>
          </p:cNvSpPr>
          <p:nvPr>
            <p:ph type="ctrTitle" hasCustomPrompt="1"/>
          </p:nvPr>
        </p:nvSpPr>
        <p:spPr>
          <a:xfrm>
            <a:off x="1292261" y="2316485"/>
            <a:ext cx="12192000" cy="697455"/>
          </a:xfrm>
        </p:spPr>
        <p:txBody>
          <a:bodyPr anchor="b">
            <a:normAutofit/>
          </a:bodyPr>
          <a:lstStyle>
            <a:lvl1pPr algn="l">
              <a:defRPr sz="4600" b="1" cap="all" baseline="0">
                <a:solidFill>
                  <a:schemeClr val="bg1"/>
                </a:solidFill>
              </a:defRPr>
            </a:lvl1pPr>
          </a:lstStyle>
          <a:p>
            <a:r>
              <a:rPr lang="en-US"/>
              <a:t>GOES IN THIS SPACE</a:t>
            </a:r>
            <a:endParaRPr lang="en-GB"/>
          </a:p>
        </p:txBody>
      </p:sp>
      <p:sp>
        <p:nvSpPr>
          <p:cNvPr id="12" name="Subtitle 2">
            <a:extLst>
              <a:ext uri="{FF2B5EF4-FFF2-40B4-BE49-F238E27FC236}">
                <a16:creationId xmlns:a16="http://schemas.microsoft.com/office/drawing/2014/main" id="{AD2B16E4-F1F5-4343-AA6E-24BBA7CFBA72}"/>
              </a:ext>
            </a:extLst>
          </p:cNvPr>
          <p:cNvSpPr>
            <a:spLocks noGrp="1"/>
          </p:cNvSpPr>
          <p:nvPr>
            <p:ph type="subTitle" idx="1" hasCustomPrompt="1"/>
          </p:nvPr>
        </p:nvSpPr>
        <p:spPr>
          <a:xfrm>
            <a:off x="1292261" y="1250084"/>
            <a:ext cx="5762661" cy="486833"/>
          </a:xfrm>
        </p:spPr>
        <p:txBody>
          <a:bodyPr>
            <a:normAutofit/>
          </a:bodyPr>
          <a:lstStyle>
            <a:lvl1pPr marL="0" indent="0" algn="l">
              <a:buNone/>
              <a:defRPr sz="2200" b="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Divider</a:t>
            </a:r>
            <a:endParaRPr lang="en-GB"/>
          </a:p>
        </p:txBody>
      </p:sp>
      <p:sp>
        <p:nvSpPr>
          <p:cNvPr id="13" name="Text Placeholder 13">
            <a:extLst>
              <a:ext uri="{FF2B5EF4-FFF2-40B4-BE49-F238E27FC236}">
                <a16:creationId xmlns:a16="http://schemas.microsoft.com/office/drawing/2014/main" id="{E62C0B07-5F7B-554A-B0E8-630F53219847}"/>
              </a:ext>
            </a:extLst>
          </p:cNvPr>
          <p:cNvSpPr>
            <a:spLocks noGrp="1"/>
          </p:cNvSpPr>
          <p:nvPr>
            <p:ph type="body" sz="quarter" idx="13" hasCustomPrompt="1"/>
          </p:nvPr>
        </p:nvSpPr>
        <p:spPr>
          <a:xfrm>
            <a:off x="1292261" y="1773258"/>
            <a:ext cx="12192000" cy="697455"/>
          </a:xfrm>
        </p:spPr>
        <p:txBody>
          <a:bodyPr>
            <a:normAutofit/>
          </a:bodyPr>
          <a:lstStyle>
            <a:lvl1pPr marL="0" indent="0">
              <a:buNone/>
              <a:defRPr sz="4600" cap="all" baseline="0">
                <a:solidFill>
                  <a:schemeClr val="bg1"/>
                </a:solidFill>
              </a:defRPr>
            </a:lvl1pPr>
          </a:lstStyle>
          <a:p>
            <a:pPr lvl="0"/>
            <a:r>
              <a:rPr lang="en-US"/>
              <a:t>SECTION HEADING</a:t>
            </a:r>
          </a:p>
          <a:p>
            <a:pPr lvl="0"/>
            <a:endParaRPr lang="en-GB"/>
          </a:p>
        </p:txBody>
      </p:sp>
      <p:pic>
        <p:nvPicPr>
          <p:cNvPr id="3" name="Picture 2">
            <a:extLst>
              <a:ext uri="{FF2B5EF4-FFF2-40B4-BE49-F238E27FC236}">
                <a16:creationId xmlns:a16="http://schemas.microsoft.com/office/drawing/2014/main" id="{5C7BFEC4-D1FF-294E-B315-F8D2B15DE692}"/>
              </a:ext>
            </a:extLst>
          </p:cNvPr>
          <p:cNvPicPr>
            <a:picLocks noChangeAspect="1"/>
          </p:cNvPicPr>
          <p:nvPr userDrawn="1"/>
        </p:nvPicPr>
        <p:blipFill>
          <a:blip r:embed="rId3"/>
          <a:stretch>
            <a:fillRect/>
          </a:stretch>
        </p:blipFill>
        <p:spPr>
          <a:xfrm>
            <a:off x="0" y="3419872"/>
            <a:ext cx="16256000" cy="4705684"/>
          </a:xfrm>
          <a:prstGeom prst="rect">
            <a:avLst/>
          </a:prstGeom>
        </p:spPr>
      </p:pic>
    </p:spTree>
    <p:extLst>
      <p:ext uri="{BB962C8B-B14F-4D97-AF65-F5344CB8AC3E}">
        <p14:creationId xmlns:p14="http://schemas.microsoft.com/office/powerpoint/2010/main" val="280057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Section Divider_1">
    <p:bg>
      <p:bgPr>
        <a:solidFill>
          <a:schemeClr val="accent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51BD27-AD7A-ED4E-92AD-3C43634F6256}"/>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9065"/>
            <a:ext cx="1779924" cy="404053"/>
          </a:xfrm>
          <a:prstGeom prst="rect">
            <a:avLst/>
          </a:prstGeom>
        </p:spPr>
      </p:pic>
      <p:sp>
        <p:nvSpPr>
          <p:cNvPr id="15" name="Footer Placeholder 4">
            <a:extLst>
              <a:ext uri="{FF2B5EF4-FFF2-40B4-BE49-F238E27FC236}">
                <a16:creationId xmlns:a16="http://schemas.microsoft.com/office/drawing/2014/main" id="{9797D577-058C-3840-9DD8-768B98753A77}"/>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bg1"/>
                </a:solidFill>
              </a:defRPr>
            </a:lvl1pPr>
          </a:lstStyle>
          <a:p>
            <a:r>
              <a:rPr lang="en-GB"/>
              <a:t>Document title</a:t>
            </a:r>
          </a:p>
        </p:txBody>
      </p:sp>
      <p:sp>
        <p:nvSpPr>
          <p:cNvPr id="18" name="Slide Number Placeholder 5">
            <a:extLst>
              <a:ext uri="{FF2B5EF4-FFF2-40B4-BE49-F238E27FC236}">
                <a16:creationId xmlns:a16="http://schemas.microsoft.com/office/drawing/2014/main" id="{5F8A66B6-2E66-0D44-8BA2-AE47DA34E89E}"/>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bg1"/>
                </a:solidFill>
              </a:defRPr>
            </a:lvl1pPr>
          </a:lstStyle>
          <a:p>
            <a:fld id="{40FC62D0-A2F2-4BF8-8DAC-E86C11000EC3}" type="slidenum">
              <a:rPr lang="en-GB" smtClean="0"/>
              <a:pPr/>
              <a:t>‹#›</a:t>
            </a:fld>
            <a:endParaRPr lang="en-GB"/>
          </a:p>
        </p:txBody>
      </p:sp>
      <p:sp>
        <p:nvSpPr>
          <p:cNvPr id="11" name="Title 1">
            <a:extLst>
              <a:ext uri="{FF2B5EF4-FFF2-40B4-BE49-F238E27FC236}">
                <a16:creationId xmlns:a16="http://schemas.microsoft.com/office/drawing/2014/main" id="{22BC6CD9-DCD2-8448-B187-27EA33E2566A}"/>
              </a:ext>
            </a:extLst>
          </p:cNvPr>
          <p:cNvSpPr>
            <a:spLocks noGrp="1"/>
          </p:cNvSpPr>
          <p:nvPr>
            <p:ph type="ctrTitle" hasCustomPrompt="1"/>
          </p:nvPr>
        </p:nvSpPr>
        <p:spPr>
          <a:xfrm>
            <a:off x="1292261" y="2316485"/>
            <a:ext cx="12192000" cy="697455"/>
          </a:xfrm>
        </p:spPr>
        <p:txBody>
          <a:bodyPr anchor="b">
            <a:normAutofit/>
          </a:bodyPr>
          <a:lstStyle>
            <a:lvl1pPr algn="l">
              <a:defRPr sz="4600" b="1" cap="all" baseline="0">
                <a:solidFill>
                  <a:schemeClr val="bg1"/>
                </a:solidFill>
              </a:defRPr>
            </a:lvl1pPr>
          </a:lstStyle>
          <a:p>
            <a:r>
              <a:rPr lang="en-US"/>
              <a:t>GOES IN THIS SPACE</a:t>
            </a:r>
            <a:endParaRPr lang="en-GB"/>
          </a:p>
        </p:txBody>
      </p:sp>
      <p:sp>
        <p:nvSpPr>
          <p:cNvPr id="12" name="Subtitle 2">
            <a:extLst>
              <a:ext uri="{FF2B5EF4-FFF2-40B4-BE49-F238E27FC236}">
                <a16:creationId xmlns:a16="http://schemas.microsoft.com/office/drawing/2014/main" id="{AD2B16E4-F1F5-4343-AA6E-24BBA7CFBA72}"/>
              </a:ext>
            </a:extLst>
          </p:cNvPr>
          <p:cNvSpPr>
            <a:spLocks noGrp="1"/>
          </p:cNvSpPr>
          <p:nvPr>
            <p:ph type="subTitle" idx="1" hasCustomPrompt="1"/>
          </p:nvPr>
        </p:nvSpPr>
        <p:spPr>
          <a:xfrm>
            <a:off x="1292261" y="1250084"/>
            <a:ext cx="5762661" cy="486833"/>
          </a:xfrm>
        </p:spPr>
        <p:txBody>
          <a:bodyPr>
            <a:normAutofit/>
          </a:bodyPr>
          <a:lstStyle>
            <a:lvl1pPr marL="0" indent="0" algn="l">
              <a:buNone/>
              <a:defRPr sz="2200" b="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Divider</a:t>
            </a:r>
            <a:endParaRPr lang="en-GB"/>
          </a:p>
        </p:txBody>
      </p:sp>
      <p:sp>
        <p:nvSpPr>
          <p:cNvPr id="13" name="Text Placeholder 13">
            <a:extLst>
              <a:ext uri="{FF2B5EF4-FFF2-40B4-BE49-F238E27FC236}">
                <a16:creationId xmlns:a16="http://schemas.microsoft.com/office/drawing/2014/main" id="{E62C0B07-5F7B-554A-B0E8-630F53219847}"/>
              </a:ext>
            </a:extLst>
          </p:cNvPr>
          <p:cNvSpPr>
            <a:spLocks noGrp="1"/>
          </p:cNvSpPr>
          <p:nvPr>
            <p:ph type="body" sz="quarter" idx="13" hasCustomPrompt="1"/>
          </p:nvPr>
        </p:nvSpPr>
        <p:spPr>
          <a:xfrm>
            <a:off x="1292261" y="1773258"/>
            <a:ext cx="12192000" cy="697455"/>
          </a:xfrm>
        </p:spPr>
        <p:txBody>
          <a:bodyPr>
            <a:normAutofit/>
          </a:bodyPr>
          <a:lstStyle>
            <a:lvl1pPr marL="0" indent="0">
              <a:buNone/>
              <a:defRPr sz="4600" cap="all" baseline="0">
                <a:solidFill>
                  <a:schemeClr val="bg1"/>
                </a:solidFill>
              </a:defRPr>
            </a:lvl1pPr>
          </a:lstStyle>
          <a:p>
            <a:pPr lvl="0"/>
            <a:r>
              <a:rPr lang="en-US"/>
              <a:t>SECTION HEADING</a:t>
            </a:r>
          </a:p>
          <a:p>
            <a:pPr lvl="0"/>
            <a:endParaRPr lang="en-GB"/>
          </a:p>
        </p:txBody>
      </p:sp>
      <p:pic>
        <p:nvPicPr>
          <p:cNvPr id="2" name="Picture 1">
            <a:extLst>
              <a:ext uri="{FF2B5EF4-FFF2-40B4-BE49-F238E27FC236}">
                <a16:creationId xmlns:a16="http://schemas.microsoft.com/office/drawing/2014/main" id="{24163425-F2CA-8F46-8C2C-5B24FAD416A6}"/>
              </a:ext>
            </a:extLst>
          </p:cNvPr>
          <p:cNvPicPr>
            <a:picLocks noChangeAspect="1"/>
          </p:cNvPicPr>
          <p:nvPr userDrawn="1"/>
        </p:nvPicPr>
        <p:blipFill>
          <a:blip r:embed="rId3"/>
          <a:stretch>
            <a:fillRect/>
          </a:stretch>
        </p:blipFill>
        <p:spPr>
          <a:xfrm>
            <a:off x="0" y="3558986"/>
            <a:ext cx="16256000" cy="4570593"/>
          </a:xfrm>
          <a:prstGeom prst="rect">
            <a:avLst/>
          </a:prstGeom>
        </p:spPr>
      </p:pic>
    </p:spTree>
    <p:extLst>
      <p:ext uri="{BB962C8B-B14F-4D97-AF65-F5344CB8AC3E}">
        <p14:creationId xmlns:p14="http://schemas.microsoft.com/office/powerpoint/2010/main" val="3268508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_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F2DB7B-01E0-2B4C-9D4F-3EB8751396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36" name="Text Placeholder 19">
            <a:extLst>
              <a:ext uri="{FF2B5EF4-FFF2-40B4-BE49-F238E27FC236}">
                <a16:creationId xmlns:a16="http://schemas.microsoft.com/office/drawing/2014/main" id="{ECACF40D-0D2C-41B1-AE7A-1AD3FFF17095}"/>
              </a:ext>
            </a:extLst>
          </p:cNvPr>
          <p:cNvSpPr>
            <a:spLocks noGrp="1"/>
          </p:cNvSpPr>
          <p:nvPr>
            <p:ph type="body" sz="quarter" idx="18"/>
          </p:nvPr>
        </p:nvSpPr>
        <p:spPr>
          <a:xfrm>
            <a:off x="1117600" y="3856575"/>
            <a:ext cx="3643930" cy="1180033"/>
          </a:xfrm>
        </p:spPr>
        <p:txBody>
          <a:bodyPr>
            <a:normAutofit/>
          </a:bodyPr>
          <a:lstStyle>
            <a:lvl1pPr marL="0" indent="0">
              <a:buNone/>
              <a:defRPr sz="2300" b="1">
                <a:solidFill>
                  <a:schemeClr val="accent1"/>
                </a:solidFill>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C848223-3355-4F67-A7D5-32524A6C2D16}"/>
              </a:ext>
            </a:extLst>
          </p:cNvPr>
          <p:cNvSpPr>
            <a:spLocks noGrp="1"/>
          </p:cNvSpPr>
          <p:nvPr>
            <p:ph type="body" sz="quarter" idx="16"/>
          </p:nvPr>
        </p:nvSpPr>
        <p:spPr>
          <a:xfrm>
            <a:off x="1117600" y="5148064"/>
            <a:ext cx="3643930" cy="1180033"/>
          </a:xfrm>
        </p:spPr>
        <p:txBody>
          <a:bodyPr>
            <a:normAutofit/>
          </a:bodyPr>
          <a:lstStyle>
            <a:lvl1pPr marL="0" indent="0">
              <a:buNone/>
              <a:defRPr sz="2300">
                <a:solidFill>
                  <a:srgbClr val="425563"/>
                </a:solidFill>
              </a:defRPr>
            </a:lvl1pPr>
          </a:lstStyle>
          <a:p>
            <a:pPr lvl="0"/>
            <a:r>
              <a:rPr lang="en-GB"/>
              <a:t>Click to edit Master text styles</a:t>
            </a:r>
          </a:p>
        </p:txBody>
      </p:sp>
      <p:sp>
        <p:nvSpPr>
          <p:cNvPr id="38" name="Text Placeholder 28">
            <a:extLst>
              <a:ext uri="{FF2B5EF4-FFF2-40B4-BE49-F238E27FC236}">
                <a16:creationId xmlns:a16="http://schemas.microsoft.com/office/drawing/2014/main" id="{8355F994-011B-4244-952A-1BD103ABFC9F}"/>
              </a:ext>
            </a:extLst>
          </p:cNvPr>
          <p:cNvSpPr>
            <a:spLocks noGrp="1"/>
          </p:cNvSpPr>
          <p:nvPr>
            <p:ph type="body" sz="quarter" idx="15" hasCustomPrompt="1"/>
          </p:nvPr>
        </p:nvSpPr>
        <p:spPr>
          <a:xfrm>
            <a:off x="1118423" y="981642"/>
            <a:ext cx="4057249" cy="921241"/>
          </a:xfrm>
        </p:spPr>
        <p:txBody>
          <a:bodyPr>
            <a:noAutofit/>
          </a:bodyPr>
          <a:lstStyle>
            <a:lvl1pPr marL="0" indent="0">
              <a:buNone/>
              <a:defRPr sz="4600" cap="all" baseline="0">
                <a:solidFill>
                  <a:schemeClr val="tx2"/>
                </a:solidFill>
              </a:defRPr>
            </a:lvl1pPr>
          </a:lstStyle>
          <a:p>
            <a:pPr lvl="0"/>
            <a:r>
              <a:rPr lang="en-US"/>
              <a:t>LONGER HEADINGS </a:t>
            </a:r>
            <a:endParaRPr lang="en-GB"/>
          </a:p>
        </p:txBody>
      </p:sp>
      <p:sp>
        <p:nvSpPr>
          <p:cNvPr id="39" name="Text Placeholder 17">
            <a:extLst>
              <a:ext uri="{FF2B5EF4-FFF2-40B4-BE49-F238E27FC236}">
                <a16:creationId xmlns:a16="http://schemas.microsoft.com/office/drawing/2014/main" id="{9D3A44D4-0C3E-4206-8E2C-A60708CD3B53}"/>
              </a:ext>
            </a:extLst>
          </p:cNvPr>
          <p:cNvSpPr>
            <a:spLocks noGrp="1"/>
          </p:cNvSpPr>
          <p:nvPr>
            <p:ph type="body" sz="quarter" idx="17" hasCustomPrompt="1"/>
          </p:nvPr>
        </p:nvSpPr>
        <p:spPr>
          <a:xfrm>
            <a:off x="1118423" y="2204500"/>
            <a:ext cx="4057249" cy="1153584"/>
          </a:xfrm>
        </p:spPr>
        <p:txBody>
          <a:bodyPr>
            <a:normAutofit/>
          </a:bodyPr>
          <a:lstStyle>
            <a:lvl1pPr marL="0" indent="0">
              <a:buNone/>
              <a:defRPr sz="4600" b="1" cap="all" baseline="0">
                <a:solidFill>
                  <a:schemeClr val="tx2"/>
                </a:solidFill>
              </a:defRPr>
            </a:lvl1pPr>
          </a:lstStyle>
          <a:p>
            <a:pPr lvl="0"/>
            <a:r>
              <a:rPr lang="en-US" b="1"/>
              <a:t>SHOULD USE THIS LAYOUT</a:t>
            </a:r>
            <a:endParaRPr lang="en-GB"/>
          </a:p>
        </p:txBody>
      </p:sp>
      <p:pic>
        <p:nvPicPr>
          <p:cNvPr id="8" name="Picture 7">
            <a:extLst>
              <a:ext uri="{FF2B5EF4-FFF2-40B4-BE49-F238E27FC236}">
                <a16:creationId xmlns:a16="http://schemas.microsoft.com/office/drawing/2014/main" id="{44D9A2A4-8339-B545-AA7B-17DF262FF83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534954" y="7668344"/>
            <a:ext cx="3699259" cy="840898"/>
          </a:xfrm>
          <a:prstGeom prst="rect">
            <a:avLst/>
          </a:prstGeom>
        </p:spPr>
      </p:pic>
    </p:spTree>
    <p:extLst>
      <p:ext uri="{BB962C8B-B14F-4D97-AF65-F5344CB8AC3E}">
        <p14:creationId xmlns:p14="http://schemas.microsoft.com/office/powerpoint/2010/main" val="2547027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Section Divider_1">
    <p:bg>
      <p:bgPr>
        <a:solidFill>
          <a:schemeClr val="accent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51BD27-AD7A-ED4E-92AD-3C43634F6256}"/>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9065"/>
            <a:ext cx="1779924" cy="404053"/>
          </a:xfrm>
          <a:prstGeom prst="rect">
            <a:avLst/>
          </a:prstGeom>
        </p:spPr>
      </p:pic>
      <p:sp>
        <p:nvSpPr>
          <p:cNvPr id="15" name="Footer Placeholder 4">
            <a:extLst>
              <a:ext uri="{FF2B5EF4-FFF2-40B4-BE49-F238E27FC236}">
                <a16:creationId xmlns:a16="http://schemas.microsoft.com/office/drawing/2014/main" id="{9797D577-058C-3840-9DD8-768B98753A77}"/>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bg1"/>
                </a:solidFill>
              </a:defRPr>
            </a:lvl1pPr>
          </a:lstStyle>
          <a:p>
            <a:r>
              <a:rPr lang="en-GB"/>
              <a:t>Document title</a:t>
            </a:r>
          </a:p>
        </p:txBody>
      </p:sp>
      <p:sp>
        <p:nvSpPr>
          <p:cNvPr id="18" name="Slide Number Placeholder 5">
            <a:extLst>
              <a:ext uri="{FF2B5EF4-FFF2-40B4-BE49-F238E27FC236}">
                <a16:creationId xmlns:a16="http://schemas.microsoft.com/office/drawing/2014/main" id="{5F8A66B6-2E66-0D44-8BA2-AE47DA34E89E}"/>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bg1"/>
                </a:solidFill>
              </a:defRPr>
            </a:lvl1pPr>
          </a:lstStyle>
          <a:p>
            <a:fld id="{40FC62D0-A2F2-4BF8-8DAC-E86C11000EC3}" type="slidenum">
              <a:rPr lang="en-GB" smtClean="0"/>
              <a:pPr/>
              <a:t>‹#›</a:t>
            </a:fld>
            <a:endParaRPr lang="en-GB"/>
          </a:p>
        </p:txBody>
      </p:sp>
      <p:sp>
        <p:nvSpPr>
          <p:cNvPr id="11" name="Title 1">
            <a:extLst>
              <a:ext uri="{FF2B5EF4-FFF2-40B4-BE49-F238E27FC236}">
                <a16:creationId xmlns:a16="http://schemas.microsoft.com/office/drawing/2014/main" id="{22BC6CD9-DCD2-8448-B187-27EA33E2566A}"/>
              </a:ext>
            </a:extLst>
          </p:cNvPr>
          <p:cNvSpPr>
            <a:spLocks noGrp="1"/>
          </p:cNvSpPr>
          <p:nvPr>
            <p:ph type="ctrTitle" hasCustomPrompt="1"/>
          </p:nvPr>
        </p:nvSpPr>
        <p:spPr>
          <a:xfrm>
            <a:off x="1292261" y="2316485"/>
            <a:ext cx="12192000" cy="697455"/>
          </a:xfrm>
        </p:spPr>
        <p:txBody>
          <a:bodyPr anchor="b">
            <a:normAutofit/>
          </a:bodyPr>
          <a:lstStyle>
            <a:lvl1pPr algn="l">
              <a:defRPr sz="4600" b="1" cap="all" baseline="0">
                <a:solidFill>
                  <a:schemeClr val="bg1"/>
                </a:solidFill>
              </a:defRPr>
            </a:lvl1pPr>
          </a:lstStyle>
          <a:p>
            <a:r>
              <a:rPr lang="en-US"/>
              <a:t>GOES IN THIS SPACE</a:t>
            </a:r>
            <a:endParaRPr lang="en-GB"/>
          </a:p>
        </p:txBody>
      </p:sp>
      <p:sp>
        <p:nvSpPr>
          <p:cNvPr id="12" name="Subtitle 2">
            <a:extLst>
              <a:ext uri="{FF2B5EF4-FFF2-40B4-BE49-F238E27FC236}">
                <a16:creationId xmlns:a16="http://schemas.microsoft.com/office/drawing/2014/main" id="{AD2B16E4-F1F5-4343-AA6E-24BBA7CFBA72}"/>
              </a:ext>
            </a:extLst>
          </p:cNvPr>
          <p:cNvSpPr>
            <a:spLocks noGrp="1"/>
          </p:cNvSpPr>
          <p:nvPr>
            <p:ph type="subTitle" idx="1" hasCustomPrompt="1"/>
          </p:nvPr>
        </p:nvSpPr>
        <p:spPr>
          <a:xfrm>
            <a:off x="1292261" y="1250084"/>
            <a:ext cx="5762661" cy="486833"/>
          </a:xfrm>
        </p:spPr>
        <p:txBody>
          <a:bodyPr>
            <a:normAutofit/>
          </a:bodyPr>
          <a:lstStyle>
            <a:lvl1pPr marL="0" indent="0" algn="l">
              <a:buNone/>
              <a:defRPr sz="2200" b="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Divider</a:t>
            </a:r>
            <a:endParaRPr lang="en-GB"/>
          </a:p>
        </p:txBody>
      </p:sp>
      <p:sp>
        <p:nvSpPr>
          <p:cNvPr id="13" name="Text Placeholder 13">
            <a:extLst>
              <a:ext uri="{FF2B5EF4-FFF2-40B4-BE49-F238E27FC236}">
                <a16:creationId xmlns:a16="http://schemas.microsoft.com/office/drawing/2014/main" id="{E62C0B07-5F7B-554A-B0E8-630F53219847}"/>
              </a:ext>
            </a:extLst>
          </p:cNvPr>
          <p:cNvSpPr>
            <a:spLocks noGrp="1"/>
          </p:cNvSpPr>
          <p:nvPr>
            <p:ph type="body" sz="quarter" idx="13" hasCustomPrompt="1"/>
          </p:nvPr>
        </p:nvSpPr>
        <p:spPr>
          <a:xfrm>
            <a:off x="1292261" y="1773258"/>
            <a:ext cx="12192000" cy="697455"/>
          </a:xfrm>
        </p:spPr>
        <p:txBody>
          <a:bodyPr>
            <a:normAutofit/>
          </a:bodyPr>
          <a:lstStyle>
            <a:lvl1pPr marL="0" indent="0">
              <a:buNone/>
              <a:defRPr sz="4600" cap="all" baseline="0">
                <a:solidFill>
                  <a:schemeClr val="bg1"/>
                </a:solidFill>
              </a:defRPr>
            </a:lvl1pPr>
          </a:lstStyle>
          <a:p>
            <a:pPr lvl="0"/>
            <a:r>
              <a:rPr lang="en-US"/>
              <a:t>SECTION HEADING</a:t>
            </a:r>
          </a:p>
          <a:p>
            <a:pPr lvl="0"/>
            <a:endParaRPr lang="en-GB"/>
          </a:p>
        </p:txBody>
      </p:sp>
      <p:pic>
        <p:nvPicPr>
          <p:cNvPr id="3" name="Picture 2">
            <a:extLst>
              <a:ext uri="{FF2B5EF4-FFF2-40B4-BE49-F238E27FC236}">
                <a16:creationId xmlns:a16="http://schemas.microsoft.com/office/drawing/2014/main" id="{F46BD2EE-79AD-A04E-A5BC-3BA27D1F0039}"/>
              </a:ext>
            </a:extLst>
          </p:cNvPr>
          <p:cNvPicPr>
            <a:picLocks noChangeAspect="1"/>
          </p:cNvPicPr>
          <p:nvPr userDrawn="1"/>
        </p:nvPicPr>
        <p:blipFill>
          <a:blip r:embed="rId3"/>
          <a:stretch>
            <a:fillRect/>
          </a:stretch>
        </p:blipFill>
        <p:spPr>
          <a:xfrm>
            <a:off x="0" y="2267744"/>
            <a:ext cx="16223330" cy="5842196"/>
          </a:xfrm>
          <a:prstGeom prst="rect">
            <a:avLst/>
          </a:prstGeom>
        </p:spPr>
      </p:pic>
    </p:spTree>
    <p:extLst>
      <p:ext uri="{BB962C8B-B14F-4D97-AF65-F5344CB8AC3E}">
        <p14:creationId xmlns:p14="http://schemas.microsoft.com/office/powerpoint/2010/main" val="708461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Section Divider_1">
    <p:bg>
      <p:bgPr>
        <a:solidFill>
          <a:schemeClr val="accent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51BD27-AD7A-ED4E-92AD-3C43634F6256}"/>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9065"/>
            <a:ext cx="1779924" cy="404053"/>
          </a:xfrm>
          <a:prstGeom prst="rect">
            <a:avLst/>
          </a:prstGeom>
        </p:spPr>
      </p:pic>
      <p:sp>
        <p:nvSpPr>
          <p:cNvPr id="15" name="Footer Placeholder 4">
            <a:extLst>
              <a:ext uri="{FF2B5EF4-FFF2-40B4-BE49-F238E27FC236}">
                <a16:creationId xmlns:a16="http://schemas.microsoft.com/office/drawing/2014/main" id="{9797D577-058C-3840-9DD8-768B98753A77}"/>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bg1"/>
                </a:solidFill>
              </a:defRPr>
            </a:lvl1pPr>
          </a:lstStyle>
          <a:p>
            <a:r>
              <a:rPr lang="en-GB"/>
              <a:t>Document title</a:t>
            </a:r>
          </a:p>
        </p:txBody>
      </p:sp>
      <p:sp>
        <p:nvSpPr>
          <p:cNvPr id="18" name="Slide Number Placeholder 5">
            <a:extLst>
              <a:ext uri="{FF2B5EF4-FFF2-40B4-BE49-F238E27FC236}">
                <a16:creationId xmlns:a16="http://schemas.microsoft.com/office/drawing/2014/main" id="{5F8A66B6-2E66-0D44-8BA2-AE47DA34E89E}"/>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bg1"/>
                </a:solidFill>
              </a:defRPr>
            </a:lvl1pPr>
          </a:lstStyle>
          <a:p>
            <a:fld id="{40FC62D0-A2F2-4BF8-8DAC-E86C11000EC3}" type="slidenum">
              <a:rPr lang="en-GB" smtClean="0"/>
              <a:pPr/>
              <a:t>‹#›</a:t>
            </a:fld>
            <a:endParaRPr lang="en-GB"/>
          </a:p>
        </p:txBody>
      </p:sp>
      <p:sp>
        <p:nvSpPr>
          <p:cNvPr id="11" name="Title 1">
            <a:extLst>
              <a:ext uri="{FF2B5EF4-FFF2-40B4-BE49-F238E27FC236}">
                <a16:creationId xmlns:a16="http://schemas.microsoft.com/office/drawing/2014/main" id="{22BC6CD9-DCD2-8448-B187-27EA33E2566A}"/>
              </a:ext>
            </a:extLst>
          </p:cNvPr>
          <p:cNvSpPr>
            <a:spLocks noGrp="1"/>
          </p:cNvSpPr>
          <p:nvPr>
            <p:ph type="ctrTitle" hasCustomPrompt="1"/>
          </p:nvPr>
        </p:nvSpPr>
        <p:spPr>
          <a:xfrm>
            <a:off x="1292261" y="2316485"/>
            <a:ext cx="12192000" cy="697455"/>
          </a:xfrm>
        </p:spPr>
        <p:txBody>
          <a:bodyPr anchor="b">
            <a:normAutofit/>
          </a:bodyPr>
          <a:lstStyle>
            <a:lvl1pPr algn="l">
              <a:defRPr sz="4600" b="1" cap="all" baseline="0">
                <a:solidFill>
                  <a:schemeClr val="bg1"/>
                </a:solidFill>
              </a:defRPr>
            </a:lvl1pPr>
          </a:lstStyle>
          <a:p>
            <a:r>
              <a:rPr lang="en-US"/>
              <a:t>GOES IN THIS SPACE</a:t>
            </a:r>
            <a:endParaRPr lang="en-GB"/>
          </a:p>
        </p:txBody>
      </p:sp>
      <p:sp>
        <p:nvSpPr>
          <p:cNvPr id="12" name="Subtitle 2">
            <a:extLst>
              <a:ext uri="{FF2B5EF4-FFF2-40B4-BE49-F238E27FC236}">
                <a16:creationId xmlns:a16="http://schemas.microsoft.com/office/drawing/2014/main" id="{AD2B16E4-F1F5-4343-AA6E-24BBA7CFBA72}"/>
              </a:ext>
            </a:extLst>
          </p:cNvPr>
          <p:cNvSpPr>
            <a:spLocks noGrp="1"/>
          </p:cNvSpPr>
          <p:nvPr>
            <p:ph type="subTitle" idx="1" hasCustomPrompt="1"/>
          </p:nvPr>
        </p:nvSpPr>
        <p:spPr>
          <a:xfrm>
            <a:off x="1292261" y="1250084"/>
            <a:ext cx="5762661" cy="486833"/>
          </a:xfrm>
        </p:spPr>
        <p:txBody>
          <a:bodyPr>
            <a:normAutofit/>
          </a:bodyPr>
          <a:lstStyle>
            <a:lvl1pPr marL="0" indent="0" algn="l">
              <a:buNone/>
              <a:defRPr sz="2200" b="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Divider</a:t>
            </a:r>
            <a:endParaRPr lang="en-GB"/>
          </a:p>
        </p:txBody>
      </p:sp>
      <p:sp>
        <p:nvSpPr>
          <p:cNvPr id="13" name="Text Placeholder 13">
            <a:extLst>
              <a:ext uri="{FF2B5EF4-FFF2-40B4-BE49-F238E27FC236}">
                <a16:creationId xmlns:a16="http://schemas.microsoft.com/office/drawing/2014/main" id="{E62C0B07-5F7B-554A-B0E8-630F53219847}"/>
              </a:ext>
            </a:extLst>
          </p:cNvPr>
          <p:cNvSpPr>
            <a:spLocks noGrp="1"/>
          </p:cNvSpPr>
          <p:nvPr>
            <p:ph type="body" sz="quarter" idx="13" hasCustomPrompt="1"/>
          </p:nvPr>
        </p:nvSpPr>
        <p:spPr>
          <a:xfrm>
            <a:off x="1292261" y="1773258"/>
            <a:ext cx="12192000" cy="697455"/>
          </a:xfrm>
        </p:spPr>
        <p:txBody>
          <a:bodyPr>
            <a:normAutofit/>
          </a:bodyPr>
          <a:lstStyle>
            <a:lvl1pPr marL="0" indent="0">
              <a:buNone/>
              <a:defRPr sz="4600" cap="all" baseline="0">
                <a:solidFill>
                  <a:schemeClr val="bg1"/>
                </a:solidFill>
              </a:defRPr>
            </a:lvl1pPr>
          </a:lstStyle>
          <a:p>
            <a:pPr lvl="0"/>
            <a:r>
              <a:rPr lang="en-US"/>
              <a:t>SECTION HEADING</a:t>
            </a:r>
          </a:p>
          <a:p>
            <a:pPr lvl="0"/>
            <a:endParaRPr lang="en-GB"/>
          </a:p>
        </p:txBody>
      </p:sp>
      <p:pic>
        <p:nvPicPr>
          <p:cNvPr id="4" name="Picture 3">
            <a:extLst>
              <a:ext uri="{FF2B5EF4-FFF2-40B4-BE49-F238E27FC236}">
                <a16:creationId xmlns:a16="http://schemas.microsoft.com/office/drawing/2014/main" id="{67FE1218-9683-C948-9A3E-16F59D91AE8E}"/>
              </a:ext>
            </a:extLst>
          </p:cNvPr>
          <p:cNvPicPr>
            <a:picLocks noChangeAspect="1"/>
          </p:cNvPicPr>
          <p:nvPr userDrawn="1"/>
        </p:nvPicPr>
        <p:blipFill>
          <a:blip r:embed="rId3"/>
          <a:stretch>
            <a:fillRect/>
          </a:stretch>
        </p:blipFill>
        <p:spPr>
          <a:xfrm>
            <a:off x="0" y="4139952"/>
            <a:ext cx="16224322" cy="4044845"/>
          </a:xfrm>
          <a:prstGeom prst="rect">
            <a:avLst/>
          </a:prstGeom>
        </p:spPr>
      </p:pic>
    </p:spTree>
    <p:extLst>
      <p:ext uri="{BB962C8B-B14F-4D97-AF65-F5344CB8AC3E}">
        <p14:creationId xmlns:p14="http://schemas.microsoft.com/office/powerpoint/2010/main" val="1991877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head Single Column">
    <p:spTree>
      <p:nvGrpSpPr>
        <p:cNvPr id="1" name=""/>
        <p:cNvGrpSpPr/>
        <p:nvPr/>
      </p:nvGrpSpPr>
      <p:grpSpPr>
        <a:xfrm>
          <a:off x="0" y="0"/>
          <a:ext cx="0" cy="0"/>
          <a:chOff x="0" y="0"/>
          <a:chExt cx="0" cy="0"/>
        </a:xfrm>
      </p:grpSpPr>
      <p:sp>
        <p:nvSpPr>
          <p:cNvPr id="23" name="Content Placeholder 9">
            <a:extLst>
              <a:ext uri="{FF2B5EF4-FFF2-40B4-BE49-F238E27FC236}">
                <a16:creationId xmlns:a16="http://schemas.microsoft.com/office/drawing/2014/main" id="{0C532851-4697-4B02-B344-E4852AF78CBF}"/>
              </a:ext>
            </a:extLst>
          </p:cNvPr>
          <p:cNvSpPr>
            <a:spLocks noGrp="1"/>
          </p:cNvSpPr>
          <p:nvPr>
            <p:ph sz="quarter" idx="13"/>
          </p:nvPr>
        </p:nvSpPr>
        <p:spPr>
          <a:xfrm>
            <a:off x="1104904" y="2269323"/>
            <a:ext cx="14020800" cy="5067856"/>
          </a:xfrm>
        </p:spPr>
        <p:txBody>
          <a:bodyPr>
            <a:normAutofit/>
          </a:bodyPr>
          <a:lstStyle>
            <a:lvl1pPr marL="304792" indent="-304792">
              <a:buClr>
                <a:schemeClr val="accent1"/>
              </a:buClr>
              <a:buFont typeface="Arial" panose="020B0604020202020204" pitchFamily="34" charset="0"/>
              <a:buChar char="•"/>
              <a:defRPr sz="2600">
                <a:solidFill>
                  <a:srgbClr val="000000"/>
                </a:solidFill>
              </a:defRPr>
            </a:lvl1pPr>
            <a:lvl2pPr marL="914377" indent="-304792">
              <a:buClr>
                <a:schemeClr val="accent1"/>
              </a:buClr>
              <a:buFont typeface="Arial" panose="020B0604020202020204" pitchFamily="34" charset="0"/>
              <a:buChar char="•"/>
              <a:defRPr sz="2600">
                <a:solidFill>
                  <a:srgbClr val="000000"/>
                </a:solidFill>
              </a:defRPr>
            </a:lvl2pPr>
            <a:lvl3pPr marL="1523962" indent="-304792">
              <a:buClr>
                <a:schemeClr val="accent1"/>
              </a:buClr>
              <a:buFont typeface="Arial" panose="020B0604020202020204" pitchFamily="34" charset="0"/>
              <a:buChar char="•"/>
              <a:defRPr sz="2600">
                <a:solidFill>
                  <a:srgbClr val="000000"/>
                </a:solidFill>
              </a:defRPr>
            </a:lvl3pPr>
            <a:lvl4pPr marL="2133547" indent="-304792">
              <a:buClr>
                <a:schemeClr val="accent1"/>
              </a:buClr>
              <a:buFont typeface="Arial" panose="020B0604020202020204" pitchFamily="34" charset="0"/>
              <a:buChar char="•"/>
              <a:defRPr sz="2600">
                <a:solidFill>
                  <a:srgbClr val="000000"/>
                </a:solidFill>
              </a:defRPr>
            </a:lvl4pPr>
            <a:lvl5pPr marL="2743131" indent="-304792">
              <a:buClr>
                <a:schemeClr val="accent1"/>
              </a:buClr>
              <a:buFont typeface="Arial" panose="020B0604020202020204" pitchFamily="34" charset="0"/>
              <a:buChar char="•"/>
              <a:defRPr sz="26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itle 1">
            <a:extLst>
              <a:ext uri="{FF2B5EF4-FFF2-40B4-BE49-F238E27FC236}">
                <a16:creationId xmlns:a16="http://schemas.microsoft.com/office/drawing/2014/main" id="{EF499182-B1CD-4399-99FD-7B1CA914FD59}"/>
              </a:ext>
            </a:extLst>
          </p:cNvPr>
          <p:cNvSpPr>
            <a:spLocks noGrp="1"/>
          </p:cNvSpPr>
          <p:nvPr>
            <p:ph type="title" hasCustomPrompt="1"/>
          </p:nvPr>
        </p:nvSpPr>
        <p:spPr>
          <a:xfrm>
            <a:off x="1219201" y="486833"/>
            <a:ext cx="13817599" cy="1146048"/>
          </a:xfrm>
        </p:spPr>
        <p:txBody>
          <a:bodyPr>
            <a:normAutofit/>
          </a:bodyPr>
          <a:lstStyle>
            <a:lvl1pPr>
              <a:defRPr sz="4400" cap="all" baseline="0"/>
            </a:lvl1pPr>
          </a:lstStyle>
          <a:p>
            <a:r>
              <a:rPr lang="en-US"/>
              <a:t>TITLE</a:t>
            </a:r>
            <a:endParaRPr lang="en-GB"/>
          </a:p>
        </p:txBody>
      </p:sp>
      <p:sp>
        <p:nvSpPr>
          <p:cNvPr id="15" name="Text Placeholder 7">
            <a:extLst>
              <a:ext uri="{FF2B5EF4-FFF2-40B4-BE49-F238E27FC236}">
                <a16:creationId xmlns:a16="http://schemas.microsoft.com/office/drawing/2014/main" id="{DD26DE28-F20D-4AC8-830A-0B227BBF3E71}"/>
              </a:ext>
            </a:extLst>
          </p:cNvPr>
          <p:cNvSpPr>
            <a:spLocks noGrp="1"/>
          </p:cNvSpPr>
          <p:nvPr>
            <p:ph type="body" sz="quarter" idx="24" hasCustomPrompt="1"/>
          </p:nvPr>
        </p:nvSpPr>
        <p:spPr>
          <a:xfrm>
            <a:off x="1206504" y="1288233"/>
            <a:ext cx="13817600" cy="672704"/>
          </a:xfrm>
        </p:spPr>
        <p:txBody>
          <a:bodyPr>
            <a:noAutofit/>
          </a:bodyPr>
          <a:lstStyle>
            <a:lvl1pPr marL="0" indent="0">
              <a:buNone/>
              <a:defRPr sz="2600">
                <a:solidFill>
                  <a:schemeClr val="accent1"/>
                </a:solidFill>
              </a:defRPr>
            </a:lvl1pPr>
          </a:lstStyle>
          <a:p>
            <a:pPr lvl="0"/>
            <a:r>
              <a:rPr lang="en-US"/>
              <a:t>Subhead</a:t>
            </a:r>
            <a:endParaRPr lang="en-GB"/>
          </a:p>
        </p:txBody>
      </p:sp>
      <p:grpSp>
        <p:nvGrpSpPr>
          <p:cNvPr id="24" name="Group 23">
            <a:extLst>
              <a:ext uri="{FF2B5EF4-FFF2-40B4-BE49-F238E27FC236}">
                <a16:creationId xmlns:a16="http://schemas.microsoft.com/office/drawing/2014/main" id="{2B2BEA28-E69E-446A-8D07-47359D51750A}"/>
              </a:ext>
            </a:extLst>
          </p:cNvPr>
          <p:cNvGrpSpPr/>
          <p:nvPr userDrawn="1"/>
        </p:nvGrpSpPr>
        <p:grpSpPr>
          <a:xfrm>
            <a:off x="1104904" y="838200"/>
            <a:ext cx="68580" cy="794681"/>
            <a:chOff x="1117600" y="762000"/>
            <a:chExt cx="76200" cy="914400"/>
          </a:xfrm>
        </p:grpSpPr>
        <p:cxnSp>
          <p:nvCxnSpPr>
            <p:cNvPr id="25" name="Straight Connector 24">
              <a:extLst>
                <a:ext uri="{FF2B5EF4-FFF2-40B4-BE49-F238E27FC236}">
                  <a16:creationId xmlns:a16="http://schemas.microsoft.com/office/drawing/2014/main" id="{F321A306-CDDD-4260-9B43-735C7B6CAD4F}"/>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EFDFD5D-5B15-4489-8A48-C27C4D2047E6}"/>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cxnSp>
        <p:nvCxnSpPr>
          <p:cNvPr id="16" name="Straight Connector 15">
            <a:extLst>
              <a:ext uri="{FF2B5EF4-FFF2-40B4-BE49-F238E27FC236}">
                <a16:creationId xmlns:a16="http://schemas.microsoft.com/office/drawing/2014/main" id="{98D8651B-4E44-9A49-B7E4-6A9D68E4C431}"/>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524B591-9EC8-9046-A842-85CDDD835220}"/>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12" name="Footer Placeholder 4">
            <a:extLst>
              <a:ext uri="{FF2B5EF4-FFF2-40B4-BE49-F238E27FC236}">
                <a16:creationId xmlns:a16="http://schemas.microsoft.com/office/drawing/2014/main" id="{C71F6179-17B9-1040-88DA-130D27C648DD}"/>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18" name="Slide Number Placeholder 5">
            <a:extLst>
              <a:ext uri="{FF2B5EF4-FFF2-40B4-BE49-F238E27FC236}">
                <a16:creationId xmlns:a16="http://schemas.microsoft.com/office/drawing/2014/main" id="{89A31956-D009-1249-98C5-EBB268383808}"/>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918638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F499182-B1CD-4399-99FD-7B1CA914FD59}"/>
              </a:ext>
            </a:extLst>
          </p:cNvPr>
          <p:cNvSpPr>
            <a:spLocks noGrp="1"/>
          </p:cNvSpPr>
          <p:nvPr>
            <p:ph type="title" hasCustomPrompt="1"/>
          </p:nvPr>
        </p:nvSpPr>
        <p:spPr>
          <a:xfrm>
            <a:off x="1219201" y="486833"/>
            <a:ext cx="13817599" cy="1146048"/>
          </a:xfrm>
        </p:spPr>
        <p:txBody>
          <a:bodyPr>
            <a:normAutofit/>
          </a:bodyPr>
          <a:lstStyle>
            <a:lvl1pPr>
              <a:defRPr sz="4400" cap="all" baseline="0"/>
            </a:lvl1pPr>
          </a:lstStyle>
          <a:p>
            <a:r>
              <a:rPr lang="en-US"/>
              <a:t>TITLE</a:t>
            </a:r>
            <a:endParaRPr lang="en-GB"/>
          </a:p>
        </p:txBody>
      </p:sp>
      <p:grpSp>
        <p:nvGrpSpPr>
          <p:cNvPr id="17" name="Group 16">
            <a:extLst>
              <a:ext uri="{FF2B5EF4-FFF2-40B4-BE49-F238E27FC236}">
                <a16:creationId xmlns:a16="http://schemas.microsoft.com/office/drawing/2014/main" id="{40BA41D3-BDCC-46E6-B500-FB0937C2CD1E}"/>
              </a:ext>
            </a:extLst>
          </p:cNvPr>
          <p:cNvGrpSpPr/>
          <p:nvPr userDrawn="1"/>
        </p:nvGrpSpPr>
        <p:grpSpPr>
          <a:xfrm>
            <a:off x="1104904" y="838201"/>
            <a:ext cx="68580" cy="386302"/>
            <a:chOff x="1117600" y="762000"/>
            <a:chExt cx="76200" cy="914400"/>
          </a:xfrm>
        </p:grpSpPr>
        <p:cxnSp>
          <p:nvCxnSpPr>
            <p:cNvPr id="18" name="Straight Connector 17">
              <a:extLst>
                <a:ext uri="{FF2B5EF4-FFF2-40B4-BE49-F238E27FC236}">
                  <a16:creationId xmlns:a16="http://schemas.microsoft.com/office/drawing/2014/main" id="{8DDD51D2-EB56-49D1-9406-563617B46558}"/>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0385C63-85D6-44E7-8243-B2561774D18B}"/>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sp>
        <p:nvSpPr>
          <p:cNvPr id="5" name="Content Placeholder 4">
            <a:extLst>
              <a:ext uri="{FF2B5EF4-FFF2-40B4-BE49-F238E27FC236}">
                <a16:creationId xmlns:a16="http://schemas.microsoft.com/office/drawing/2014/main" id="{1E2BC5FD-12C9-4DB8-994F-49466D7DAD00}"/>
              </a:ext>
            </a:extLst>
          </p:cNvPr>
          <p:cNvSpPr>
            <a:spLocks noGrp="1"/>
          </p:cNvSpPr>
          <p:nvPr>
            <p:ph sz="quarter" idx="12"/>
          </p:nvPr>
        </p:nvSpPr>
        <p:spPr>
          <a:xfrm>
            <a:off x="1219200" y="2163434"/>
            <a:ext cx="13817600" cy="5688013"/>
          </a:xfrm>
        </p:spPr>
        <p:txBody>
          <a:bodyPr>
            <a:normAutofit/>
          </a:bodyPr>
          <a:lstStyle>
            <a:lvl1pPr marL="304792" indent="-304792">
              <a:buClr>
                <a:schemeClr val="accent1"/>
              </a:buClr>
              <a:buFont typeface="Arial" panose="020B0604020202020204" pitchFamily="34" charset="0"/>
              <a:buChar char="•"/>
              <a:defRPr sz="2600">
                <a:solidFill>
                  <a:srgbClr val="000000"/>
                </a:solidFill>
              </a:defRPr>
            </a:lvl1pPr>
            <a:lvl2pPr marL="914377" indent="-304792">
              <a:buClr>
                <a:schemeClr val="accent1"/>
              </a:buClr>
              <a:buFont typeface="Arial" panose="020B0604020202020204" pitchFamily="34" charset="0"/>
              <a:buChar char="•"/>
              <a:defRPr sz="2600">
                <a:solidFill>
                  <a:srgbClr val="000000"/>
                </a:solidFill>
              </a:defRPr>
            </a:lvl2pPr>
            <a:lvl3pPr marL="1523962" indent="-304792">
              <a:buClr>
                <a:schemeClr val="accent1"/>
              </a:buClr>
              <a:buFont typeface="Arial" panose="020B0604020202020204" pitchFamily="34" charset="0"/>
              <a:buChar char="•"/>
              <a:defRPr sz="2600">
                <a:solidFill>
                  <a:srgbClr val="000000"/>
                </a:solidFill>
              </a:defRPr>
            </a:lvl3pPr>
            <a:lvl4pPr marL="2133547" indent="-304792">
              <a:buClr>
                <a:schemeClr val="accent1"/>
              </a:buClr>
              <a:buFont typeface="Arial" panose="020B0604020202020204" pitchFamily="34" charset="0"/>
              <a:buChar char="•"/>
              <a:defRPr sz="2600">
                <a:solidFill>
                  <a:srgbClr val="000000"/>
                </a:solidFill>
              </a:defRPr>
            </a:lvl4pPr>
            <a:lvl5pPr marL="2743131" indent="-304792">
              <a:buClr>
                <a:schemeClr val="accent1"/>
              </a:buClr>
              <a:buFont typeface="Arial" panose="020B0604020202020204" pitchFamily="34" charset="0"/>
              <a:buChar char="•"/>
              <a:defRPr sz="26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2" name="Straight Connector 11">
            <a:extLst>
              <a:ext uri="{FF2B5EF4-FFF2-40B4-BE49-F238E27FC236}">
                <a16:creationId xmlns:a16="http://schemas.microsoft.com/office/drawing/2014/main" id="{A74DF6D8-2F0C-CA4E-84BA-9207C46DCF18}"/>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33A063F-CC17-4346-9578-86E635ECBDC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11" name="Footer Placeholder 4">
            <a:extLst>
              <a:ext uri="{FF2B5EF4-FFF2-40B4-BE49-F238E27FC236}">
                <a16:creationId xmlns:a16="http://schemas.microsoft.com/office/drawing/2014/main" id="{3A17BC3E-0B62-A04A-B6E6-AC6AF2DB05DF}"/>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16" name="Slide Number Placeholder 5">
            <a:extLst>
              <a:ext uri="{FF2B5EF4-FFF2-40B4-BE49-F238E27FC236}">
                <a16:creationId xmlns:a16="http://schemas.microsoft.com/office/drawing/2014/main" id="{AF4D7C01-DC2D-6540-99B2-4D5E282B980A}"/>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2583563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bhead 3 Column">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F499182-B1CD-4399-99FD-7B1CA914FD59}"/>
              </a:ext>
            </a:extLst>
          </p:cNvPr>
          <p:cNvSpPr>
            <a:spLocks noGrp="1"/>
          </p:cNvSpPr>
          <p:nvPr>
            <p:ph type="title" hasCustomPrompt="1"/>
          </p:nvPr>
        </p:nvSpPr>
        <p:spPr>
          <a:xfrm>
            <a:off x="1219201" y="486833"/>
            <a:ext cx="13817599" cy="1146048"/>
          </a:xfrm>
        </p:spPr>
        <p:txBody>
          <a:bodyPr>
            <a:normAutofit/>
          </a:bodyPr>
          <a:lstStyle>
            <a:lvl1pPr>
              <a:defRPr sz="4400" cap="all" baseline="0"/>
            </a:lvl1pPr>
          </a:lstStyle>
          <a:p>
            <a:r>
              <a:rPr lang="en-US"/>
              <a:t>TITLE</a:t>
            </a:r>
            <a:endParaRPr lang="en-GB"/>
          </a:p>
        </p:txBody>
      </p:sp>
      <p:sp>
        <p:nvSpPr>
          <p:cNvPr id="15" name="Text Placeholder 7">
            <a:extLst>
              <a:ext uri="{FF2B5EF4-FFF2-40B4-BE49-F238E27FC236}">
                <a16:creationId xmlns:a16="http://schemas.microsoft.com/office/drawing/2014/main" id="{DD26DE28-F20D-4AC8-830A-0B227BBF3E71}"/>
              </a:ext>
            </a:extLst>
          </p:cNvPr>
          <p:cNvSpPr>
            <a:spLocks noGrp="1"/>
          </p:cNvSpPr>
          <p:nvPr>
            <p:ph type="body" sz="quarter" idx="24" hasCustomPrompt="1"/>
          </p:nvPr>
        </p:nvSpPr>
        <p:spPr>
          <a:xfrm>
            <a:off x="1206504" y="1288233"/>
            <a:ext cx="13817600" cy="672704"/>
          </a:xfrm>
        </p:spPr>
        <p:txBody>
          <a:bodyPr>
            <a:noAutofit/>
          </a:bodyPr>
          <a:lstStyle>
            <a:lvl1pPr marL="0" indent="0">
              <a:buNone/>
              <a:defRPr sz="2600">
                <a:solidFill>
                  <a:schemeClr val="accent1"/>
                </a:solidFill>
              </a:defRPr>
            </a:lvl1pPr>
          </a:lstStyle>
          <a:p>
            <a:pPr lvl="0"/>
            <a:r>
              <a:rPr lang="en-US"/>
              <a:t>Subhead</a:t>
            </a:r>
            <a:endParaRPr lang="en-GB"/>
          </a:p>
        </p:txBody>
      </p:sp>
      <p:grpSp>
        <p:nvGrpSpPr>
          <p:cNvPr id="24" name="Group 23">
            <a:extLst>
              <a:ext uri="{FF2B5EF4-FFF2-40B4-BE49-F238E27FC236}">
                <a16:creationId xmlns:a16="http://schemas.microsoft.com/office/drawing/2014/main" id="{2B2BEA28-E69E-446A-8D07-47359D51750A}"/>
              </a:ext>
            </a:extLst>
          </p:cNvPr>
          <p:cNvGrpSpPr/>
          <p:nvPr userDrawn="1"/>
        </p:nvGrpSpPr>
        <p:grpSpPr>
          <a:xfrm>
            <a:off x="1104904" y="838200"/>
            <a:ext cx="68580" cy="794681"/>
            <a:chOff x="1117600" y="762000"/>
            <a:chExt cx="76200" cy="914400"/>
          </a:xfrm>
        </p:grpSpPr>
        <p:cxnSp>
          <p:nvCxnSpPr>
            <p:cNvPr id="25" name="Straight Connector 24">
              <a:extLst>
                <a:ext uri="{FF2B5EF4-FFF2-40B4-BE49-F238E27FC236}">
                  <a16:creationId xmlns:a16="http://schemas.microsoft.com/office/drawing/2014/main" id="{F321A306-CDDD-4260-9B43-735C7B6CAD4F}"/>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EFDFD5D-5B15-4489-8A48-C27C4D2047E6}"/>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sp>
        <p:nvSpPr>
          <p:cNvPr id="11" name="Content Placeholder 9">
            <a:extLst>
              <a:ext uri="{FF2B5EF4-FFF2-40B4-BE49-F238E27FC236}">
                <a16:creationId xmlns:a16="http://schemas.microsoft.com/office/drawing/2014/main" id="{B521F896-C72A-4808-8E5F-BD943642FECD}"/>
              </a:ext>
            </a:extLst>
          </p:cNvPr>
          <p:cNvSpPr>
            <a:spLocks noGrp="1"/>
          </p:cNvSpPr>
          <p:nvPr>
            <p:ph sz="quarter" idx="25" hasCustomPrompt="1"/>
          </p:nvPr>
        </p:nvSpPr>
        <p:spPr>
          <a:xfrm>
            <a:off x="5846818" y="2269322"/>
            <a:ext cx="4435365" cy="5784615"/>
          </a:xfrm>
        </p:spPr>
        <p:txBody>
          <a:bodyPr>
            <a:normAutofit/>
          </a:bodyPr>
          <a:lstStyle>
            <a:lvl1pPr marL="304792" indent="-304792">
              <a:buClr>
                <a:schemeClr val="accent1"/>
              </a:buClr>
              <a:buFont typeface="Arial" panose="020B0604020202020204" pitchFamily="34" charset="0"/>
              <a:buChar char="•"/>
              <a:defRPr sz="2600">
                <a:solidFill>
                  <a:srgbClr val="000000"/>
                </a:solidFill>
              </a:defRPr>
            </a:lvl1pPr>
            <a:lvl2pPr marL="914377" indent="-304792">
              <a:buClr>
                <a:schemeClr val="accent1"/>
              </a:buClr>
              <a:buFont typeface="Arial" panose="020B0604020202020204" pitchFamily="34" charset="0"/>
              <a:buChar char="•"/>
              <a:defRPr sz="2600">
                <a:solidFill>
                  <a:srgbClr val="000000"/>
                </a:solidFill>
              </a:defRPr>
            </a:lvl2pPr>
            <a:lvl3pPr marL="1523962" indent="-304792">
              <a:buClr>
                <a:schemeClr val="accent1"/>
              </a:buClr>
              <a:buFont typeface="Arial" panose="020B0604020202020204" pitchFamily="34" charset="0"/>
              <a:buChar char="•"/>
              <a:defRPr sz="2600">
                <a:solidFill>
                  <a:srgbClr val="000000"/>
                </a:solidFill>
              </a:defRPr>
            </a:lvl3pPr>
            <a:lvl4pPr marL="2133547" indent="-304792">
              <a:buClr>
                <a:schemeClr val="accent1"/>
              </a:buClr>
              <a:buFont typeface="Arial" panose="020B0604020202020204" pitchFamily="34" charset="0"/>
              <a:buChar char="•"/>
              <a:defRPr sz="2600">
                <a:solidFill>
                  <a:srgbClr val="000000"/>
                </a:solidFill>
              </a:defRPr>
            </a:lvl4pPr>
            <a:lvl5pPr marL="2743131" indent="-304792">
              <a:buClr>
                <a:schemeClr val="accent1"/>
              </a:buClr>
              <a:buFont typeface="Arial" panose="020B0604020202020204" pitchFamily="34" charset="0"/>
              <a:buChar char="•"/>
              <a:defRPr sz="2600">
                <a:solidFill>
                  <a:srgbClr val="000000"/>
                </a:solidFill>
              </a:defRPr>
            </a:lvl5pPr>
          </a:lstStyle>
          <a:p>
            <a:pPr marL="0" indent="0">
              <a:buNone/>
            </a:pPr>
            <a:r>
              <a:rPr lang="en-GB">
                <a:solidFill>
                  <a:schemeClr val="accent1"/>
                </a:solidFill>
              </a:rPr>
              <a:t>Text</a:t>
            </a:r>
          </a:p>
          <a:p>
            <a:r>
              <a:rPr lang="en-GB"/>
              <a:t>When creating a PowerPoint presentation, we suggest using font size 26 in Arial so the text is legible </a:t>
            </a:r>
          </a:p>
          <a:p>
            <a:r>
              <a:rPr lang="en-GB"/>
              <a:t>If using multiple levels of bullet points, the indented versions should look like this:</a:t>
            </a:r>
          </a:p>
          <a:p>
            <a:pPr lvl="1"/>
            <a:r>
              <a:rPr lang="en-GB"/>
              <a:t>Text </a:t>
            </a:r>
          </a:p>
          <a:p>
            <a:pPr lvl="2"/>
            <a:r>
              <a:rPr lang="en-GB"/>
              <a:t>Text </a:t>
            </a:r>
          </a:p>
          <a:p>
            <a:pPr lvl="3"/>
            <a:r>
              <a:rPr lang="en-GB"/>
              <a:t>Text </a:t>
            </a:r>
          </a:p>
          <a:p>
            <a:pPr lvl="4"/>
            <a:r>
              <a:rPr lang="en-GB"/>
              <a:t>Text </a:t>
            </a:r>
          </a:p>
        </p:txBody>
      </p:sp>
      <p:sp>
        <p:nvSpPr>
          <p:cNvPr id="12" name="Content Placeholder 9">
            <a:extLst>
              <a:ext uri="{FF2B5EF4-FFF2-40B4-BE49-F238E27FC236}">
                <a16:creationId xmlns:a16="http://schemas.microsoft.com/office/drawing/2014/main" id="{B6E3490B-E9DE-43AD-A68B-56580A22FB88}"/>
              </a:ext>
            </a:extLst>
          </p:cNvPr>
          <p:cNvSpPr>
            <a:spLocks noGrp="1"/>
          </p:cNvSpPr>
          <p:nvPr>
            <p:ph sz="quarter" idx="26" hasCustomPrompt="1"/>
          </p:nvPr>
        </p:nvSpPr>
        <p:spPr>
          <a:xfrm>
            <a:off x="10588739" y="2269308"/>
            <a:ext cx="4435365" cy="5784617"/>
          </a:xfrm>
        </p:spPr>
        <p:txBody>
          <a:bodyPr>
            <a:normAutofit/>
          </a:bodyPr>
          <a:lstStyle>
            <a:lvl1pPr marL="304792" indent="-304792">
              <a:buClr>
                <a:schemeClr val="accent1"/>
              </a:buClr>
              <a:buFont typeface="Arial" panose="020B0604020202020204" pitchFamily="34" charset="0"/>
              <a:buChar char="•"/>
              <a:defRPr sz="2600">
                <a:solidFill>
                  <a:srgbClr val="000000"/>
                </a:solidFill>
              </a:defRPr>
            </a:lvl1pPr>
            <a:lvl2pPr marL="914377" indent="-304792">
              <a:buClr>
                <a:schemeClr val="accent1"/>
              </a:buClr>
              <a:buFont typeface="Arial" panose="020B0604020202020204" pitchFamily="34" charset="0"/>
              <a:buChar char="•"/>
              <a:defRPr sz="2600">
                <a:solidFill>
                  <a:srgbClr val="000000"/>
                </a:solidFill>
              </a:defRPr>
            </a:lvl2pPr>
            <a:lvl3pPr marL="1523962" indent="-304792">
              <a:buClr>
                <a:schemeClr val="accent1"/>
              </a:buClr>
              <a:buFont typeface="Arial" panose="020B0604020202020204" pitchFamily="34" charset="0"/>
              <a:buChar char="•"/>
              <a:defRPr sz="2600">
                <a:solidFill>
                  <a:srgbClr val="000000"/>
                </a:solidFill>
              </a:defRPr>
            </a:lvl3pPr>
            <a:lvl4pPr marL="2133547" indent="-304792">
              <a:buClr>
                <a:schemeClr val="accent1"/>
              </a:buClr>
              <a:buFont typeface="Arial" panose="020B0604020202020204" pitchFamily="34" charset="0"/>
              <a:buChar char="•"/>
              <a:defRPr sz="2600">
                <a:solidFill>
                  <a:srgbClr val="000000"/>
                </a:solidFill>
              </a:defRPr>
            </a:lvl4pPr>
            <a:lvl5pPr marL="2743131" indent="-304792">
              <a:buClr>
                <a:schemeClr val="accent1"/>
              </a:buClr>
              <a:buFont typeface="Arial" panose="020B0604020202020204" pitchFamily="34" charset="0"/>
              <a:buChar char="•"/>
              <a:defRPr sz="2600">
                <a:solidFill>
                  <a:srgbClr val="000000"/>
                </a:solidFill>
              </a:defRPr>
            </a:lvl5pPr>
          </a:lstStyle>
          <a:p>
            <a:pPr marL="0" indent="0">
              <a:buNone/>
            </a:pPr>
            <a:r>
              <a:rPr lang="en-GB">
                <a:solidFill>
                  <a:schemeClr val="accent1"/>
                </a:solidFill>
              </a:rPr>
              <a:t>Colours</a:t>
            </a:r>
          </a:p>
          <a:p>
            <a:r>
              <a:rPr lang="en-GB"/>
              <a:t>The template uses the </a:t>
            </a:r>
            <a:r>
              <a:rPr lang="en-US"/>
              <a:t>primary blue and white, and secondary teal </a:t>
            </a:r>
            <a:r>
              <a:rPr lang="en-US" err="1"/>
              <a:t>colours</a:t>
            </a:r>
            <a:endParaRPr lang="en-US"/>
          </a:p>
          <a:p>
            <a:r>
              <a:rPr lang="en-GB"/>
              <a:t>The remaining secondary colours are used for graphs and accent colours. </a:t>
            </a:r>
          </a:p>
          <a:p>
            <a:r>
              <a:rPr lang="en-GB"/>
              <a:t>For optimal accessibility, secondary colours, other than teal or dark grey, should not be used in text</a:t>
            </a:r>
          </a:p>
        </p:txBody>
      </p:sp>
      <p:sp>
        <p:nvSpPr>
          <p:cNvPr id="17" name="Content Placeholder 9">
            <a:extLst>
              <a:ext uri="{FF2B5EF4-FFF2-40B4-BE49-F238E27FC236}">
                <a16:creationId xmlns:a16="http://schemas.microsoft.com/office/drawing/2014/main" id="{50B958F1-7E64-4D53-8425-6F28867607DD}"/>
              </a:ext>
            </a:extLst>
          </p:cNvPr>
          <p:cNvSpPr>
            <a:spLocks noGrp="1"/>
          </p:cNvSpPr>
          <p:nvPr>
            <p:ph sz="quarter" idx="13" hasCustomPrompt="1"/>
          </p:nvPr>
        </p:nvSpPr>
        <p:spPr>
          <a:xfrm>
            <a:off x="1219200" y="2269322"/>
            <a:ext cx="4321061" cy="5784601"/>
          </a:xfrm>
        </p:spPr>
        <p:txBody>
          <a:bodyPr>
            <a:noAutofit/>
          </a:bodyPr>
          <a:lstStyle>
            <a:lvl1pPr marL="304792" indent="-304792">
              <a:buClr>
                <a:schemeClr val="accent1"/>
              </a:buClr>
              <a:buFont typeface="Arial" panose="020B0604020202020204" pitchFamily="34" charset="0"/>
              <a:buChar char="•"/>
              <a:defRPr sz="2600">
                <a:solidFill>
                  <a:srgbClr val="000000"/>
                </a:solidFill>
              </a:defRPr>
            </a:lvl1pPr>
            <a:lvl2pPr marL="914377" indent="-304792">
              <a:buClr>
                <a:schemeClr val="accent1"/>
              </a:buClr>
              <a:buFont typeface="Arial" panose="020B0604020202020204" pitchFamily="34" charset="0"/>
              <a:buChar char="•"/>
              <a:defRPr sz="2600">
                <a:solidFill>
                  <a:srgbClr val="000000"/>
                </a:solidFill>
              </a:defRPr>
            </a:lvl2pPr>
            <a:lvl3pPr marL="1523962" indent="-304792">
              <a:buClr>
                <a:schemeClr val="accent1"/>
              </a:buClr>
              <a:buFont typeface="Arial" panose="020B0604020202020204" pitchFamily="34" charset="0"/>
              <a:buChar char="•"/>
              <a:defRPr sz="2600">
                <a:solidFill>
                  <a:srgbClr val="000000"/>
                </a:solidFill>
              </a:defRPr>
            </a:lvl3pPr>
            <a:lvl4pPr marL="2133547" indent="-304792">
              <a:buClr>
                <a:schemeClr val="accent1"/>
              </a:buClr>
              <a:buFont typeface="Arial" panose="020B0604020202020204" pitchFamily="34" charset="0"/>
              <a:buChar char="•"/>
              <a:defRPr sz="2600">
                <a:solidFill>
                  <a:srgbClr val="000000"/>
                </a:solidFill>
              </a:defRPr>
            </a:lvl4pPr>
            <a:lvl5pPr marL="2743131" indent="-304792">
              <a:buClr>
                <a:schemeClr val="accent1"/>
              </a:buClr>
              <a:buFont typeface="Arial" panose="020B0604020202020204" pitchFamily="34" charset="0"/>
              <a:buChar char="•"/>
              <a:defRPr sz="2600">
                <a:solidFill>
                  <a:srgbClr val="000000"/>
                </a:solidFill>
              </a:defRPr>
            </a:lvl5pPr>
          </a:lstStyle>
          <a:p>
            <a:pPr marL="0" indent="0">
              <a:buNone/>
            </a:pPr>
            <a:r>
              <a:rPr lang="en-GB">
                <a:solidFill>
                  <a:schemeClr val="accent1"/>
                </a:solidFill>
              </a:rPr>
              <a:t>Slides</a:t>
            </a:r>
          </a:p>
          <a:p>
            <a:r>
              <a:rPr lang="en-GB"/>
              <a:t>Slide templates are saved in a Master slide deck, accessed via ‘New Slide’</a:t>
            </a:r>
          </a:p>
          <a:p>
            <a:r>
              <a:rPr lang="en-GB"/>
              <a:t>Some slides, like this one, have dual lines running the height of the heading and subhead</a:t>
            </a:r>
          </a:p>
          <a:p>
            <a:r>
              <a:rPr lang="en-US"/>
              <a:t>There are also slides available with only one heading (i.e. no subhead)</a:t>
            </a:r>
          </a:p>
          <a:p>
            <a:r>
              <a:rPr lang="en-US">
                <a:solidFill>
                  <a:schemeClr val="tx1"/>
                </a:solidFill>
              </a:rPr>
              <a:t>The footer line should include the document title and page number</a:t>
            </a:r>
          </a:p>
        </p:txBody>
      </p:sp>
      <p:cxnSp>
        <p:nvCxnSpPr>
          <p:cNvPr id="19" name="Straight Connector 18">
            <a:extLst>
              <a:ext uri="{FF2B5EF4-FFF2-40B4-BE49-F238E27FC236}">
                <a16:creationId xmlns:a16="http://schemas.microsoft.com/office/drawing/2014/main" id="{360CA430-7315-E245-9693-775D2FBE93CF}"/>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610FC0C-D6FA-CF41-94C8-EC99A03327A9}"/>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16" name="Footer Placeholder 4">
            <a:extLst>
              <a:ext uri="{FF2B5EF4-FFF2-40B4-BE49-F238E27FC236}">
                <a16:creationId xmlns:a16="http://schemas.microsoft.com/office/drawing/2014/main" id="{64174CE3-9EED-B040-9DD8-B650BBD898C6}"/>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18" name="Slide Number Placeholder 5">
            <a:extLst>
              <a:ext uri="{FF2B5EF4-FFF2-40B4-BE49-F238E27FC236}">
                <a16:creationId xmlns:a16="http://schemas.microsoft.com/office/drawing/2014/main" id="{AD8D2718-E8D8-3A4A-8E4E-6BAB5AEA2117}"/>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1014902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head Intro 3 Column">
    <p:spTree>
      <p:nvGrpSpPr>
        <p:cNvPr id="1" name=""/>
        <p:cNvGrpSpPr/>
        <p:nvPr/>
      </p:nvGrpSpPr>
      <p:grpSpPr>
        <a:xfrm>
          <a:off x="0" y="0"/>
          <a:ext cx="0" cy="0"/>
          <a:chOff x="0" y="0"/>
          <a:chExt cx="0" cy="0"/>
        </a:xfrm>
      </p:grpSpPr>
      <p:sp>
        <p:nvSpPr>
          <p:cNvPr id="23" name="Content Placeholder 9">
            <a:extLst>
              <a:ext uri="{FF2B5EF4-FFF2-40B4-BE49-F238E27FC236}">
                <a16:creationId xmlns:a16="http://schemas.microsoft.com/office/drawing/2014/main" id="{0C532851-4697-4B02-B344-E4852AF78CBF}"/>
              </a:ext>
            </a:extLst>
          </p:cNvPr>
          <p:cNvSpPr>
            <a:spLocks noGrp="1"/>
          </p:cNvSpPr>
          <p:nvPr>
            <p:ph sz="quarter" idx="13"/>
          </p:nvPr>
        </p:nvSpPr>
        <p:spPr>
          <a:xfrm>
            <a:off x="1206500" y="4427969"/>
            <a:ext cx="4333761" cy="3625956"/>
          </a:xfrm>
        </p:spPr>
        <p:txBody>
          <a:bodyPr>
            <a:normAutofit/>
          </a:bodyPr>
          <a:lstStyle>
            <a:lvl1pPr marL="285750" indent="-285750">
              <a:buClr>
                <a:schemeClr val="accent1"/>
              </a:buClr>
              <a:buFont typeface="Arial" panose="020B0604020202020204" pitchFamily="34" charset="0"/>
              <a:buChar char="•"/>
              <a:defRPr sz="1400">
                <a:solidFill>
                  <a:srgbClr val="000000"/>
                </a:solidFill>
              </a:defRPr>
            </a:lvl1pPr>
            <a:lvl2pPr marL="914377" indent="-304792">
              <a:buClr>
                <a:schemeClr val="accent1"/>
              </a:buClr>
              <a:buFont typeface="Arial" panose="020B0604020202020204" pitchFamily="34" charset="0"/>
              <a:buChar char="•"/>
              <a:defRPr sz="1400">
                <a:solidFill>
                  <a:srgbClr val="000000"/>
                </a:solidFill>
              </a:defRPr>
            </a:lvl2pPr>
            <a:lvl3pPr marL="1523962" indent="-304792">
              <a:buClr>
                <a:schemeClr val="accent1"/>
              </a:buClr>
              <a:buFont typeface="Arial" panose="020B0604020202020204" pitchFamily="34" charset="0"/>
              <a:buChar char="•"/>
              <a:defRPr sz="1400">
                <a:solidFill>
                  <a:srgbClr val="000000"/>
                </a:solidFill>
              </a:defRPr>
            </a:lvl3pPr>
            <a:lvl4pPr marL="2133547" indent="-304792">
              <a:buClr>
                <a:schemeClr val="accent1"/>
              </a:buClr>
              <a:buFont typeface="Arial" panose="020B0604020202020204" pitchFamily="34" charset="0"/>
              <a:buChar char="•"/>
              <a:defRPr sz="1400">
                <a:solidFill>
                  <a:srgbClr val="000000"/>
                </a:solidFill>
              </a:defRPr>
            </a:lvl4pPr>
            <a:lvl5pPr marL="2743131" indent="-304792">
              <a:buClr>
                <a:schemeClr val="accent1"/>
              </a:buClr>
              <a:buFont typeface="Arial" panose="020B0604020202020204" pitchFamily="34" charset="0"/>
              <a:buChar char="•"/>
              <a:defRPr sz="14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itle 1">
            <a:extLst>
              <a:ext uri="{FF2B5EF4-FFF2-40B4-BE49-F238E27FC236}">
                <a16:creationId xmlns:a16="http://schemas.microsoft.com/office/drawing/2014/main" id="{EF499182-B1CD-4399-99FD-7B1CA914FD59}"/>
              </a:ext>
            </a:extLst>
          </p:cNvPr>
          <p:cNvSpPr>
            <a:spLocks noGrp="1"/>
          </p:cNvSpPr>
          <p:nvPr>
            <p:ph type="title" hasCustomPrompt="1"/>
          </p:nvPr>
        </p:nvSpPr>
        <p:spPr>
          <a:xfrm>
            <a:off x="1219201" y="486833"/>
            <a:ext cx="13817599" cy="1146048"/>
          </a:xfrm>
        </p:spPr>
        <p:txBody>
          <a:bodyPr>
            <a:normAutofit/>
          </a:bodyPr>
          <a:lstStyle>
            <a:lvl1pPr>
              <a:defRPr sz="4400" cap="all" baseline="0"/>
            </a:lvl1pPr>
          </a:lstStyle>
          <a:p>
            <a:r>
              <a:rPr lang="en-US"/>
              <a:t>TITLE</a:t>
            </a:r>
            <a:endParaRPr lang="en-GB"/>
          </a:p>
        </p:txBody>
      </p:sp>
      <p:sp>
        <p:nvSpPr>
          <p:cNvPr id="15" name="Text Placeholder 7">
            <a:extLst>
              <a:ext uri="{FF2B5EF4-FFF2-40B4-BE49-F238E27FC236}">
                <a16:creationId xmlns:a16="http://schemas.microsoft.com/office/drawing/2014/main" id="{DD26DE28-F20D-4AC8-830A-0B227BBF3E71}"/>
              </a:ext>
            </a:extLst>
          </p:cNvPr>
          <p:cNvSpPr>
            <a:spLocks noGrp="1"/>
          </p:cNvSpPr>
          <p:nvPr>
            <p:ph type="body" sz="quarter" idx="24" hasCustomPrompt="1"/>
          </p:nvPr>
        </p:nvSpPr>
        <p:spPr>
          <a:xfrm>
            <a:off x="1206504" y="1288233"/>
            <a:ext cx="13817600" cy="672704"/>
          </a:xfrm>
        </p:spPr>
        <p:txBody>
          <a:bodyPr>
            <a:noAutofit/>
          </a:bodyPr>
          <a:lstStyle>
            <a:lvl1pPr marL="0" indent="0">
              <a:buNone/>
              <a:defRPr sz="2600">
                <a:solidFill>
                  <a:schemeClr val="accent1"/>
                </a:solidFill>
              </a:defRPr>
            </a:lvl1pPr>
          </a:lstStyle>
          <a:p>
            <a:pPr lvl="0"/>
            <a:r>
              <a:rPr lang="en-US"/>
              <a:t>Subhead</a:t>
            </a:r>
          </a:p>
        </p:txBody>
      </p:sp>
      <p:grpSp>
        <p:nvGrpSpPr>
          <p:cNvPr id="24" name="Group 23">
            <a:extLst>
              <a:ext uri="{FF2B5EF4-FFF2-40B4-BE49-F238E27FC236}">
                <a16:creationId xmlns:a16="http://schemas.microsoft.com/office/drawing/2014/main" id="{2B2BEA28-E69E-446A-8D07-47359D51750A}"/>
              </a:ext>
            </a:extLst>
          </p:cNvPr>
          <p:cNvGrpSpPr/>
          <p:nvPr userDrawn="1"/>
        </p:nvGrpSpPr>
        <p:grpSpPr>
          <a:xfrm>
            <a:off x="1104904" y="838200"/>
            <a:ext cx="68580" cy="794681"/>
            <a:chOff x="1117600" y="762000"/>
            <a:chExt cx="76200" cy="914400"/>
          </a:xfrm>
        </p:grpSpPr>
        <p:cxnSp>
          <p:nvCxnSpPr>
            <p:cNvPr id="25" name="Straight Connector 24">
              <a:extLst>
                <a:ext uri="{FF2B5EF4-FFF2-40B4-BE49-F238E27FC236}">
                  <a16:creationId xmlns:a16="http://schemas.microsoft.com/office/drawing/2014/main" id="{F321A306-CDDD-4260-9B43-735C7B6CAD4F}"/>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EFDFD5D-5B15-4489-8A48-C27C4D2047E6}"/>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sp>
        <p:nvSpPr>
          <p:cNvPr id="11" name="Content Placeholder 9">
            <a:extLst>
              <a:ext uri="{FF2B5EF4-FFF2-40B4-BE49-F238E27FC236}">
                <a16:creationId xmlns:a16="http://schemas.microsoft.com/office/drawing/2014/main" id="{B521F896-C72A-4808-8E5F-BD943642FECD}"/>
              </a:ext>
            </a:extLst>
          </p:cNvPr>
          <p:cNvSpPr>
            <a:spLocks noGrp="1"/>
          </p:cNvSpPr>
          <p:nvPr>
            <p:ph sz="quarter" idx="25"/>
          </p:nvPr>
        </p:nvSpPr>
        <p:spPr>
          <a:xfrm>
            <a:off x="5846818" y="2269322"/>
            <a:ext cx="4435365" cy="5784615"/>
          </a:xfrm>
        </p:spPr>
        <p:txBody>
          <a:bodyPr>
            <a:normAutofit/>
          </a:bodyPr>
          <a:lstStyle>
            <a:lvl1pPr marL="285750" indent="-285750">
              <a:buClr>
                <a:schemeClr val="accent1"/>
              </a:buClr>
              <a:buFont typeface="Arial" panose="020B0604020202020204" pitchFamily="34" charset="0"/>
              <a:buChar char="•"/>
              <a:defRPr sz="1400">
                <a:solidFill>
                  <a:srgbClr val="000000"/>
                </a:solidFill>
              </a:defRPr>
            </a:lvl1pPr>
            <a:lvl2pPr marL="914377" indent="-304792">
              <a:buClr>
                <a:schemeClr val="accent1"/>
              </a:buClr>
              <a:buFont typeface="Arial" panose="020B0604020202020204" pitchFamily="34" charset="0"/>
              <a:buChar char="•"/>
              <a:defRPr sz="1400">
                <a:solidFill>
                  <a:srgbClr val="000000"/>
                </a:solidFill>
              </a:defRPr>
            </a:lvl2pPr>
            <a:lvl3pPr marL="1523962" indent="-304792">
              <a:buClr>
                <a:schemeClr val="accent1"/>
              </a:buClr>
              <a:buFont typeface="Arial" panose="020B0604020202020204" pitchFamily="34" charset="0"/>
              <a:buChar char="•"/>
              <a:defRPr sz="1400">
                <a:solidFill>
                  <a:srgbClr val="000000"/>
                </a:solidFill>
              </a:defRPr>
            </a:lvl3pPr>
            <a:lvl4pPr marL="2133547" indent="-304792">
              <a:buClr>
                <a:schemeClr val="accent1"/>
              </a:buClr>
              <a:buFont typeface="Arial" panose="020B0604020202020204" pitchFamily="34" charset="0"/>
              <a:buChar char="•"/>
              <a:defRPr sz="1400">
                <a:solidFill>
                  <a:srgbClr val="000000"/>
                </a:solidFill>
              </a:defRPr>
            </a:lvl4pPr>
            <a:lvl5pPr marL="2743131" indent="-304792">
              <a:buClr>
                <a:schemeClr val="accent1"/>
              </a:buClr>
              <a:buFont typeface="Arial" panose="020B0604020202020204" pitchFamily="34" charset="0"/>
              <a:buChar char="•"/>
              <a:defRPr sz="14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Content Placeholder 9">
            <a:extLst>
              <a:ext uri="{FF2B5EF4-FFF2-40B4-BE49-F238E27FC236}">
                <a16:creationId xmlns:a16="http://schemas.microsoft.com/office/drawing/2014/main" id="{B6E3490B-E9DE-43AD-A68B-56580A22FB88}"/>
              </a:ext>
            </a:extLst>
          </p:cNvPr>
          <p:cNvSpPr>
            <a:spLocks noGrp="1"/>
          </p:cNvSpPr>
          <p:nvPr>
            <p:ph sz="quarter" idx="26"/>
          </p:nvPr>
        </p:nvSpPr>
        <p:spPr>
          <a:xfrm>
            <a:off x="10588739" y="2269308"/>
            <a:ext cx="4435365" cy="5784617"/>
          </a:xfrm>
        </p:spPr>
        <p:txBody>
          <a:bodyPr>
            <a:normAutofit/>
          </a:bodyPr>
          <a:lstStyle>
            <a:lvl1pPr marL="285750" indent="-285750">
              <a:buClr>
                <a:schemeClr val="accent1"/>
              </a:buClr>
              <a:buFont typeface="Arial" panose="020B0604020202020204" pitchFamily="34" charset="0"/>
              <a:buChar char="•"/>
              <a:defRPr sz="1400">
                <a:solidFill>
                  <a:srgbClr val="000000"/>
                </a:solidFill>
              </a:defRPr>
            </a:lvl1pPr>
            <a:lvl2pPr marL="914377" indent="-304792">
              <a:buClr>
                <a:schemeClr val="accent1"/>
              </a:buClr>
              <a:buFont typeface="Arial" panose="020B0604020202020204" pitchFamily="34" charset="0"/>
              <a:buChar char="•"/>
              <a:defRPr sz="1400">
                <a:solidFill>
                  <a:srgbClr val="000000"/>
                </a:solidFill>
              </a:defRPr>
            </a:lvl2pPr>
            <a:lvl3pPr marL="1523962" indent="-304792">
              <a:buClr>
                <a:schemeClr val="accent1"/>
              </a:buClr>
              <a:buFont typeface="Arial" panose="020B0604020202020204" pitchFamily="34" charset="0"/>
              <a:buChar char="•"/>
              <a:defRPr sz="1400">
                <a:solidFill>
                  <a:srgbClr val="000000"/>
                </a:solidFill>
              </a:defRPr>
            </a:lvl3pPr>
            <a:lvl4pPr marL="2133547" indent="-304792">
              <a:buClr>
                <a:schemeClr val="accent1"/>
              </a:buClr>
              <a:buFont typeface="Arial" panose="020B0604020202020204" pitchFamily="34" charset="0"/>
              <a:buChar char="•"/>
              <a:defRPr sz="1400">
                <a:solidFill>
                  <a:srgbClr val="000000"/>
                </a:solidFill>
              </a:defRPr>
            </a:lvl4pPr>
            <a:lvl5pPr marL="2743131" indent="-304792">
              <a:buClr>
                <a:schemeClr val="accent1"/>
              </a:buClr>
              <a:buFont typeface="Arial" panose="020B0604020202020204" pitchFamily="34" charset="0"/>
              <a:buChar char="•"/>
              <a:defRPr sz="14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ext Placeholder 4">
            <a:extLst>
              <a:ext uri="{FF2B5EF4-FFF2-40B4-BE49-F238E27FC236}">
                <a16:creationId xmlns:a16="http://schemas.microsoft.com/office/drawing/2014/main" id="{8C9D379A-62E7-4ADE-9403-520A968E5A1F}"/>
              </a:ext>
            </a:extLst>
          </p:cNvPr>
          <p:cNvSpPr>
            <a:spLocks noGrp="1"/>
          </p:cNvSpPr>
          <p:nvPr>
            <p:ph type="body" sz="quarter" idx="27" hasCustomPrompt="1"/>
          </p:nvPr>
        </p:nvSpPr>
        <p:spPr>
          <a:xfrm>
            <a:off x="1206504" y="2269308"/>
            <a:ext cx="4333871" cy="1942330"/>
          </a:xfrm>
        </p:spPr>
        <p:txBody>
          <a:bodyPr>
            <a:normAutofit/>
          </a:bodyPr>
          <a:lstStyle>
            <a:lvl1pPr marL="0" indent="0">
              <a:buNone/>
              <a:defRPr sz="1800">
                <a:solidFill>
                  <a:schemeClr val="accent1"/>
                </a:solidFill>
              </a:defRPr>
            </a:lvl1pPr>
          </a:lstStyle>
          <a:p>
            <a:pPr lvl="0"/>
            <a:r>
              <a:rPr lang="en-US"/>
              <a:t>This slide is for text heavy documents. This text is font size 18 in Arial. </a:t>
            </a:r>
          </a:p>
        </p:txBody>
      </p:sp>
      <p:cxnSp>
        <p:nvCxnSpPr>
          <p:cNvPr id="19" name="Straight Connector 18">
            <a:extLst>
              <a:ext uri="{FF2B5EF4-FFF2-40B4-BE49-F238E27FC236}">
                <a16:creationId xmlns:a16="http://schemas.microsoft.com/office/drawing/2014/main" id="{1BE2308B-0889-624C-844E-BE4624950671}"/>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811C2A0A-6D95-D94D-BCC4-F3D6AD6576A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18" name="Footer Placeholder 4">
            <a:extLst>
              <a:ext uri="{FF2B5EF4-FFF2-40B4-BE49-F238E27FC236}">
                <a16:creationId xmlns:a16="http://schemas.microsoft.com/office/drawing/2014/main" id="{D19815E2-9727-444D-82C6-C7DA8A846F97}"/>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22" name="Slide Number Placeholder 5">
            <a:extLst>
              <a:ext uri="{FF2B5EF4-FFF2-40B4-BE49-F238E27FC236}">
                <a16:creationId xmlns:a16="http://schemas.microsoft.com/office/drawing/2014/main" id="{A73472DF-FFEA-B841-B6AD-51DC32D402FF}"/>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2344803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 3 Column">
    <p:spTree>
      <p:nvGrpSpPr>
        <p:cNvPr id="1" name=""/>
        <p:cNvGrpSpPr/>
        <p:nvPr/>
      </p:nvGrpSpPr>
      <p:grpSpPr>
        <a:xfrm>
          <a:off x="0" y="0"/>
          <a:ext cx="0" cy="0"/>
          <a:chOff x="0" y="0"/>
          <a:chExt cx="0" cy="0"/>
        </a:xfrm>
      </p:grpSpPr>
      <p:sp>
        <p:nvSpPr>
          <p:cNvPr id="23" name="Content Placeholder 9">
            <a:extLst>
              <a:ext uri="{FF2B5EF4-FFF2-40B4-BE49-F238E27FC236}">
                <a16:creationId xmlns:a16="http://schemas.microsoft.com/office/drawing/2014/main" id="{0C532851-4697-4B02-B344-E4852AF78CBF}"/>
              </a:ext>
            </a:extLst>
          </p:cNvPr>
          <p:cNvSpPr>
            <a:spLocks noGrp="1"/>
          </p:cNvSpPr>
          <p:nvPr>
            <p:ph sz="quarter" idx="13"/>
          </p:nvPr>
        </p:nvSpPr>
        <p:spPr>
          <a:xfrm>
            <a:off x="1231896" y="4427983"/>
            <a:ext cx="4308366" cy="3625955"/>
          </a:xfrm>
        </p:spPr>
        <p:txBody>
          <a:bodyPr>
            <a:normAutofit/>
          </a:bodyPr>
          <a:lstStyle>
            <a:lvl1pPr marL="0" indent="0">
              <a:buNone/>
              <a:defRPr sz="1400">
                <a:solidFill>
                  <a:srgbClr val="000000"/>
                </a:solidFill>
              </a:defRPr>
            </a:lvl1pPr>
            <a:lvl2pPr>
              <a:defRPr sz="1200"/>
            </a:lvl2pPr>
            <a:lvl3pPr>
              <a:defRPr sz="1200"/>
            </a:lvl3pPr>
            <a:lvl4pPr>
              <a:defRPr sz="1200"/>
            </a:lvl4pPr>
            <a:lvl5pPr>
              <a:defRPr sz="1200"/>
            </a:lvl5pPr>
          </a:lstStyle>
          <a:p>
            <a:pPr lvl="0"/>
            <a:r>
              <a:rPr lang="en-GB"/>
              <a:t>Click to edit Master text styles</a:t>
            </a:r>
          </a:p>
        </p:txBody>
      </p:sp>
      <p:sp>
        <p:nvSpPr>
          <p:cNvPr id="14" name="Title 1">
            <a:extLst>
              <a:ext uri="{FF2B5EF4-FFF2-40B4-BE49-F238E27FC236}">
                <a16:creationId xmlns:a16="http://schemas.microsoft.com/office/drawing/2014/main" id="{EF499182-B1CD-4399-99FD-7B1CA914FD59}"/>
              </a:ext>
            </a:extLst>
          </p:cNvPr>
          <p:cNvSpPr>
            <a:spLocks noGrp="1"/>
          </p:cNvSpPr>
          <p:nvPr>
            <p:ph type="title" hasCustomPrompt="1"/>
          </p:nvPr>
        </p:nvSpPr>
        <p:spPr>
          <a:xfrm>
            <a:off x="1219201" y="486833"/>
            <a:ext cx="13817599" cy="1146048"/>
          </a:xfrm>
        </p:spPr>
        <p:txBody>
          <a:bodyPr>
            <a:normAutofit/>
          </a:bodyPr>
          <a:lstStyle>
            <a:lvl1pPr>
              <a:defRPr sz="4400" cap="all" baseline="0"/>
            </a:lvl1pPr>
          </a:lstStyle>
          <a:p>
            <a:r>
              <a:rPr lang="en-US"/>
              <a:t>TITLE</a:t>
            </a:r>
            <a:endParaRPr lang="en-GB"/>
          </a:p>
        </p:txBody>
      </p:sp>
      <p:grpSp>
        <p:nvGrpSpPr>
          <p:cNvPr id="24" name="Group 23">
            <a:extLst>
              <a:ext uri="{FF2B5EF4-FFF2-40B4-BE49-F238E27FC236}">
                <a16:creationId xmlns:a16="http://schemas.microsoft.com/office/drawing/2014/main" id="{2B2BEA28-E69E-446A-8D07-47359D51750A}"/>
              </a:ext>
            </a:extLst>
          </p:cNvPr>
          <p:cNvGrpSpPr/>
          <p:nvPr userDrawn="1"/>
        </p:nvGrpSpPr>
        <p:grpSpPr>
          <a:xfrm>
            <a:off x="1104904" y="838201"/>
            <a:ext cx="68580" cy="421431"/>
            <a:chOff x="1117600" y="762000"/>
            <a:chExt cx="76200" cy="914400"/>
          </a:xfrm>
        </p:grpSpPr>
        <p:cxnSp>
          <p:nvCxnSpPr>
            <p:cNvPr id="25" name="Straight Connector 24">
              <a:extLst>
                <a:ext uri="{FF2B5EF4-FFF2-40B4-BE49-F238E27FC236}">
                  <a16:creationId xmlns:a16="http://schemas.microsoft.com/office/drawing/2014/main" id="{F321A306-CDDD-4260-9B43-735C7B6CAD4F}"/>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EFDFD5D-5B15-4489-8A48-C27C4D2047E6}"/>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sp>
        <p:nvSpPr>
          <p:cNvPr id="11" name="Content Placeholder 9">
            <a:extLst>
              <a:ext uri="{FF2B5EF4-FFF2-40B4-BE49-F238E27FC236}">
                <a16:creationId xmlns:a16="http://schemas.microsoft.com/office/drawing/2014/main" id="{B521F896-C72A-4808-8E5F-BD943642FECD}"/>
              </a:ext>
            </a:extLst>
          </p:cNvPr>
          <p:cNvSpPr>
            <a:spLocks noGrp="1"/>
          </p:cNvSpPr>
          <p:nvPr>
            <p:ph sz="quarter" idx="25"/>
          </p:nvPr>
        </p:nvSpPr>
        <p:spPr>
          <a:xfrm>
            <a:off x="5846818" y="2269322"/>
            <a:ext cx="4435365" cy="5784615"/>
          </a:xfrm>
        </p:spPr>
        <p:txBody>
          <a:bodyPr>
            <a:normAutofit/>
          </a:bodyPr>
          <a:lstStyle>
            <a:lvl1pPr marL="0" indent="0">
              <a:buNone/>
              <a:defRPr sz="1400">
                <a:solidFill>
                  <a:srgbClr val="000000"/>
                </a:solidFill>
              </a:defRPr>
            </a:lvl1pPr>
            <a:lvl2pPr>
              <a:defRPr sz="1200"/>
            </a:lvl2pPr>
            <a:lvl3pPr>
              <a:defRPr sz="1200"/>
            </a:lvl3pPr>
            <a:lvl4pPr>
              <a:defRPr sz="1200"/>
            </a:lvl4pPr>
            <a:lvl5pPr>
              <a:defRPr sz="1200"/>
            </a:lvl5pPr>
          </a:lstStyle>
          <a:p>
            <a:pPr lvl="0"/>
            <a:r>
              <a:rPr lang="en-GB"/>
              <a:t>Click to edit Master text styles</a:t>
            </a:r>
          </a:p>
        </p:txBody>
      </p:sp>
      <p:sp>
        <p:nvSpPr>
          <p:cNvPr id="12" name="Content Placeholder 9">
            <a:extLst>
              <a:ext uri="{FF2B5EF4-FFF2-40B4-BE49-F238E27FC236}">
                <a16:creationId xmlns:a16="http://schemas.microsoft.com/office/drawing/2014/main" id="{B6E3490B-E9DE-43AD-A68B-56580A22FB88}"/>
              </a:ext>
            </a:extLst>
          </p:cNvPr>
          <p:cNvSpPr>
            <a:spLocks noGrp="1"/>
          </p:cNvSpPr>
          <p:nvPr>
            <p:ph sz="quarter" idx="26"/>
          </p:nvPr>
        </p:nvSpPr>
        <p:spPr>
          <a:xfrm>
            <a:off x="10588739" y="2269308"/>
            <a:ext cx="4435365" cy="5784617"/>
          </a:xfrm>
        </p:spPr>
        <p:txBody>
          <a:bodyPr>
            <a:normAutofit/>
          </a:bodyPr>
          <a:lstStyle>
            <a:lvl1pPr marL="0" indent="0">
              <a:buNone/>
              <a:defRPr sz="1400">
                <a:solidFill>
                  <a:srgbClr val="000000"/>
                </a:solidFill>
              </a:defRPr>
            </a:lvl1pPr>
            <a:lvl2pPr>
              <a:defRPr sz="1200"/>
            </a:lvl2pPr>
            <a:lvl3pPr>
              <a:defRPr sz="1200"/>
            </a:lvl3pPr>
            <a:lvl4pPr>
              <a:defRPr sz="1200"/>
            </a:lvl4pPr>
            <a:lvl5pPr>
              <a:defRPr sz="1200"/>
            </a:lvl5pPr>
          </a:lstStyle>
          <a:p>
            <a:pPr lvl="0"/>
            <a:r>
              <a:rPr lang="en-GB"/>
              <a:t>Click to edit Master text styles</a:t>
            </a:r>
          </a:p>
        </p:txBody>
      </p:sp>
      <p:sp>
        <p:nvSpPr>
          <p:cNvPr id="5" name="Text Placeholder 4">
            <a:extLst>
              <a:ext uri="{FF2B5EF4-FFF2-40B4-BE49-F238E27FC236}">
                <a16:creationId xmlns:a16="http://schemas.microsoft.com/office/drawing/2014/main" id="{F1F3391A-C355-49FE-934A-5BE8C0788323}"/>
              </a:ext>
            </a:extLst>
          </p:cNvPr>
          <p:cNvSpPr>
            <a:spLocks noGrp="1"/>
          </p:cNvSpPr>
          <p:nvPr>
            <p:ph type="body" sz="quarter" idx="27"/>
          </p:nvPr>
        </p:nvSpPr>
        <p:spPr>
          <a:xfrm>
            <a:off x="1231899" y="2269308"/>
            <a:ext cx="4308476" cy="1942330"/>
          </a:xfrm>
        </p:spPr>
        <p:txBody>
          <a:bodyPr>
            <a:normAutofit/>
          </a:bodyPr>
          <a:lstStyle>
            <a:lvl1pPr marL="0" indent="0">
              <a:buNone/>
              <a:defRPr sz="1800">
                <a:solidFill>
                  <a:schemeClr val="accent1"/>
                </a:solidFill>
              </a:defRPr>
            </a:lvl1pPr>
          </a:lstStyle>
          <a:p>
            <a:pPr lvl="0"/>
            <a:r>
              <a:rPr lang="en-GB"/>
              <a:t>Click to edit Master text styles</a:t>
            </a:r>
          </a:p>
        </p:txBody>
      </p:sp>
      <p:cxnSp>
        <p:nvCxnSpPr>
          <p:cNvPr id="17" name="Straight Connector 16">
            <a:extLst>
              <a:ext uri="{FF2B5EF4-FFF2-40B4-BE49-F238E27FC236}">
                <a16:creationId xmlns:a16="http://schemas.microsoft.com/office/drawing/2014/main" id="{6B4325CA-D453-4D47-AEF6-F162094E0325}"/>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8C0F13D-3F63-BB42-BEC9-FAE0F107267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16" name="Footer Placeholder 4">
            <a:extLst>
              <a:ext uri="{FF2B5EF4-FFF2-40B4-BE49-F238E27FC236}">
                <a16:creationId xmlns:a16="http://schemas.microsoft.com/office/drawing/2014/main" id="{82EAE992-1E0E-1D43-818C-86C2B7EB67BC}"/>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19" name="Slide Number Placeholder 5">
            <a:extLst>
              <a:ext uri="{FF2B5EF4-FFF2-40B4-BE49-F238E27FC236}">
                <a16:creationId xmlns:a16="http://schemas.microsoft.com/office/drawing/2014/main" id="{79ACF2CD-CD4E-114D-A7A1-F545DC0B3905}"/>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3551527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head Single Column Imag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080F458-9C89-412F-9189-2B5E4669CBFF}"/>
              </a:ext>
            </a:extLst>
          </p:cNvPr>
          <p:cNvSpPr>
            <a:spLocks noGrp="1"/>
          </p:cNvSpPr>
          <p:nvPr>
            <p:ph type="pic" sz="quarter" idx="12"/>
          </p:nvPr>
        </p:nvSpPr>
        <p:spPr>
          <a:xfrm>
            <a:off x="11010900" y="0"/>
            <a:ext cx="5245099" cy="7643811"/>
          </a:xfrm>
          <a:custGeom>
            <a:avLst/>
            <a:gdLst>
              <a:gd name="connsiteX0" fmla="*/ 0 w 3933824"/>
              <a:gd name="connsiteY0" fmla="*/ 0 h 5732858"/>
              <a:gd name="connsiteX1" fmla="*/ 3933824 w 3933824"/>
              <a:gd name="connsiteY1" fmla="*/ 0 h 5732858"/>
              <a:gd name="connsiteX2" fmla="*/ 3933824 w 3933824"/>
              <a:gd name="connsiteY2" fmla="*/ 5732858 h 5732858"/>
              <a:gd name="connsiteX3" fmla="*/ 384557 w 3933824"/>
              <a:gd name="connsiteY3" fmla="*/ 5732858 h 5732858"/>
              <a:gd name="connsiteX4" fmla="*/ 7628 w 3933824"/>
              <a:gd name="connsiteY4" fmla="*/ 5425652 h 5732858"/>
              <a:gd name="connsiteX5" fmla="*/ 0 w 3933824"/>
              <a:gd name="connsiteY5" fmla="*/ 5349987 h 573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824" h="5732858">
                <a:moveTo>
                  <a:pt x="0" y="0"/>
                </a:moveTo>
                <a:lnTo>
                  <a:pt x="3933824" y="0"/>
                </a:lnTo>
                <a:lnTo>
                  <a:pt x="3933824" y="5732858"/>
                </a:lnTo>
                <a:lnTo>
                  <a:pt x="384557" y="5732858"/>
                </a:lnTo>
                <a:cubicBezTo>
                  <a:pt x="198629" y="5732858"/>
                  <a:pt x="43504" y="5600974"/>
                  <a:pt x="7628" y="5425652"/>
                </a:cubicBezTo>
                <a:lnTo>
                  <a:pt x="0" y="5349987"/>
                </a:lnTo>
                <a:close/>
              </a:path>
            </a:pathLst>
          </a:custGeom>
        </p:spPr>
        <p:txBody>
          <a:bodyPr wrap="square">
            <a:noAutofit/>
          </a:bodyPr>
          <a:lstStyle/>
          <a:p>
            <a:r>
              <a:rPr lang="en-GB"/>
              <a:t>Click icon to add picture</a:t>
            </a:r>
          </a:p>
        </p:txBody>
      </p:sp>
      <p:sp>
        <p:nvSpPr>
          <p:cNvPr id="16" name="Content Placeholder 9">
            <a:extLst>
              <a:ext uri="{FF2B5EF4-FFF2-40B4-BE49-F238E27FC236}">
                <a16:creationId xmlns:a16="http://schemas.microsoft.com/office/drawing/2014/main" id="{6E430ED4-C444-4179-AAC2-01565708AE40}"/>
              </a:ext>
            </a:extLst>
          </p:cNvPr>
          <p:cNvSpPr>
            <a:spLocks noGrp="1"/>
          </p:cNvSpPr>
          <p:nvPr>
            <p:ph sz="quarter" idx="13"/>
          </p:nvPr>
        </p:nvSpPr>
        <p:spPr>
          <a:xfrm>
            <a:off x="1204483" y="2267939"/>
            <a:ext cx="9153744" cy="5375862"/>
          </a:xfrm>
        </p:spPr>
        <p:txBody>
          <a:bodyPr>
            <a:normAutofit/>
          </a:bodyPr>
          <a:lstStyle>
            <a:lvl1pPr marL="304792" indent="-304792">
              <a:buClr>
                <a:schemeClr val="accent1"/>
              </a:buClr>
              <a:buFont typeface="Arial" panose="020B0604020202020204" pitchFamily="34" charset="0"/>
              <a:buChar char="•"/>
              <a:defRPr sz="2600">
                <a:solidFill>
                  <a:srgbClr val="000000"/>
                </a:solidFill>
              </a:defRPr>
            </a:lvl1pPr>
            <a:lvl2pPr marL="914377" indent="-304792">
              <a:buClr>
                <a:schemeClr val="accent1"/>
              </a:buClr>
              <a:buFont typeface="Arial" panose="020B0604020202020204" pitchFamily="34" charset="0"/>
              <a:buChar char="•"/>
              <a:defRPr sz="2600">
                <a:solidFill>
                  <a:srgbClr val="000000"/>
                </a:solidFill>
              </a:defRPr>
            </a:lvl2pPr>
            <a:lvl3pPr marL="1523962" indent="-304792">
              <a:buClr>
                <a:schemeClr val="accent1"/>
              </a:buClr>
              <a:buFont typeface="Arial" panose="020B0604020202020204" pitchFamily="34" charset="0"/>
              <a:buChar char="•"/>
              <a:defRPr sz="2600">
                <a:solidFill>
                  <a:srgbClr val="000000"/>
                </a:solidFill>
              </a:defRPr>
            </a:lvl3pPr>
            <a:lvl4pPr marL="2133547" indent="-304792">
              <a:buClr>
                <a:schemeClr val="accent1"/>
              </a:buClr>
              <a:buFont typeface="Arial" panose="020B0604020202020204" pitchFamily="34" charset="0"/>
              <a:buChar char="•"/>
              <a:defRPr sz="2600">
                <a:solidFill>
                  <a:srgbClr val="000000"/>
                </a:solidFill>
              </a:defRPr>
            </a:lvl4pPr>
            <a:lvl5pPr marL="2743131" indent="-304792">
              <a:buClr>
                <a:schemeClr val="accent1"/>
              </a:buClr>
              <a:buFont typeface="Arial" panose="020B0604020202020204" pitchFamily="34" charset="0"/>
              <a:buChar char="•"/>
              <a:defRPr sz="26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itle 1">
            <a:extLst>
              <a:ext uri="{FF2B5EF4-FFF2-40B4-BE49-F238E27FC236}">
                <a16:creationId xmlns:a16="http://schemas.microsoft.com/office/drawing/2014/main" id="{7D52CBD5-339C-4F50-828C-0011385DAB5B}"/>
              </a:ext>
            </a:extLst>
          </p:cNvPr>
          <p:cNvSpPr>
            <a:spLocks noGrp="1"/>
          </p:cNvSpPr>
          <p:nvPr>
            <p:ph type="title" hasCustomPrompt="1"/>
          </p:nvPr>
        </p:nvSpPr>
        <p:spPr>
          <a:xfrm>
            <a:off x="1219201" y="486833"/>
            <a:ext cx="9141301" cy="1146048"/>
          </a:xfrm>
        </p:spPr>
        <p:txBody>
          <a:bodyPr>
            <a:normAutofit/>
          </a:bodyPr>
          <a:lstStyle>
            <a:lvl1pPr>
              <a:defRPr sz="4400" cap="all" baseline="0"/>
            </a:lvl1pPr>
          </a:lstStyle>
          <a:p>
            <a:r>
              <a:rPr lang="en-US"/>
              <a:t>TITLE</a:t>
            </a:r>
            <a:endParaRPr lang="en-GB"/>
          </a:p>
        </p:txBody>
      </p:sp>
      <p:sp>
        <p:nvSpPr>
          <p:cNvPr id="24" name="Text Placeholder 7">
            <a:extLst>
              <a:ext uri="{FF2B5EF4-FFF2-40B4-BE49-F238E27FC236}">
                <a16:creationId xmlns:a16="http://schemas.microsoft.com/office/drawing/2014/main" id="{25963DA6-53AA-420A-A295-D90C64FA1DAD}"/>
              </a:ext>
            </a:extLst>
          </p:cNvPr>
          <p:cNvSpPr>
            <a:spLocks noGrp="1"/>
          </p:cNvSpPr>
          <p:nvPr>
            <p:ph type="body" sz="quarter" idx="24" hasCustomPrompt="1"/>
          </p:nvPr>
        </p:nvSpPr>
        <p:spPr>
          <a:xfrm>
            <a:off x="1206504" y="1288233"/>
            <a:ext cx="9153744" cy="672704"/>
          </a:xfrm>
        </p:spPr>
        <p:txBody>
          <a:bodyPr>
            <a:noAutofit/>
          </a:bodyPr>
          <a:lstStyle>
            <a:lvl1pPr marL="0" indent="0">
              <a:buNone/>
              <a:defRPr sz="2600">
                <a:solidFill>
                  <a:schemeClr val="accent1"/>
                </a:solidFill>
              </a:defRPr>
            </a:lvl1pPr>
          </a:lstStyle>
          <a:p>
            <a:pPr lvl="0"/>
            <a:r>
              <a:rPr lang="en-US"/>
              <a:t>Subhead</a:t>
            </a:r>
          </a:p>
        </p:txBody>
      </p:sp>
      <p:grpSp>
        <p:nvGrpSpPr>
          <p:cNvPr id="25" name="Group 24">
            <a:extLst>
              <a:ext uri="{FF2B5EF4-FFF2-40B4-BE49-F238E27FC236}">
                <a16:creationId xmlns:a16="http://schemas.microsoft.com/office/drawing/2014/main" id="{784C5B54-AD51-4E2A-A1FF-E02D427C01B9}"/>
              </a:ext>
            </a:extLst>
          </p:cNvPr>
          <p:cNvGrpSpPr/>
          <p:nvPr userDrawn="1"/>
        </p:nvGrpSpPr>
        <p:grpSpPr>
          <a:xfrm>
            <a:off x="1104904" y="838200"/>
            <a:ext cx="68580" cy="794681"/>
            <a:chOff x="1117600" y="762000"/>
            <a:chExt cx="76200" cy="914400"/>
          </a:xfrm>
        </p:grpSpPr>
        <p:cxnSp>
          <p:nvCxnSpPr>
            <p:cNvPr id="26" name="Straight Connector 25">
              <a:extLst>
                <a:ext uri="{FF2B5EF4-FFF2-40B4-BE49-F238E27FC236}">
                  <a16:creationId xmlns:a16="http://schemas.microsoft.com/office/drawing/2014/main" id="{C4CE9FE8-4013-4220-A252-A51D7098C909}"/>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10FA8E6-535F-4ED7-BC37-A6D2DDAD0AB5}"/>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cxnSp>
        <p:nvCxnSpPr>
          <p:cNvPr id="14" name="Straight Connector 13">
            <a:extLst>
              <a:ext uri="{FF2B5EF4-FFF2-40B4-BE49-F238E27FC236}">
                <a16:creationId xmlns:a16="http://schemas.microsoft.com/office/drawing/2014/main" id="{4CF054FA-8EEA-9741-8B80-2BDCD8E8FA04}"/>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C75D7F5-C582-D244-98BC-C795F7009CD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13" name="Footer Placeholder 4">
            <a:extLst>
              <a:ext uri="{FF2B5EF4-FFF2-40B4-BE49-F238E27FC236}">
                <a16:creationId xmlns:a16="http://schemas.microsoft.com/office/drawing/2014/main" id="{2889D1D0-A5C4-DD4B-89B5-63EF2855E987}"/>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19" name="Slide Number Placeholder 5">
            <a:extLst>
              <a:ext uri="{FF2B5EF4-FFF2-40B4-BE49-F238E27FC236}">
                <a16:creationId xmlns:a16="http://schemas.microsoft.com/office/drawing/2014/main" id="{41C6D242-4CBB-8A4E-A392-8F96E5FF7F20}"/>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1905772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head Single Column 3 Image Til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080F458-9C89-412F-9189-2B5E4669CBFF}"/>
              </a:ext>
            </a:extLst>
          </p:cNvPr>
          <p:cNvSpPr>
            <a:spLocks noGrp="1"/>
          </p:cNvSpPr>
          <p:nvPr>
            <p:ph type="pic" sz="quarter" idx="12"/>
          </p:nvPr>
        </p:nvSpPr>
        <p:spPr>
          <a:xfrm>
            <a:off x="10169525" y="4401313"/>
            <a:ext cx="2497963" cy="2990088"/>
          </a:xfrm>
          <a:custGeom>
            <a:avLst/>
            <a:gdLst>
              <a:gd name="connsiteX0" fmla="*/ 0 w 3933824"/>
              <a:gd name="connsiteY0" fmla="*/ 0 h 5732858"/>
              <a:gd name="connsiteX1" fmla="*/ 3933824 w 3933824"/>
              <a:gd name="connsiteY1" fmla="*/ 0 h 5732858"/>
              <a:gd name="connsiteX2" fmla="*/ 3933824 w 3933824"/>
              <a:gd name="connsiteY2" fmla="*/ 5732858 h 5732858"/>
              <a:gd name="connsiteX3" fmla="*/ 384557 w 3933824"/>
              <a:gd name="connsiteY3" fmla="*/ 5732858 h 5732858"/>
              <a:gd name="connsiteX4" fmla="*/ 7628 w 3933824"/>
              <a:gd name="connsiteY4" fmla="*/ 5425652 h 5732858"/>
              <a:gd name="connsiteX5" fmla="*/ 0 w 3933824"/>
              <a:gd name="connsiteY5" fmla="*/ 5349987 h 573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824" h="5732858">
                <a:moveTo>
                  <a:pt x="0" y="0"/>
                </a:moveTo>
                <a:lnTo>
                  <a:pt x="3933824" y="0"/>
                </a:lnTo>
                <a:lnTo>
                  <a:pt x="3933824" y="5732858"/>
                </a:lnTo>
                <a:lnTo>
                  <a:pt x="384557" y="5732858"/>
                </a:lnTo>
                <a:cubicBezTo>
                  <a:pt x="198629" y="5732858"/>
                  <a:pt x="43504" y="5600974"/>
                  <a:pt x="7628" y="5425652"/>
                </a:cubicBezTo>
                <a:lnTo>
                  <a:pt x="0" y="5349987"/>
                </a:lnTo>
                <a:close/>
              </a:path>
            </a:pathLst>
          </a:custGeom>
        </p:spPr>
        <p:txBody>
          <a:bodyPr wrap="square">
            <a:noAutofit/>
          </a:bodyPr>
          <a:lstStyle/>
          <a:p>
            <a:r>
              <a:rPr lang="en-GB"/>
              <a:t>Click icon to add picture</a:t>
            </a:r>
          </a:p>
        </p:txBody>
      </p:sp>
      <p:sp>
        <p:nvSpPr>
          <p:cNvPr id="6" name="Picture Placeholder 5">
            <a:extLst>
              <a:ext uri="{FF2B5EF4-FFF2-40B4-BE49-F238E27FC236}">
                <a16:creationId xmlns:a16="http://schemas.microsoft.com/office/drawing/2014/main" id="{654F66B8-F204-40FD-B4EB-CBB0CEE4186E}"/>
              </a:ext>
            </a:extLst>
          </p:cNvPr>
          <p:cNvSpPr>
            <a:spLocks noGrp="1"/>
          </p:cNvSpPr>
          <p:nvPr>
            <p:ph type="pic" sz="quarter" idx="15"/>
          </p:nvPr>
        </p:nvSpPr>
        <p:spPr>
          <a:xfrm>
            <a:off x="12837922" y="4392913"/>
            <a:ext cx="2313175" cy="2998488"/>
          </a:xfrm>
        </p:spPr>
        <p:txBody>
          <a:bodyPr/>
          <a:lstStyle/>
          <a:p>
            <a:r>
              <a:rPr lang="en-GB"/>
              <a:t>Click icon to add picture</a:t>
            </a:r>
          </a:p>
        </p:txBody>
      </p:sp>
      <p:sp>
        <p:nvSpPr>
          <p:cNvPr id="8" name="Picture Placeholder 7">
            <a:extLst>
              <a:ext uri="{FF2B5EF4-FFF2-40B4-BE49-F238E27FC236}">
                <a16:creationId xmlns:a16="http://schemas.microsoft.com/office/drawing/2014/main" id="{FECBC514-56C5-4E3C-838A-8E282BDAF091}"/>
              </a:ext>
            </a:extLst>
          </p:cNvPr>
          <p:cNvSpPr>
            <a:spLocks noGrp="1"/>
          </p:cNvSpPr>
          <p:nvPr>
            <p:ph type="pic" sz="quarter" idx="16"/>
          </p:nvPr>
        </p:nvSpPr>
        <p:spPr>
          <a:xfrm>
            <a:off x="10170541" y="2281782"/>
            <a:ext cx="4980556" cy="1911703"/>
          </a:xfrm>
        </p:spPr>
        <p:txBody>
          <a:bodyPr/>
          <a:lstStyle/>
          <a:p>
            <a:r>
              <a:rPr lang="en-GB"/>
              <a:t>Click icon to add picture</a:t>
            </a:r>
          </a:p>
        </p:txBody>
      </p:sp>
      <p:sp>
        <p:nvSpPr>
          <p:cNvPr id="14" name="Title 1">
            <a:extLst>
              <a:ext uri="{FF2B5EF4-FFF2-40B4-BE49-F238E27FC236}">
                <a16:creationId xmlns:a16="http://schemas.microsoft.com/office/drawing/2014/main" id="{C0ABBFD1-3795-458E-A80E-4B741268E96C}"/>
              </a:ext>
            </a:extLst>
          </p:cNvPr>
          <p:cNvSpPr>
            <a:spLocks noGrp="1"/>
          </p:cNvSpPr>
          <p:nvPr>
            <p:ph type="title" hasCustomPrompt="1"/>
          </p:nvPr>
        </p:nvSpPr>
        <p:spPr>
          <a:xfrm>
            <a:off x="1219201" y="486833"/>
            <a:ext cx="13817599" cy="1146048"/>
          </a:xfrm>
        </p:spPr>
        <p:txBody>
          <a:bodyPr>
            <a:normAutofit/>
          </a:bodyPr>
          <a:lstStyle>
            <a:lvl1pPr>
              <a:defRPr sz="4400" cap="all" baseline="0"/>
            </a:lvl1pPr>
          </a:lstStyle>
          <a:p>
            <a:r>
              <a:rPr lang="en-US"/>
              <a:t>TITLE</a:t>
            </a:r>
            <a:endParaRPr lang="en-GB"/>
          </a:p>
        </p:txBody>
      </p:sp>
      <p:sp>
        <p:nvSpPr>
          <p:cNvPr id="16" name="Text Placeholder 7">
            <a:extLst>
              <a:ext uri="{FF2B5EF4-FFF2-40B4-BE49-F238E27FC236}">
                <a16:creationId xmlns:a16="http://schemas.microsoft.com/office/drawing/2014/main" id="{3A2AA23D-FBFF-43FA-BF50-B63C39467357}"/>
              </a:ext>
            </a:extLst>
          </p:cNvPr>
          <p:cNvSpPr>
            <a:spLocks noGrp="1"/>
          </p:cNvSpPr>
          <p:nvPr>
            <p:ph type="body" sz="quarter" idx="24" hasCustomPrompt="1"/>
          </p:nvPr>
        </p:nvSpPr>
        <p:spPr>
          <a:xfrm>
            <a:off x="1206504" y="1288233"/>
            <a:ext cx="13817600" cy="672704"/>
          </a:xfrm>
        </p:spPr>
        <p:txBody>
          <a:bodyPr>
            <a:noAutofit/>
          </a:bodyPr>
          <a:lstStyle>
            <a:lvl1pPr marL="0" indent="0">
              <a:buNone/>
              <a:defRPr sz="2600">
                <a:solidFill>
                  <a:schemeClr val="accent1"/>
                </a:solidFill>
              </a:defRPr>
            </a:lvl1pPr>
          </a:lstStyle>
          <a:p>
            <a:pPr lvl="0"/>
            <a:r>
              <a:rPr lang="en-US"/>
              <a:t>Subhead</a:t>
            </a:r>
            <a:endParaRPr lang="en-GB"/>
          </a:p>
        </p:txBody>
      </p:sp>
      <p:grpSp>
        <p:nvGrpSpPr>
          <p:cNvPr id="17" name="Group 16">
            <a:extLst>
              <a:ext uri="{FF2B5EF4-FFF2-40B4-BE49-F238E27FC236}">
                <a16:creationId xmlns:a16="http://schemas.microsoft.com/office/drawing/2014/main" id="{12F53A7F-8965-4ECA-994E-75D9CE77DB3E}"/>
              </a:ext>
            </a:extLst>
          </p:cNvPr>
          <p:cNvGrpSpPr/>
          <p:nvPr userDrawn="1"/>
        </p:nvGrpSpPr>
        <p:grpSpPr>
          <a:xfrm>
            <a:off x="1104904" y="838200"/>
            <a:ext cx="68580" cy="794681"/>
            <a:chOff x="1117600" y="762000"/>
            <a:chExt cx="76200" cy="914400"/>
          </a:xfrm>
        </p:grpSpPr>
        <p:cxnSp>
          <p:nvCxnSpPr>
            <p:cNvPr id="18" name="Straight Connector 17">
              <a:extLst>
                <a:ext uri="{FF2B5EF4-FFF2-40B4-BE49-F238E27FC236}">
                  <a16:creationId xmlns:a16="http://schemas.microsoft.com/office/drawing/2014/main" id="{C094A902-5C3C-4B77-9D7D-6FBB44076078}"/>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3102D4E-9C92-4049-9062-17748D09E175}"/>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sp>
        <p:nvSpPr>
          <p:cNvPr id="5" name="Text Placeholder 4">
            <a:extLst>
              <a:ext uri="{FF2B5EF4-FFF2-40B4-BE49-F238E27FC236}">
                <a16:creationId xmlns:a16="http://schemas.microsoft.com/office/drawing/2014/main" id="{B1D89BBD-6A11-4633-AF3F-DF614ACF03D1}"/>
              </a:ext>
            </a:extLst>
          </p:cNvPr>
          <p:cNvSpPr>
            <a:spLocks noGrp="1"/>
          </p:cNvSpPr>
          <p:nvPr>
            <p:ph type="body" sz="quarter" idx="25"/>
          </p:nvPr>
        </p:nvSpPr>
        <p:spPr>
          <a:xfrm>
            <a:off x="1206503" y="2281782"/>
            <a:ext cx="8289921" cy="5109618"/>
          </a:xfrm>
        </p:spPr>
        <p:txBody>
          <a:bodyPr>
            <a:normAutofit/>
          </a:bodyPr>
          <a:lstStyle>
            <a:lvl1pPr marL="304792" indent="-304792">
              <a:buClr>
                <a:schemeClr val="accent1"/>
              </a:buClr>
              <a:buFont typeface="Arial" panose="020B0604020202020204" pitchFamily="34" charset="0"/>
              <a:buChar char="•"/>
              <a:defRPr sz="2600">
                <a:solidFill>
                  <a:srgbClr val="000000"/>
                </a:solidFill>
              </a:defRPr>
            </a:lvl1pPr>
            <a:lvl2pPr marL="914377" indent="-304792">
              <a:buClr>
                <a:schemeClr val="accent1"/>
              </a:buClr>
              <a:buFont typeface="Arial" panose="020B0604020202020204" pitchFamily="34" charset="0"/>
              <a:buChar char="•"/>
              <a:defRPr sz="2600">
                <a:solidFill>
                  <a:srgbClr val="000000"/>
                </a:solidFill>
              </a:defRPr>
            </a:lvl2pPr>
            <a:lvl3pPr marL="1523962" indent="-304792">
              <a:buClr>
                <a:schemeClr val="accent1"/>
              </a:buClr>
              <a:buFont typeface="Arial" panose="020B0604020202020204" pitchFamily="34" charset="0"/>
              <a:buChar char="•"/>
              <a:defRPr sz="2600">
                <a:solidFill>
                  <a:srgbClr val="000000"/>
                </a:solidFill>
              </a:defRPr>
            </a:lvl3pPr>
            <a:lvl4pPr marL="2133547" indent="-304792">
              <a:buClr>
                <a:schemeClr val="accent1"/>
              </a:buClr>
              <a:buFont typeface="Arial" panose="020B0604020202020204" pitchFamily="34" charset="0"/>
              <a:buChar char="•"/>
              <a:defRPr sz="2600">
                <a:solidFill>
                  <a:srgbClr val="000000"/>
                </a:solidFill>
              </a:defRPr>
            </a:lvl4pPr>
            <a:lvl5pPr marL="2743131" indent="-304792">
              <a:buClr>
                <a:schemeClr val="accent1"/>
              </a:buClr>
              <a:buFont typeface="Arial" panose="020B0604020202020204" pitchFamily="34" charset="0"/>
              <a:buChar char="•"/>
              <a:defRPr sz="26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21" name="Straight Connector 20">
            <a:extLst>
              <a:ext uri="{FF2B5EF4-FFF2-40B4-BE49-F238E27FC236}">
                <a16:creationId xmlns:a16="http://schemas.microsoft.com/office/drawing/2014/main" id="{F3CD574D-DAD5-354A-A1FB-839A81A5B9E6}"/>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B4BC9A45-715A-064B-BAEC-F4630AA9131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20" name="Footer Placeholder 4">
            <a:extLst>
              <a:ext uri="{FF2B5EF4-FFF2-40B4-BE49-F238E27FC236}">
                <a16:creationId xmlns:a16="http://schemas.microsoft.com/office/drawing/2014/main" id="{B97FDE03-23F5-D647-A58E-144BEB6A8B11}"/>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25" name="Slide Number Placeholder 5">
            <a:extLst>
              <a:ext uri="{FF2B5EF4-FFF2-40B4-BE49-F238E27FC236}">
                <a16:creationId xmlns:a16="http://schemas.microsoft.com/office/drawing/2014/main" id="{3395B17D-8086-1145-819A-496AC830CCAC}"/>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3529856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ndscape Image Text">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BED005A3-C4D7-4902-B49F-2D9DA522706C}"/>
              </a:ext>
            </a:extLst>
          </p:cNvPr>
          <p:cNvSpPr>
            <a:spLocks noGrp="1"/>
          </p:cNvSpPr>
          <p:nvPr>
            <p:ph type="pic" sz="quarter" idx="12"/>
          </p:nvPr>
        </p:nvSpPr>
        <p:spPr>
          <a:xfrm>
            <a:off x="0" y="0"/>
            <a:ext cx="15138400" cy="3938016"/>
          </a:xfrm>
          <a:custGeom>
            <a:avLst/>
            <a:gdLst>
              <a:gd name="connsiteX0" fmla="*/ 0 w 11353800"/>
              <a:gd name="connsiteY0" fmla="*/ 0 h 2953512"/>
              <a:gd name="connsiteX1" fmla="*/ 11353800 w 11353800"/>
              <a:gd name="connsiteY1" fmla="*/ 0 h 2953512"/>
              <a:gd name="connsiteX2" fmla="*/ 11353800 w 11353800"/>
              <a:gd name="connsiteY2" fmla="*/ 2461250 h 2953512"/>
              <a:gd name="connsiteX3" fmla="*/ 10861538 w 11353800"/>
              <a:gd name="connsiteY3" fmla="*/ 2953512 h 2953512"/>
              <a:gd name="connsiteX4" fmla="*/ 0 w 11353800"/>
              <a:gd name="connsiteY4" fmla="*/ 2953512 h 295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800" h="2953512">
                <a:moveTo>
                  <a:pt x="0" y="0"/>
                </a:moveTo>
                <a:lnTo>
                  <a:pt x="11353800" y="0"/>
                </a:lnTo>
                <a:lnTo>
                  <a:pt x="11353800" y="2461250"/>
                </a:lnTo>
                <a:cubicBezTo>
                  <a:pt x="11353800" y="2733119"/>
                  <a:pt x="11133407" y="2953512"/>
                  <a:pt x="10861538" y="2953512"/>
                </a:cubicBezTo>
                <a:lnTo>
                  <a:pt x="0" y="2953512"/>
                </a:lnTo>
                <a:close/>
              </a:path>
            </a:pathLst>
          </a:custGeom>
        </p:spPr>
        <p:txBody>
          <a:bodyPr wrap="square">
            <a:noAutofit/>
          </a:bodyPr>
          <a:lstStyle/>
          <a:p>
            <a:r>
              <a:rPr lang="en-GB"/>
              <a:t>Click icon to add picture</a:t>
            </a:r>
          </a:p>
        </p:txBody>
      </p:sp>
      <p:sp>
        <p:nvSpPr>
          <p:cNvPr id="18" name="Title 1">
            <a:extLst>
              <a:ext uri="{FF2B5EF4-FFF2-40B4-BE49-F238E27FC236}">
                <a16:creationId xmlns:a16="http://schemas.microsoft.com/office/drawing/2014/main" id="{162D4F87-60AF-4901-BF6B-ADC20A201986}"/>
              </a:ext>
            </a:extLst>
          </p:cNvPr>
          <p:cNvSpPr>
            <a:spLocks noGrp="1"/>
          </p:cNvSpPr>
          <p:nvPr>
            <p:ph type="title" hasCustomPrompt="1"/>
          </p:nvPr>
        </p:nvSpPr>
        <p:spPr>
          <a:xfrm>
            <a:off x="1219201" y="486833"/>
            <a:ext cx="13817599" cy="1146048"/>
          </a:xfrm>
        </p:spPr>
        <p:txBody>
          <a:bodyPr>
            <a:normAutofit/>
          </a:bodyPr>
          <a:lstStyle>
            <a:lvl1pPr>
              <a:defRPr sz="4400" cap="all" baseline="0"/>
            </a:lvl1pPr>
          </a:lstStyle>
          <a:p>
            <a:r>
              <a:rPr lang="en-US"/>
              <a:t>TITLE</a:t>
            </a:r>
            <a:endParaRPr lang="en-GB"/>
          </a:p>
        </p:txBody>
      </p:sp>
      <p:sp>
        <p:nvSpPr>
          <p:cNvPr id="19" name="Text Placeholder 7">
            <a:extLst>
              <a:ext uri="{FF2B5EF4-FFF2-40B4-BE49-F238E27FC236}">
                <a16:creationId xmlns:a16="http://schemas.microsoft.com/office/drawing/2014/main" id="{AC7FE937-45D7-43AC-87F0-F0862ED3DC23}"/>
              </a:ext>
            </a:extLst>
          </p:cNvPr>
          <p:cNvSpPr>
            <a:spLocks noGrp="1"/>
          </p:cNvSpPr>
          <p:nvPr>
            <p:ph type="body" sz="quarter" idx="24" hasCustomPrompt="1"/>
          </p:nvPr>
        </p:nvSpPr>
        <p:spPr>
          <a:xfrm>
            <a:off x="1206504" y="1288233"/>
            <a:ext cx="13817600" cy="672704"/>
          </a:xfrm>
        </p:spPr>
        <p:txBody>
          <a:bodyPr>
            <a:noAutofit/>
          </a:bodyPr>
          <a:lstStyle>
            <a:lvl1pPr marL="0" indent="0">
              <a:buNone/>
              <a:defRPr sz="2600">
                <a:solidFill>
                  <a:schemeClr val="accent1"/>
                </a:solidFill>
              </a:defRPr>
            </a:lvl1pPr>
          </a:lstStyle>
          <a:p>
            <a:pPr lvl="0"/>
            <a:r>
              <a:rPr lang="en-US"/>
              <a:t>Subhead</a:t>
            </a:r>
            <a:endParaRPr lang="en-GB"/>
          </a:p>
        </p:txBody>
      </p:sp>
      <p:grpSp>
        <p:nvGrpSpPr>
          <p:cNvPr id="20" name="Group 19">
            <a:extLst>
              <a:ext uri="{FF2B5EF4-FFF2-40B4-BE49-F238E27FC236}">
                <a16:creationId xmlns:a16="http://schemas.microsoft.com/office/drawing/2014/main" id="{075BC4D5-4C83-465C-96F9-357D3141EE2F}"/>
              </a:ext>
            </a:extLst>
          </p:cNvPr>
          <p:cNvGrpSpPr/>
          <p:nvPr userDrawn="1"/>
        </p:nvGrpSpPr>
        <p:grpSpPr>
          <a:xfrm>
            <a:off x="1104904" y="838200"/>
            <a:ext cx="68580" cy="794681"/>
            <a:chOff x="1117600" y="762000"/>
            <a:chExt cx="76200" cy="914400"/>
          </a:xfrm>
        </p:grpSpPr>
        <p:cxnSp>
          <p:nvCxnSpPr>
            <p:cNvPr id="21" name="Straight Connector 20">
              <a:extLst>
                <a:ext uri="{FF2B5EF4-FFF2-40B4-BE49-F238E27FC236}">
                  <a16:creationId xmlns:a16="http://schemas.microsoft.com/office/drawing/2014/main" id="{0250EC4B-C310-419B-937D-3795B67B0BF5}"/>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0AC6899-3229-4A65-9A9A-5C22C70148EE}"/>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sp>
        <p:nvSpPr>
          <p:cNvPr id="14" name="Text Placeholder 4">
            <a:extLst>
              <a:ext uri="{FF2B5EF4-FFF2-40B4-BE49-F238E27FC236}">
                <a16:creationId xmlns:a16="http://schemas.microsoft.com/office/drawing/2014/main" id="{9D37BA97-D1FE-4909-966C-94CAFD974EDC}"/>
              </a:ext>
            </a:extLst>
          </p:cNvPr>
          <p:cNvSpPr>
            <a:spLocks noGrp="1"/>
          </p:cNvSpPr>
          <p:nvPr>
            <p:ph type="body" sz="quarter" idx="26"/>
          </p:nvPr>
        </p:nvSpPr>
        <p:spPr>
          <a:xfrm>
            <a:off x="1306552" y="4284137"/>
            <a:ext cx="6821447" cy="2860368"/>
          </a:xfrm>
        </p:spPr>
        <p:txBody>
          <a:bodyPr>
            <a:normAutofit/>
          </a:bodyPr>
          <a:lstStyle>
            <a:lvl1pPr marL="304792" indent="-304792">
              <a:buClr>
                <a:schemeClr val="accent1"/>
              </a:buClr>
              <a:buFont typeface="Arial" panose="020B0604020202020204" pitchFamily="34" charset="0"/>
              <a:buChar char="•"/>
              <a:defRPr sz="2600">
                <a:solidFill>
                  <a:srgbClr val="000000"/>
                </a:solidFill>
              </a:defRPr>
            </a:lvl1pPr>
            <a:lvl2pPr marL="914377" indent="-304792">
              <a:buClr>
                <a:schemeClr val="accent1"/>
              </a:buClr>
              <a:buFont typeface="Arial" panose="020B0604020202020204" pitchFamily="34" charset="0"/>
              <a:buChar char="•"/>
              <a:defRPr sz="2600">
                <a:solidFill>
                  <a:srgbClr val="000000"/>
                </a:solidFill>
              </a:defRPr>
            </a:lvl2pPr>
            <a:lvl3pPr marL="1523962" indent="-304792">
              <a:buClr>
                <a:schemeClr val="accent1"/>
              </a:buClr>
              <a:buFont typeface="Arial" panose="020B0604020202020204" pitchFamily="34" charset="0"/>
              <a:buChar char="•"/>
              <a:defRPr sz="2600">
                <a:solidFill>
                  <a:srgbClr val="000000"/>
                </a:solidFill>
              </a:defRPr>
            </a:lvl3pPr>
            <a:lvl4pPr marL="2133547" indent="-304792">
              <a:buClr>
                <a:schemeClr val="accent1"/>
              </a:buClr>
              <a:buFont typeface="Arial" panose="020B0604020202020204" pitchFamily="34" charset="0"/>
              <a:buChar char="•"/>
              <a:defRPr sz="2600">
                <a:solidFill>
                  <a:srgbClr val="000000"/>
                </a:solidFill>
              </a:defRPr>
            </a:lvl4pPr>
            <a:lvl5pPr marL="2743131" indent="-304792">
              <a:buClr>
                <a:schemeClr val="accent1"/>
              </a:buClr>
              <a:buFont typeface="Arial" panose="020B0604020202020204" pitchFamily="34" charset="0"/>
              <a:buChar char="•"/>
              <a:defRPr sz="26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6" name="Straight Connector 15">
            <a:extLst>
              <a:ext uri="{FF2B5EF4-FFF2-40B4-BE49-F238E27FC236}">
                <a16:creationId xmlns:a16="http://schemas.microsoft.com/office/drawing/2014/main" id="{69E12C1A-8699-BC4C-8015-B4FF6276EE2A}"/>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1453CA1-4060-AB4C-B1F7-A79C21F436F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15" name="Footer Placeholder 4">
            <a:extLst>
              <a:ext uri="{FF2B5EF4-FFF2-40B4-BE49-F238E27FC236}">
                <a16:creationId xmlns:a16="http://schemas.microsoft.com/office/drawing/2014/main" id="{249350F0-6A9E-B546-B814-1353E4B0CE77}"/>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24" name="Slide Number Placeholder 5">
            <a:extLst>
              <a:ext uri="{FF2B5EF4-FFF2-40B4-BE49-F238E27FC236}">
                <a16:creationId xmlns:a16="http://schemas.microsoft.com/office/drawing/2014/main" id="{D573CC46-C021-0A41-A7BD-A5265C1EEC7A}"/>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1683071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_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03499-BC3D-E141-8BE6-7DED6A337E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2" y="1143"/>
            <a:ext cx="16251936" cy="9141714"/>
          </a:xfrm>
          <a:prstGeom prst="rect">
            <a:avLst/>
          </a:prstGeom>
        </p:spPr>
      </p:pic>
      <p:sp>
        <p:nvSpPr>
          <p:cNvPr id="36" name="Text Placeholder 19">
            <a:extLst>
              <a:ext uri="{FF2B5EF4-FFF2-40B4-BE49-F238E27FC236}">
                <a16:creationId xmlns:a16="http://schemas.microsoft.com/office/drawing/2014/main" id="{ECACF40D-0D2C-41B1-AE7A-1AD3FFF17095}"/>
              </a:ext>
            </a:extLst>
          </p:cNvPr>
          <p:cNvSpPr>
            <a:spLocks noGrp="1"/>
          </p:cNvSpPr>
          <p:nvPr>
            <p:ph type="body" sz="quarter" idx="18"/>
          </p:nvPr>
        </p:nvSpPr>
        <p:spPr>
          <a:xfrm>
            <a:off x="1117600" y="3856575"/>
            <a:ext cx="3643930" cy="1180033"/>
          </a:xfrm>
        </p:spPr>
        <p:txBody>
          <a:bodyPr>
            <a:normAutofit/>
          </a:bodyPr>
          <a:lstStyle>
            <a:lvl1pPr marL="0" indent="0">
              <a:buNone/>
              <a:defRPr sz="2300" b="1">
                <a:solidFill>
                  <a:schemeClr val="accent1"/>
                </a:solidFill>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C848223-3355-4F67-A7D5-32524A6C2D16}"/>
              </a:ext>
            </a:extLst>
          </p:cNvPr>
          <p:cNvSpPr>
            <a:spLocks noGrp="1"/>
          </p:cNvSpPr>
          <p:nvPr>
            <p:ph type="body" sz="quarter" idx="16"/>
          </p:nvPr>
        </p:nvSpPr>
        <p:spPr>
          <a:xfrm>
            <a:off x="1117600" y="5148064"/>
            <a:ext cx="3643930" cy="1180033"/>
          </a:xfrm>
        </p:spPr>
        <p:txBody>
          <a:bodyPr>
            <a:normAutofit/>
          </a:bodyPr>
          <a:lstStyle>
            <a:lvl1pPr marL="0" indent="0">
              <a:buNone/>
              <a:defRPr sz="2300">
                <a:solidFill>
                  <a:srgbClr val="425563"/>
                </a:solidFill>
              </a:defRPr>
            </a:lvl1pPr>
          </a:lstStyle>
          <a:p>
            <a:pPr lvl="0"/>
            <a:r>
              <a:rPr lang="en-GB"/>
              <a:t>Click to edit Master text styles</a:t>
            </a:r>
          </a:p>
        </p:txBody>
      </p:sp>
      <p:sp>
        <p:nvSpPr>
          <p:cNvPr id="38" name="Text Placeholder 28">
            <a:extLst>
              <a:ext uri="{FF2B5EF4-FFF2-40B4-BE49-F238E27FC236}">
                <a16:creationId xmlns:a16="http://schemas.microsoft.com/office/drawing/2014/main" id="{8355F994-011B-4244-952A-1BD103ABFC9F}"/>
              </a:ext>
            </a:extLst>
          </p:cNvPr>
          <p:cNvSpPr>
            <a:spLocks noGrp="1"/>
          </p:cNvSpPr>
          <p:nvPr>
            <p:ph type="body" sz="quarter" idx="15" hasCustomPrompt="1"/>
          </p:nvPr>
        </p:nvSpPr>
        <p:spPr>
          <a:xfrm>
            <a:off x="1118423" y="981642"/>
            <a:ext cx="4057249" cy="921241"/>
          </a:xfrm>
        </p:spPr>
        <p:txBody>
          <a:bodyPr>
            <a:noAutofit/>
          </a:bodyPr>
          <a:lstStyle>
            <a:lvl1pPr marL="0" indent="0">
              <a:buNone/>
              <a:defRPr sz="4600" cap="all" baseline="0">
                <a:solidFill>
                  <a:schemeClr val="tx2"/>
                </a:solidFill>
              </a:defRPr>
            </a:lvl1pPr>
          </a:lstStyle>
          <a:p>
            <a:pPr lvl="0"/>
            <a:r>
              <a:rPr lang="en-US"/>
              <a:t>LONGER HEADINGS </a:t>
            </a:r>
            <a:endParaRPr lang="en-GB"/>
          </a:p>
        </p:txBody>
      </p:sp>
      <p:sp>
        <p:nvSpPr>
          <p:cNvPr id="39" name="Text Placeholder 17">
            <a:extLst>
              <a:ext uri="{FF2B5EF4-FFF2-40B4-BE49-F238E27FC236}">
                <a16:creationId xmlns:a16="http://schemas.microsoft.com/office/drawing/2014/main" id="{9D3A44D4-0C3E-4206-8E2C-A60708CD3B53}"/>
              </a:ext>
            </a:extLst>
          </p:cNvPr>
          <p:cNvSpPr>
            <a:spLocks noGrp="1"/>
          </p:cNvSpPr>
          <p:nvPr>
            <p:ph type="body" sz="quarter" idx="17" hasCustomPrompt="1"/>
          </p:nvPr>
        </p:nvSpPr>
        <p:spPr>
          <a:xfrm>
            <a:off x="1118423" y="2204500"/>
            <a:ext cx="4057249" cy="1153584"/>
          </a:xfrm>
        </p:spPr>
        <p:txBody>
          <a:bodyPr>
            <a:normAutofit/>
          </a:bodyPr>
          <a:lstStyle>
            <a:lvl1pPr marL="0" indent="0">
              <a:buNone/>
              <a:defRPr sz="4600" b="1" cap="all" baseline="0">
                <a:solidFill>
                  <a:schemeClr val="tx2"/>
                </a:solidFill>
              </a:defRPr>
            </a:lvl1pPr>
          </a:lstStyle>
          <a:p>
            <a:pPr lvl="0"/>
            <a:r>
              <a:rPr lang="en-US" b="1"/>
              <a:t>SHOULD USE THIS LAYOUT</a:t>
            </a:r>
            <a:endParaRPr lang="en-GB"/>
          </a:p>
        </p:txBody>
      </p:sp>
      <p:pic>
        <p:nvPicPr>
          <p:cNvPr id="9" name="Picture 8">
            <a:extLst>
              <a:ext uri="{FF2B5EF4-FFF2-40B4-BE49-F238E27FC236}">
                <a16:creationId xmlns:a16="http://schemas.microsoft.com/office/drawing/2014/main" id="{44C73912-5F4E-3A47-9ECB-340A9AF3DF7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534954" y="7668344"/>
            <a:ext cx="3699259" cy="840898"/>
          </a:xfrm>
          <a:prstGeom prst="rect">
            <a:avLst/>
          </a:prstGeom>
        </p:spPr>
      </p:pic>
    </p:spTree>
    <p:extLst>
      <p:ext uri="{BB962C8B-B14F-4D97-AF65-F5344CB8AC3E}">
        <p14:creationId xmlns:p14="http://schemas.microsoft.com/office/powerpoint/2010/main" val="4028800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head Two Column">
    <p:spTree>
      <p:nvGrpSpPr>
        <p:cNvPr id="1" name=""/>
        <p:cNvGrpSpPr/>
        <p:nvPr/>
      </p:nvGrpSpPr>
      <p:grpSpPr>
        <a:xfrm>
          <a:off x="0" y="0"/>
          <a:ext cx="0" cy="0"/>
          <a:chOff x="0" y="0"/>
          <a:chExt cx="0" cy="0"/>
        </a:xfrm>
      </p:grpSpPr>
      <p:sp>
        <p:nvSpPr>
          <p:cNvPr id="12" name="Text Placeholder 22">
            <a:extLst>
              <a:ext uri="{FF2B5EF4-FFF2-40B4-BE49-F238E27FC236}">
                <a16:creationId xmlns:a16="http://schemas.microsoft.com/office/drawing/2014/main" id="{7959FD6A-CA04-4435-B2C8-8BA8C54622A2}"/>
              </a:ext>
            </a:extLst>
          </p:cNvPr>
          <p:cNvSpPr>
            <a:spLocks noGrp="1"/>
          </p:cNvSpPr>
          <p:nvPr>
            <p:ph type="body" sz="quarter" idx="16"/>
          </p:nvPr>
        </p:nvSpPr>
        <p:spPr>
          <a:xfrm>
            <a:off x="8416034" y="2281785"/>
            <a:ext cx="6620766" cy="5067855"/>
          </a:xfrm>
        </p:spPr>
        <p:txBody>
          <a:bodyPr>
            <a:normAutofit/>
          </a:bodyPr>
          <a:lstStyle>
            <a:lvl1pPr>
              <a:buClr>
                <a:schemeClr val="accent1"/>
              </a:buClr>
              <a:defRPr sz="2600"/>
            </a:lvl1pPr>
            <a:lvl2pPr>
              <a:buClr>
                <a:schemeClr val="accent1"/>
              </a:buClr>
              <a:defRPr sz="2600"/>
            </a:lvl2pPr>
            <a:lvl3pPr>
              <a:buClr>
                <a:schemeClr val="accent1"/>
              </a:buClr>
              <a:defRPr sz="2600"/>
            </a:lvl3pPr>
            <a:lvl4pPr>
              <a:buClr>
                <a:schemeClr val="accent1"/>
              </a:buClr>
              <a:defRPr sz="2600"/>
            </a:lvl4pPr>
            <a:lvl5pPr>
              <a:buClr>
                <a:schemeClr val="accent1"/>
              </a:buClr>
              <a:defRPr sz="2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Text Placeholder 22">
            <a:extLst>
              <a:ext uri="{FF2B5EF4-FFF2-40B4-BE49-F238E27FC236}">
                <a16:creationId xmlns:a16="http://schemas.microsoft.com/office/drawing/2014/main" id="{BE40FE31-079A-487A-B0F2-4AFE8299F5B7}"/>
              </a:ext>
            </a:extLst>
          </p:cNvPr>
          <p:cNvSpPr>
            <a:spLocks noGrp="1"/>
          </p:cNvSpPr>
          <p:nvPr>
            <p:ph type="body" sz="quarter" idx="17"/>
          </p:nvPr>
        </p:nvSpPr>
        <p:spPr>
          <a:xfrm>
            <a:off x="1206504" y="2281785"/>
            <a:ext cx="6531858" cy="5067855"/>
          </a:xfrm>
        </p:spPr>
        <p:txBody>
          <a:bodyPr>
            <a:normAutofit/>
          </a:bodyPr>
          <a:lstStyle>
            <a:lvl1pPr marL="342900" indent="-342900">
              <a:buClr>
                <a:schemeClr val="accent1"/>
              </a:buClr>
              <a:buFont typeface="Arial" panose="020B0604020202020204" pitchFamily="34" charset="0"/>
              <a:buChar char="•"/>
              <a:defRPr sz="2600"/>
            </a:lvl1pPr>
            <a:lvl2pPr marL="952485" indent="-342900">
              <a:buClr>
                <a:schemeClr val="accent1"/>
              </a:buClr>
              <a:buFont typeface="Arial" panose="020B0604020202020204" pitchFamily="34" charset="0"/>
              <a:buChar char="•"/>
              <a:defRPr sz="2600"/>
            </a:lvl2pPr>
            <a:lvl3pPr marL="1562070" indent="-342900">
              <a:buClr>
                <a:schemeClr val="accent1"/>
              </a:buClr>
              <a:buFont typeface="Arial" panose="020B0604020202020204" pitchFamily="34" charset="0"/>
              <a:buChar char="•"/>
              <a:defRPr sz="2600"/>
            </a:lvl3pPr>
            <a:lvl4pPr marL="2171655" indent="-342900">
              <a:buClr>
                <a:schemeClr val="accent1"/>
              </a:buClr>
              <a:buFont typeface="Arial" panose="020B0604020202020204" pitchFamily="34" charset="0"/>
              <a:buChar char="•"/>
              <a:defRPr sz="2600"/>
            </a:lvl4pPr>
            <a:lvl5pPr marL="2781239" indent="-342900">
              <a:buClr>
                <a:schemeClr val="accent1"/>
              </a:buClr>
              <a:buFont typeface="Arial" panose="020B0604020202020204" pitchFamily="34" charset="0"/>
              <a:buChar char="•"/>
              <a:defRPr sz="2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itle 1">
            <a:extLst>
              <a:ext uri="{FF2B5EF4-FFF2-40B4-BE49-F238E27FC236}">
                <a16:creationId xmlns:a16="http://schemas.microsoft.com/office/drawing/2014/main" id="{A09BA914-4303-45FD-B2E9-86F260900495}"/>
              </a:ext>
            </a:extLst>
          </p:cNvPr>
          <p:cNvSpPr>
            <a:spLocks noGrp="1"/>
          </p:cNvSpPr>
          <p:nvPr>
            <p:ph type="title" hasCustomPrompt="1"/>
          </p:nvPr>
        </p:nvSpPr>
        <p:spPr>
          <a:xfrm>
            <a:off x="1219201" y="486833"/>
            <a:ext cx="13817599" cy="1146048"/>
          </a:xfrm>
        </p:spPr>
        <p:txBody>
          <a:bodyPr>
            <a:normAutofit/>
          </a:bodyPr>
          <a:lstStyle>
            <a:lvl1pPr>
              <a:defRPr sz="4400" cap="all" baseline="0"/>
            </a:lvl1pPr>
          </a:lstStyle>
          <a:p>
            <a:r>
              <a:rPr lang="en-US"/>
              <a:t>TITLE</a:t>
            </a:r>
            <a:endParaRPr lang="en-GB"/>
          </a:p>
        </p:txBody>
      </p:sp>
      <p:sp>
        <p:nvSpPr>
          <p:cNvPr id="24" name="Text Placeholder 7">
            <a:extLst>
              <a:ext uri="{FF2B5EF4-FFF2-40B4-BE49-F238E27FC236}">
                <a16:creationId xmlns:a16="http://schemas.microsoft.com/office/drawing/2014/main" id="{7737CB29-C896-4EB4-8239-3047D5A0336B}"/>
              </a:ext>
            </a:extLst>
          </p:cNvPr>
          <p:cNvSpPr>
            <a:spLocks noGrp="1"/>
          </p:cNvSpPr>
          <p:nvPr>
            <p:ph type="body" sz="quarter" idx="24" hasCustomPrompt="1"/>
          </p:nvPr>
        </p:nvSpPr>
        <p:spPr>
          <a:xfrm>
            <a:off x="1206504" y="1288233"/>
            <a:ext cx="13817600" cy="672704"/>
          </a:xfrm>
        </p:spPr>
        <p:txBody>
          <a:bodyPr>
            <a:noAutofit/>
          </a:bodyPr>
          <a:lstStyle>
            <a:lvl1pPr marL="0" indent="0">
              <a:buNone/>
              <a:defRPr sz="2600">
                <a:solidFill>
                  <a:schemeClr val="accent1"/>
                </a:solidFill>
              </a:defRPr>
            </a:lvl1pPr>
          </a:lstStyle>
          <a:p>
            <a:pPr lvl="0"/>
            <a:r>
              <a:rPr lang="en-US"/>
              <a:t>Subhead</a:t>
            </a:r>
            <a:endParaRPr lang="en-GB"/>
          </a:p>
        </p:txBody>
      </p:sp>
      <p:grpSp>
        <p:nvGrpSpPr>
          <p:cNvPr id="28" name="Group 27">
            <a:extLst>
              <a:ext uri="{FF2B5EF4-FFF2-40B4-BE49-F238E27FC236}">
                <a16:creationId xmlns:a16="http://schemas.microsoft.com/office/drawing/2014/main" id="{D8534F7B-13B5-480B-8ABB-5F435740EC32}"/>
              </a:ext>
            </a:extLst>
          </p:cNvPr>
          <p:cNvGrpSpPr/>
          <p:nvPr userDrawn="1"/>
        </p:nvGrpSpPr>
        <p:grpSpPr>
          <a:xfrm>
            <a:off x="1104904" y="838200"/>
            <a:ext cx="68580" cy="794681"/>
            <a:chOff x="1117600" y="762000"/>
            <a:chExt cx="76200" cy="914400"/>
          </a:xfrm>
        </p:grpSpPr>
        <p:cxnSp>
          <p:nvCxnSpPr>
            <p:cNvPr id="29" name="Straight Connector 28">
              <a:extLst>
                <a:ext uri="{FF2B5EF4-FFF2-40B4-BE49-F238E27FC236}">
                  <a16:creationId xmlns:a16="http://schemas.microsoft.com/office/drawing/2014/main" id="{A22E2224-BFF2-4C74-9488-5B1424857D7A}"/>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822129-BE01-4056-841C-23D66CE24E76}"/>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cxnSp>
        <p:nvCxnSpPr>
          <p:cNvPr id="16" name="Straight Connector 15">
            <a:extLst>
              <a:ext uri="{FF2B5EF4-FFF2-40B4-BE49-F238E27FC236}">
                <a16:creationId xmlns:a16="http://schemas.microsoft.com/office/drawing/2014/main" id="{46107DAB-AAA3-2C43-BF84-90561EB428D9}"/>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DF53D3D-7D8A-FA46-BAE4-B6F63F1409E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15" name="Footer Placeholder 4">
            <a:extLst>
              <a:ext uri="{FF2B5EF4-FFF2-40B4-BE49-F238E27FC236}">
                <a16:creationId xmlns:a16="http://schemas.microsoft.com/office/drawing/2014/main" id="{8DFB00A3-8C24-B54E-91A0-E46C881DAEBC}"/>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20" name="Slide Number Placeholder 5">
            <a:extLst>
              <a:ext uri="{FF2B5EF4-FFF2-40B4-BE49-F238E27FC236}">
                <a16:creationId xmlns:a16="http://schemas.microsoft.com/office/drawing/2014/main" id="{57C5BD78-B880-4F4F-937A-0A0FF65E76B7}"/>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1231099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9" name="Text Placeholder 22">
            <a:extLst>
              <a:ext uri="{FF2B5EF4-FFF2-40B4-BE49-F238E27FC236}">
                <a16:creationId xmlns:a16="http://schemas.microsoft.com/office/drawing/2014/main" id="{BE40FE31-079A-487A-B0F2-4AFE8299F5B7}"/>
              </a:ext>
            </a:extLst>
          </p:cNvPr>
          <p:cNvSpPr>
            <a:spLocks noGrp="1"/>
          </p:cNvSpPr>
          <p:nvPr>
            <p:ph type="body" sz="quarter" idx="17"/>
          </p:nvPr>
        </p:nvSpPr>
        <p:spPr>
          <a:xfrm>
            <a:off x="8416040" y="2281784"/>
            <a:ext cx="6620760" cy="5067855"/>
          </a:xfrm>
        </p:spPr>
        <p:txBody>
          <a:bodyPr>
            <a:normAutofit/>
          </a:bodyPr>
          <a:lstStyle>
            <a:lvl1pPr marL="304792" indent="-304792">
              <a:buClr>
                <a:schemeClr val="accent1"/>
              </a:buClr>
              <a:buFont typeface="Arial" panose="020B0604020202020204" pitchFamily="34" charset="0"/>
              <a:buChar char="•"/>
              <a:defRPr sz="2600"/>
            </a:lvl1pPr>
            <a:lvl2pPr marL="914377" indent="-304792">
              <a:buClr>
                <a:schemeClr val="accent1"/>
              </a:buClr>
              <a:buFont typeface="Arial" panose="020B0604020202020204" pitchFamily="34" charset="0"/>
              <a:buChar char="•"/>
              <a:defRPr sz="2600"/>
            </a:lvl2pPr>
            <a:lvl3pPr marL="1523962" indent="-304792">
              <a:buClr>
                <a:schemeClr val="accent1"/>
              </a:buClr>
              <a:buFont typeface="Arial" panose="020B0604020202020204" pitchFamily="34" charset="0"/>
              <a:buChar char="•"/>
              <a:defRPr sz="2600"/>
            </a:lvl3pPr>
            <a:lvl4pPr marL="2133547" indent="-304792">
              <a:buClr>
                <a:schemeClr val="accent1"/>
              </a:buClr>
              <a:buFont typeface="Arial" panose="020B0604020202020204" pitchFamily="34" charset="0"/>
              <a:buChar char="•"/>
              <a:defRPr sz="2600"/>
            </a:lvl4pPr>
            <a:lvl5pPr marL="2743131" indent="-304792">
              <a:buClr>
                <a:schemeClr val="accent1"/>
              </a:buClr>
              <a:buFont typeface="Arial" panose="020B0604020202020204" pitchFamily="34" charset="0"/>
              <a:buChar char="•"/>
              <a:defRPr sz="2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itle 1">
            <a:extLst>
              <a:ext uri="{FF2B5EF4-FFF2-40B4-BE49-F238E27FC236}">
                <a16:creationId xmlns:a16="http://schemas.microsoft.com/office/drawing/2014/main" id="{A09BA914-4303-45FD-B2E9-86F260900495}"/>
              </a:ext>
            </a:extLst>
          </p:cNvPr>
          <p:cNvSpPr>
            <a:spLocks noGrp="1"/>
          </p:cNvSpPr>
          <p:nvPr>
            <p:ph type="title" hasCustomPrompt="1"/>
          </p:nvPr>
        </p:nvSpPr>
        <p:spPr>
          <a:xfrm>
            <a:off x="1219201" y="486833"/>
            <a:ext cx="13817599" cy="1146048"/>
          </a:xfrm>
        </p:spPr>
        <p:txBody>
          <a:bodyPr>
            <a:normAutofit/>
          </a:bodyPr>
          <a:lstStyle>
            <a:lvl1pPr>
              <a:defRPr sz="4400" cap="all" baseline="0"/>
            </a:lvl1pPr>
          </a:lstStyle>
          <a:p>
            <a:r>
              <a:rPr lang="en-US"/>
              <a:t>TITLE</a:t>
            </a:r>
            <a:endParaRPr lang="en-GB"/>
          </a:p>
        </p:txBody>
      </p:sp>
      <p:grpSp>
        <p:nvGrpSpPr>
          <p:cNvPr id="28" name="Group 27">
            <a:extLst>
              <a:ext uri="{FF2B5EF4-FFF2-40B4-BE49-F238E27FC236}">
                <a16:creationId xmlns:a16="http://schemas.microsoft.com/office/drawing/2014/main" id="{D8534F7B-13B5-480B-8ABB-5F435740EC32}"/>
              </a:ext>
            </a:extLst>
          </p:cNvPr>
          <p:cNvGrpSpPr/>
          <p:nvPr userDrawn="1"/>
        </p:nvGrpSpPr>
        <p:grpSpPr>
          <a:xfrm>
            <a:off x="1117600" y="838201"/>
            <a:ext cx="55884" cy="411224"/>
            <a:chOff x="1117600" y="762000"/>
            <a:chExt cx="76200" cy="914400"/>
          </a:xfrm>
        </p:grpSpPr>
        <p:cxnSp>
          <p:nvCxnSpPr>
            <p:cNvPr id="29" name="Straight Connector 28">
              <a:extLst>
                <a:ext uri="{FF2B5EF4-FFF2-40B4-BE49-F238E27FC236}">
                  <a16:creationId xmlns:a16="http://schemas.microsoft.com/office/drawing/2014/main" id="{A22E2224-BFF2-4C74-9488-5B1424857D7A}"/>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822129-BE01-4056-841C-23D66CE24E76}"/>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sp>
        <p:nvSpPr>
          <p:cNvPr id="11" name="Text Placeholder 22">
            <a:extLst>
              <a:ext uri="{FF2B5EF4-FFF2-40B4-BE49-F238E27FC236}">
                <a16:creationId xmlns:a16="http://schemas.microsoft.com/office/drawing/2014/main" id="{539A7FFC-7303-4C9B-9617-53448A0BEA9F}"/>
              </a:ext>
            </a:extLst>
          </p:cNvPr>
          <p:cNvSpPr>
            <a:spLocks noGrp="1"/>
          </p:cNvSpPr>
          <p:nvPr>
            <p:ph type="body" sz="quarter" idx="18"/>
          </p:nvPr>
        </p:nvSpPr>
        <p:spPr>
          <a:xfrm>
            <a:off x="1219200" y="2281784"/>
            <a:ext cx="6519160" cy="5067855"/>
          </a:xfrm>
        </p:spPr>
        <p:txBody>
          <a:bodyPr>
            <a:normAutofit/>
          </a:bodyPr>
          <a:lstStyle>
            <a:lvl1pPr marL="342900" indent="-342900">
              <a:buClr>
                <a:schemeClr val="accent1"/>
              </a:buClr>
              <a:buFont typeface="Arial" panose="020B0604020202020204" pitchFamily="34" charset="0"/>
              <a:buChar char="•"/>
              <a:defRPr sz="2600"/>
            </a:lvl1pPr>
            <a:lvl2pPr marL="952485" indent="-342900">
              <a:buClr>
                <a:schemeClr val="accent1"/>
              </a:buClr>
              <a:buFont typeface="Arial" panose="020B0604020202020204" pitchFamily="34" charset="0"/>
              <a:buChar char="•"/>
              <a:defRPr sz="2600"/>
            </a:lvl2pPr>
            <a:lvl3pPr marL="1562070" indent="-342900">
              <a:buClr>
                <a:schemeClr val="accent1"/>
              </a:buClr>
              <a:buFont typeface="Arial" panose="020B0604020202020204" pitchFamily="34" charset="0"/>
              <a:buChar char="•"/>
              <a:defRPr sz="2600"/>
            </a:lvl3pPr>
            <a:lvl4pPr marL="2171655" indent="-342900">
              <a:buClr>
                <a:schemeClr val="accent1"/>
              </a:buClr>
              <a:buFont typeface="Arial" panose="020B0604020202020204" pitchFamily="34" charset="0"/>
              <a:buChar char="•"/>
              <a:defRPr sz="2600"/>
            </a:lvl4pPr>
            <a:lvl5pPr marL="2781239" indent="-342900">
              <a:buClr>
                <a:schemeClr val="accent1"/>
              </a:buClr>
              <a:buFont typeface="Arial" panose="020B0604020202020204" pitchFamily="34" charset="0"/>
              <a:buChar char="•"/>
              <a:defRPr sz="2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4" name="Straight Connector 13">
            <a:extLst>
              <a:ext uri="{FF2B5EF4-FFF2-40B4-BE49-F238E27FC236}">
                <a16:creationId xmlns:a16="http://schemas.microsoft.com/office/drawing/2014/main" id="{199DF6C2-04D6-4743-B36A-884E924DDA7A}"/>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4E3C0E0-0D09-5B48-8F36-208C93EDB39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13" name="Footer Placeholder 4">
            <a:extLst>
              <a:ext uri="{FF2B5EF4-FFF2-40B4-BE49-F238E27FC236}">
                <a16:creationId xmlns:a16="http://schemas.microsoft.com/office/drawing/2014/main" id="{8766D304-2FA5-054C-8FF8-AEFA8B5F34D9}"/>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17" name="Slide Number Placeholder 5">
            <a:extLst>
              <a:ext uri="{FF2B5EF4-FFF2-40B4-BE49-F238E27FC236}">
                <a16:creationId xmlns:a16="http://schemas.microsoft.com/office/drawing/2014/main" id="{EDDC8F95-61CF-EF4F-8C31-D01D482AA708}"/>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3192115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head Table 1 column">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FB35EE0F-036C-4019-B005-0533F186E63B}"/>
              </a:ext>
            </a:extLst>
          </p:cNvPr>
          <p:cNvSpPr>
            <a:spLocks noGrp="1"/>
          </p:cNvSpPr>
          <p:nvPr>
            <p:ph sz="half" idx="1"/>
          </p:nvPr>
        </p:nvSpPr>
        <p:spPr>
          <a:xfrm>
            <a:off x="1193811" y="2335618"/>
            <a:ext cx="6547608" cy="746631"/>
          </a:xfrm>
        </p:spPr>
        <p:txBody>
          <a:bodyPr>
            <a:normAutofit/>
          </a:bodyPr>
          <a:lstStyle>
            <a:lvl1pPr marL="0" indent="0">
              <a:buNone/>
              <a:defRPr sz="2600" b="1">
                <a:solidFill>
                  <a:schemeClr val="tx2"/>
                </a:solidFill>
              </a:defRPr>
            </a:lvl1pPr>
          </a:lstStyle>
          <a:p>
            <a:pPr lvl="0"/>
            <a:r>
              <a:rPr lang="en-GB"/>
              <a:t>Click to edit Master text styles</a:t>
            </a:r>
          </a:p>
        </p:txBody>
      </p:sp>
      <p:sp>
        <p:nvSpPr>
          <p:cNvPr id="7" name="Table Placeholder 6">
            <a:extLst>
              <a:ext uri="{FF2B5EF4-FFF2-40B4-BE49-F238E27FC236}">
                <a16:creationId xmlns:a16="http://schemas.microsoft.com/office/drawing/2014/main" id="{6FF02712-4F16-4A37-A9C3-C07ACF1E661C}"/>
              </a:ext>
            </a:extLst>
          </p:cNvPr>
          <p:cNvSpPr>
            <a:spLocks noGrp="1"/>
          </p:cNvSpPr>
          <p:nvPr>
            <p:ph type="tbl" sz="quarter" idx="14"/>
          </p:nvPr>
        </p:nvSpPr>
        <p:spPr>
          <a:xfrm>
            <a:off x="1206504" y="3296585"/>
            <a:ext cx="6547608" cy="4559178"/>
          </a:xfrm>
        </p:spPr>
        <p:txBody>
          <a:bodyPr/>
          <a:lstStyle>
            <a:lvl1pPr marL="0" indent="0">
              <a:buNone/>
              <a:defRPr/>
            </a:lvl1pPr>
          </a:lstStyle>
          <a:p>
            <a:r>
              <a:rPr lang="en-GB"/>
              <a:t>Click icon to add table</a:t>
            </a:r>
          </a:p>
        </p:txBody>
      </p:sp>
      <p:sp>
        <p:nvSpPr>
          <p:cNvPr id="19" name="Title 1">
            <a:extLst>
              <a:ext uri="{FF2B5EF4-FFF2-40B4-BE49-F238E27FC236}">
                <a16:creationId xmlns:a16="http://schemas.microsoft.com/office/drawing/2014/main" id="{8EE44E7F-4467-4557-AAB4-51422E4A3FE3}"/>
              </a:ext>
            </a:extLst>
          </p:cNvPr>
          <p:cNvSpPr>
            <a:spLocks noGrp="1"/>
          </p:cNvSpPr>
          <p:nvPr>
            <p:ph type="title" hasCustomPrompt="1"/>
          </p:nvPr>
        </p:nvSpPr>
        <p:spPr>
          <a:xfrm>
            <a:off x="1219201" y="486833"/>
            <a:ext cx="13817599" cy="1146048"/>
          </a:xfrm>
        </p:spPr>
        <p:txBody>
          <a:bodyPr>
            <a:normAutofit/>
          </a:bodyPr>
          <a:lstStyle>
            <a:lvl1pPr>
              <a:defRPr sz="4400" cap="all" baseline="0"/>
            </a:lvl1pPr>
          </a:lstStyle>
          <a:p>
            <a:r>
              <a:rPr lang="en-US"/>
              <a:t>TITLE</a:t>
            </a:r>
            <a:endParaRPr lang="en-GB"/>
          </a:p>
        </p:txBody>
      </p:sp>
      <p:sp>
        <p:nvSpPr>
          <p:cNvPr id="20" name="Text Placeholder 7">
            <a:extLst>
              <a:ext uri="{FF2B5EF4-FFF2-40B4-BE49-F238E27FC236}">
                <a16:creationId xmlns:a16="http://schemas.microsoft.com/office/drawing/2014/main" id="{6BFDE103-8318-42DD-A135-0E735CD7FCE1}"/>
              </a:ext>
            </a:extLst>
          </p:cNvPr>
          <p:cNvSpPr>
            <a:spLocks noGrp="1"/>
          </p:cNvSpPr>
          <p:nvPr>
            <p:ph type="body" sz="quarter" idx="24" hasCustomPrompt="1"/>
          </p:nvPr>
        </p:nvSpPr>
        <p:spPr>
          <a:xfrm>
            <a:off x="1206504" y="1288233"/>
            <a:ext cx="13817600" cy="672704"/>
          </a:xfrm>
        </p:spPr>
        <p:txBody>
          <a:bodyPr>
            <a:noAutofit/>
          </a:bodyPr>
          <a:lstStyle>
            <a:lvl1pPr marL="0" indent="0">
              <a:buNone/>
              <a:defRPr sz="2600">
                <a:solidFill>
                  <a:schemeClr val="accent1"/>
                </a:solidFill>
              </a:defRPr>
            </a:lvl1pPr>
          </a:lstStyle>
          <a:p>
            <a:pPr lvl="0"/>
            <a:r>
              <a:rPr lang="en-US"/>
              <a:t>Subhead</a:t>
            </a:r>
            <a:endParaRPr lang="en-GB"/>
          </a:p>
        </p:txBody>
      </p:sp>
      <p:grpSp>
        <p:nvGrpSpPr>
          <p:cNvPr id="21" name="Group 20">
            <a:extLst>
              <a:ext uri="{FF2B5EF4-FFF2-40B4-BE49-F238E27FC236}">
                <a16:creationId xmlns:a16="http://schemas.microsoft.com/office/drawing/2014/main" id="{5B77D5C3-1355-4945-80AC-18908FBB0611}"/>
              </a:ext>
            </a:extLst>
          </p:cNvPr>
          <p:cNvGrpSpPr/>
          <p:nvPr userDrawn="1"/>
        </p:nvGrpSpPr>
        <p:grpSpPr>
          <a:xfrm>
            <a:off x="1104904" y="838200"/>
            <a:ext cx="68580" cy="794681"/>
            <a:chOff x="1117600" y="762000"/>
            <a:chExt cx="76200" cy="914400"/>
          </a:xfrm>
        </p:grpSpPr>
        <p:cxnSp>
          <p:nvCxnSpPr>
            <p:cNvPr id="22" name="Straight Connector 21">
              <a:extLst>
                <a:ext uri="{FF2B5EF4-FFF2-40B4-BE49-F238E27FC236}">
                  <a16:creationId xmlns:a16="http://schemas.microsoft.com/office/drawing/2014/main" id="{A6C10C6D-E6EC-431D-B224-57C28B12EDE0}"/>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7DC2E85-5719-4A6A-A07D-8A8278EE48FD}"/>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sp>
        <p:nvSpPr>
          <p:cNvPr id="5" name="Text Placeholder 4">
            <a:extLst>
              <a:ext uri="{FF2B5EF4-FFF2-40B4-BE49-F238E27FC236}">
                <a16:creationId xmlns:a16="http://schemas.microsoft.com/office/drawing/2014/main" id="{18F92D76-1A45-4DDD-897B-C2FA29E61EA0}"/>
              </a:ext>
            </a:extLst>
          </p:cNvPr>
          <p:cNvSpPr>
            <a:spLocks noGrp="1"/>
          </p:cNvSpPr>
          <p:nvPr>
            <p:ph type="body" sz="quarter" idx="25"/>
          </p:nvPr>
        </p:nvSpPr>
        <p:spPr>
          <a:xfrm>
            <a:off x="8400288" y="2335619"/>
            <a:ext cx="6623816" cy="5520138"/>
          </a:xfrm>
        </p:spPr>
        <p:txBody>
          <a:bodyPr>
            <a:normAutofit/>
          </a:bodyPr>
          <a:lstStyle>
            <a:lvl1pPr marL="342900" indent="-342900">
              <a:buClr>
                <a:schemeClr val="accent1"/>
              </a:buClr>
              <a:buFont typeface="Arial" panose="020B0604020202020204" pitchFamily="34" charset="0"/>
              <a:buChar char="•"/>
              <a:defRPr sz="2600"/>
            </a:lvl1pPr>
            <a:lvl2pPr>
              <a:defRPr sz="2600"/>
            </a:lvl2pPr>
            <a:lvl3pPr>
              <a:defRPr sz="2600"/>
            </a:lvl3pPr>
            <a:lvl4pPr>
              <a:defRPr sz="2600"/>
            </a:lvl4pPr>
            <a:lvl5pPr>
              <a:defRPr sz="2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6" name="Straight Connector 15">
            <a:extLst>
              <a:ext uri="{FF2B5EF4-FFF2-40B4-BE49-F238E27FC236}">
                <a16:creationId xmlns:a16="http://schemas.microsoft.com/office/drawing/2014/main" id="{CD2A0979-8F02-BF4A-AA10-4080D3972E07}"/>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59308D7-2CEA-D448-8F9E-983D0D1D3D5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15" name="Footer Placeholder 4">
            <a:extLst>
              <a:ext uri="{FF2B5EF4-FFF2-40B4-BE49-F238E27FC236}">
                <a16:creationId xmlns:a16="http://schemas.microsoft.com/office/drawing/2014/main" id="{2B21AD24-9201-C146-95A6-FEE7615F2CFA}"/>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24" name="Slide Number Placeholder 5">
            <a:extLst>
              <a:ext uri="{FF2B5EF4-FFF2-40B4-BE49-F238E27FC236}">
                <a16:creationId xmlns:a16="http://schemas.microsoft.com/office/drawing/2014/main" id="{F36CC6E3-F9CD-6C40-8D57-77C6FD99DB92}"/>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4137937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s Layou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D34DBD3-20FD-4C18-A2F4-85B31A630FEB}"/>
              </a:ext>
            </a:extLst>
          </p:cNvPr>
          <p:cNvGrpSpPr/>
          <p:nvPr userDrawn="1"/>
        </p:nvGrpSpPr>
        <p:grpSpPr>
          <a:xfrm>
            <a:off x="1206137" y="2664553"/>
            <a:ext cx="7975057" cy="1504168"/>
            <a:chOff x="810983" y="2350012"/>
            <a:chExt cx="6095301" cy="1085127"/>
          </a:xfrm>
        </p:grpSpPr>
        <p:sp>
          <p:nvSpPr>
            <p:cNvPr id="13" name="Rectangle: Single Corner Rounded 12">
              <a:extLst>
                <a:ext uri="{FF2B5EF4-FFF2-40B4-BE49-F238E27FC236}">
                  <a16:creationId xmlns:a16="http://schemas.microsoft.com/office/drawing/2014/main" id="{0C9997AD-F44B-4ADD-A0DF-B4A1C535053C}"/>
                </a:ext>
              </a:extLst>
            </p:cNvPr>
            <p:cNvSpPr/>
            <p:nvPr userDrawn="1"/>
          </p:nvSpPr>
          <p:spPr>
            <a:xfrm flipV="1">
              <a:off x="810983" y="2586676"/>
              <a:ext cx="5974342" cy="848463"/>
            </a:xfrm>
            <a:prstGeom prst="round1Rect">
              <a:avLst/>
            </a:prstGeom>
            <a:solidFill>
              <a:srgbClr val="CC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Rectangle 13">
              <a:extLst>
                <a:ext uri="{FF2B5EF4-FFF2-40B4-BE49-F238E27FC236}">
                  <a16:creationId xmlns:a16="http://schemas.microsoft.com/office/drawing/2014/main" id="{F3D8B14A-ADA4-463C-A020-A63D57591D1F}"/>
                </a:ext>
              </a:extLst>
            </p:cNvPr>
            <p:cNvSpPr/>
            <p:nvPr userDrawn="1"/>
          </p:nvSpPr>
          <p:spPr>
            <a:xfrm>
              <a:off x="810983" y="2350012"/>
              <a:ext cx="6095301" cy="338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17" name="Text Placeholder 11">
            <a:extLst>
              <a:ext uri="{FF2B5EF4-FFF2-40B4-BE49-F238E27FC236}">
                <a16:creationId xmlns:a16="http://schemas.microsoft.com/office/drawing/2014/main" id="{27971D0C-CE22-4E20-9421-7AB4E194AB41}"/>
              </a:ext>
            </a:extLst>
          </p:cNvPr>
          <p:cNvSpPr>
            <a:spLocks noGrp="1"/>
          </p:cNvSpPr>
          <p:nvPr userDrawn="1">
            <p:ph type="body" sz="quarter" idx="14"/>
          </p:nvPr>
        </p:nvSpPr>
        <p:spPr>
          <a:xfrm>
            <a:off x="1281421" y="3139250"/>
            <a:ext cx="7712847" cy="920981"/>
          </a:xfrm>
        </p:spPr>
        <p:txBody>
          <a:bodyPr>
            <a:normAutofit/>
          </a:bodyPr>
          <a:lstStyle>
            <a:lvl1pPr>
              <a:defRPr sz="1867"/>
            </a:lvl1pPr>
          </a:lstStyle>
          <a:p>
            <a:pPr lvl="0"/>
            <a:r>
              <a:rPr lang="en-GB"/>
              <a:t>Click to edit Master text styles</a:t>
            </a:r>
          </a:p>
        </p:txBody>
      </p:sp>
      <p:grpSp>
        <p:nvGrpSpPr>
          <p:cNvPr id="24" name="Group 23">
            <a:extLst>
              <a:ext uri="{FF2B5EF4-FFF2-40B4-BE49-F238E27FC236}">
                <a16:creationId xmlns:a16="http://schemas.microsoft.com/office/drawing/2014/main" id="{31D6D0CA-463E-4496-A50E-161443B8C3D0}"/>
              </a:ext>
            </a:extLst>
          </p:cNvPr>
          <p:cNvGrpSpPr/>
          <p:nvPr userDrawn="1"/>
        </p:nvGrpSpPr>
        <p:grpSpPr>
          <a:xfrm>
            <a:off x="9280079" y="2645113"/>
            <a:ext cx="5841034" cy="1512669"/>
            <a:chOff x="7165955" y="2349121"/>
            <a:chExt cx="4198268" cy="1134501"/>
          </a:xfrm>
        </p:grpSpPr>
        <p:sp>
          <p:nvSpPr>
            <p:cNvPr id="20" name="Rectangle: Single Corner Rounded 19">
              <a:extLst>
                <a:ext uri="{FF2B5EF4-FFF2-40B4-BE49-F238E27FC236}">
                  <a16:creationId xmlns:a16="http://schemas.microsoft.com/office/drawing/2014/main" id="{5FD37BA7-E5FA-4355-9A4D-D310E8920EC9}"/>
                </a:ext>
              </a:extLst>
            </p:cNvPr>
            <p:cNvSpPr/>
            <p:nvPr userDrawn="1"/>
          </p:nvSpPr>
          <p:spPr>
            <a:xfrm flipV="1">
              <a:off x="7165955" y="2404634"/>
              <a:ext cx="4198268" cy="1078988"/>
            </a:xfrm>
            <a:prstGeom prst="round1Rect">
              <a:avLst/>
            </a:prstGeom>
            <a:solidFill>
              <a:srgbClr val="CC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Rectangle 20">
              <a:extLst>
                <a:ext uri="{FF2B5EF4-FFF2-40B4-BE49-F238E27FC236}">
                  <a16:creationId xmlns:a16="http://schemas.microsoft.com/office/drawing/2014/main" id="{23288F4D-7F0A-42FC-A13E-A02F94148653}"/>
                </a:ext>
              </a:extLst>
            </p:cNvPr>
            <p:cNvSpPr/>
            <p:nvPr userDrawn="1"/>
          </p:nvSpPr>
          <p:spPr>
            <a:xfrm>
              <a:off x="7165955" y="2349121"/>
              <a:ext cx="4178324" cy="338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23" name="Text Placeholder 11">
            <a:extLst>
              <a:ext uri="{FF2B5EF4-FFF2-40B4-BE49-F238E27FC236}">
                <a16:creationId xmlns:a16="http://schemas.microsoft.com/office/drawing/2014/main" id="{A0F1247A-AEDB-4470-B76C-054AE5A819B6}"/>
              </a:ext>
            </a:extLst>
          </p:cNvPr>
          <p:cNvSpPr>
            <a:spLocks noGrp="1"/>
          </p:cNvSpPr>
          <p:nvPr userDrawn="1">
            <p:ph type="body" sz="quarter" idx="17"/>
          </p:nvPr>
        </p:nvSpPr>
        <p:spPr>
          <a:xfrm>
            <a:off x="9280129" y="3132058"/>
            <a:ext cx="5858271" cy="910715"/>
          </a:xfrm>
        </p:spPr>
        <p:txBody>
          <a:bodyPr>
            <a:normAutofit/>
          </a:bodyPr>
          <a:lstStyle>
            <a:lvl1pPr>
              <a:defRPr sz="1867"/>
            </a:lvl1pPr>
          </a:lstStyle>
          <a:p>
            <a:pPr lvl="0"/>
            <a:r>
              <a:rPr lang="en-GB"/>
              <a:t>Click to edit Master text styles</a:t>
            </a:r>
          </a:p>
        </p:txBody>
      </p:sp>
      <p:sp>
        <p:nvSpPr>
          <p:cNvPr id="26" name="Rectangle: Single Corner Rounded 25">
            <a:extLst>
              <a:ext uri="{FF2B5EF4-FFF2-40B4-BE49-F238E27FC236}">
                <a16:creationId xmlns:a16="http://schemas.microsoft.com/office/drawing/2014/main" id="{1219176C-637B-4F1B-AD63-080DAF100614}"/>
              </a:ext>
            </a:extLst>
          </p:cNvPr>
          <p:cNvSpPr/>
          <p:nvPr userDrawn="1"/>
        </p:nvSpPr>
        <p:spPr>
          <a:xfrm flipV="1">
            <a:off x="1221877" y="4656632"/>
            <a:ext cx="6690097" cy="499868"/>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8" name="Rectangle: Single Corner Rounded 27">
            <a:extLst>
              <a:ext uri="{FF2B5EF4-FFF2-40B4-BE49-F238E27FC236}">
                <a16:creationId xmlns:a16="http://schemas.microsoft.com/office/drawing/2014/main" id="{9FD8DEC4-248D-42FC-85CD-20D60773FE02}"/>
              </a:ext>
            </a:extLst>
          </p:cNvPr>
          <p:cNvSpPr/>
          <p:nvPr userDrawn="1"/>
        </p:nvSpPr>
        <p:spPr>
          <a:xfrm flipV="1">
            <a:off x="8182800" y="4658337"/>
            <a:ext cx="7010400" cy="499868"/>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nvGrpSpPr>
          <p:cNvPr id="34" name="Group 33">
            <a:extLst>
              <a:ext uri="{FF2B5EF4-FFF2-40B4-BE49-F238E27FC236}">
                <a16:creationId xmlns:a16="http://schemas.microsoft.com/office/drawing/2014/main" id="{0C662957-F0BF-43C6-B15C-2A2F5F2D0706}"/>
              </a:ext>
            </a:extLst>
          </p:cNvPr>
          <p:cNvGrpSpPr/>
          <p:nvPr userDrawn="1"/>
        </p:nvGrpSpPr>
        <p:grpSpPr>
          <a:xfrm>
            <a:off x="1206504" y="5659439"/>
            <a:ext cx="6705472" cy="2294321"/>
            <a:chOff x="838198" y="4237713"/>
            <a:chExt cx="5257802" cy="1078990"/>
          </a:xfrm>
        </p:grpSpPr>
        <p:sp>
          <p:nvSpPr>
            <p:cNvPr id="32" name="Rectangle: Single Corner Rounded 31">
              <a:extLst>
                <a:ext uri="{FF2B5EF4-FFF2-40B4-BE49-F238E27FC236}">
                  <a16:creationId xmlns:a16="http://schemas.microsoft.com/office/drawing/2014/main" id="{991C2D6F-CDBB-4F86-B399-9995953117C2}"/>
                </a:ext>
              </a:extLst>
            </p:cNvPr>
            <p:cNvSpPr/>
            <p:nvPr userDrawn="1"/>
          </p:nvSpPr>
          <p:spPr>
            <a:xfrm flipV="1">
              <a:off x="838198" y="4237715"/>
              <a:ext cx="5257801" cy="1078988"/>
            </a:xfrm>
            <a:prstGeom prst="round1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Rectangle 32">
              <a:extLst>
                <a:ext uri="{FF2B5EF4-FFF2-40B4-BE49-F238E27FC236}">
                  <a16:creationId xmlns:a16="http://schemas.microsoft.com/office/drawing/2014/main" id="{73A7354C-7980-49CA-8422-AC78E6EEE1AA}"/>
                </a:ext>
              </a:extLst>
            </p:cNvPr>
            <p:cNvSpPr/>
            <p:nvPr userDrawn="1"/>
          </p:nvSpPr>
          <p:spPr>
            <a:xfrm>
              <a:off x="838198" y="4237713"/>
              <a:ext cx="5257802" cy="208296"/>
            </a:xfrm>
            <a:prstGeom prst="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3" name="Text Placeholder 2">
            <a:extLst>
              <a:ext uri="{FF2B5EF4-FFF2-40B4-BE49-F238E27FC236}">
                <a16:creationId xmlns:a16="http://schemas.microsoft.com/office/drawing/2014/main" id="{BB0D00CF-6B43-4260-BA3D-4BBF45933CED}"/>
              </a:ext>
            </a:extLst>
          </p:cNvPr>
          <p:cNvSpPr>
            <a:spLocks noGrp="1"/>
          </p:cNvSpPr>
          <p:nvPr>
            <p:ph type="body" sz="quarter" idx="20"/>
          </p:nvPr>
        </p:nvSpPr>
        <p:spPr>
          <a:xfrm>
            <a:off x="1244841" y="6160930"/>
            <a:ext cx="6667135" cy="1694837"/>
          </a:xfrm>
        </p:spPr>
        <p:txBody>
          <a:bodyPr>
            <a:normAutofit/>
          </a:bodyPr>
          <a:lstStyle>
            <a:lvl1pPr>
              <a:defRPr lang="en-US" sz="1867" kern="1200" dirty="0" smtClean="0">
                <a:solidFill>
                  <a:schemeClr val="tx1"/>
                </a:solidFill>
                <a:latin typeface="Arial" panose="020B0604020202020204" pitchFamily="34" charset="0"/>
                <a:ea typeface="+mn-ea"/>
                <a:cs typeface="Arial" panose="020B0604020202020204" pitchFamily="34" charset="0"/>
              </a:defRPr>
            </a:lvl1pPr>
          </a:lstStyle>
          <a:p>
            <a:pPr lvl="0"/>
            <a:r>
              <a:rPr lang="en-GB"/>
              <a:t>Click to edit Master text styles</a:t>
            </a:r>
          </a:p>
        </p:txBody>
      </p:sp>
      <p:sp>
        <p:nvSpPr>
          <p:cNvPr id="46" name="Title 1">
            <a:extLst>
              <a:ext uri="{FF2B5EF4-FFF2-40B4-BE49-F238E27FC236}">
                <a16:creationId xmlns:a16="http://schemas.microsoft.com/office/drawing/2014/main" id="{48A1788F-DA56-49A2-B4FF-AFE05CB64325}"/>
              </a:ext>
            </a:extLst>
          </p:cNvPr>
          <p:cNvSpPr>
            <a:spLocks noGrp="1"/>
          </p:cNvSpPr>
          <p:nvPr>
            <p:ph type="title" hasCustomPrompt="1"/>
          </p:nvPr>
        </p:nvSpPr>
        <p:spPr>
          <a:xfrm>
            <a:off x="1219201" y="486833"/>
            <a:ext cx="13817599" cy="1146048"/>
          </a:xfrm>
        </p:spPr>
        <p:txBody>
          <a:bodyPr>
            <a:normAutofit/>
          </a:bodyPr>
          <a:lstStyle>
            <a:lvl1pPr>
              <a:defRPr sz="4400" cap="all" baseline="0"/>
            </a:lvl1pPr>
          </a:lstStyle>
          <a:p>
            <a:r>
              <a:rPr lang="en-US"/>
              <a:t>TITLE</a:t>
            </a:r>
            <a:endParaRPr lang="en-GB"/>
          </a:p>
        </p:txBody>
      </p:sp>
      <p:sp>
        <p:nvSpPr>
          <p:cNvPr id="51" name="Text Placeholder 7">
            <a:extLst>
              <a:ext uri="{FF2B5EF4-FFF2-40B4-BE49-F238E27FC236}">
                <a16:creationId xmlns:a16="http://schemas.microsoft.com/office/drawing/2014/main" id="{7CC3F506-31ED-4C4D-8FF3-B38F2AE0D6AA}"/>
              </a:ext>
            </a:extLst>
          </p:cNvPr>
          <p:cNvSpPr>
            <a:spLocks noGrp="1"/>
          </p:cNvSpPr>
          <p:nvPr>
            <p:ph type="body" sz="quarter" idx="24" hasCustomPrompt="1"/>
          </p:nvPr>
        </p:nvSpPr>
        <p:spPr>
          <a:xfrm>
            <a:off x="1206504" y="1288233"/>
            <a:ext cx="13817600" cy="672704"/>
          </a:xfrm>
        </p:spPr>
        <p:txBody>
          <a:bodyPr>
            <a:noAutofit/>
          </a:bodyPr>
          <a:lstStyle>
            <a:lvl1pPr marL="0" indent="0">
              <a:buNone/>
              <a:defRPr sz="2600">
                <a:solidFill>
                  <a:schemeClr val="accent1"/>
                </a:solidFill>
              </a:defRPr>
            </a:lvl1pPr>
          </a:lstStyle>
          <a:p>
            <a:pPr lvl="0"/>
            <a:r>
              <a:rPr lang="en-US"/>
              <a:t>Subhead</a:t>
            </a:r>
            <a:endParaRPr lang="en-GB"/>
          </a:p>
        </p:txBody>
      </p:sp>
      <p:grpSp>
        <p:nvGrpSpPr>
          <p:cNvPr id="55" name="Group 54">
            <a:extLst>
              <a:ext uri="{FF2B5EF4-FFF2-40B4-BE49-F238E27FC236}">
                <a16:creationId xmlns:a16="http://schemas.microsoft.com/office/drawing/2014/main" id="{DEEB6F68-8CF7-4B57-99E6-C32F2D1BEF48}"/>
              </a:ext>
            </a:extLst>
          </p:cNvPr>
          <p:cNvGrpSpPr/>
          <p:nvPr userDrawn="1"/>
        </p:nvGrpSpPr>
        <p:grpSpPr>
          <a:xfrm>
            <a:off x="1104904" y="838200"/>
            <a:ext cx="68580" cy="794681"/>
            <a:chOff x="1117600" y="762000"/>
            <a:chExt cx="76200" cy="914400"/>
          </a:xfrm>
        </p:grpSpPr>
        <p:cxnSp>
          <p:nvCxnSpPr>
            <p:cNvPr id="56" name="Straight Connector 55">
              <a:extLst>
                <a:ext uri="{FF2B5EF4-FFF2-40B4-BE49-F238E27FC236}">
                  <a16:creationId xmlns:a16="http://schemas.microsoft.com/office/drawing/2014/main" id="{2F8C49A8-1CD9-47CA-96D0-FA08749AFE27}"/>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D24ED6-3B73-44C9-BBFA-5EE80B15C9C9}"/>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sp>
        <p:nvSpPr>
          <p:cNvPr id="4" name="Text Placeholder 3">
            <a:extLst>
              <a:ext uri="{FF2B5EF4-FFF2-40B4-BE49-F238E27FC236}">
                <a16:creationId xmlns:a16="http://schemas.microsoft.com/office/drawing/2014/main" id="{874863E4-642B-4488-9B46-CAB852151D2F}"/>
              </a:ext>
            </a:extLst>
          </p:cNvPr>
          <p:cNvSpPr>
            <a:spLocks noGrp="1"/>
          </p:cNvSpPr>
          <p:nvPr>
            <p:ph type="body" sz="quarter" idx="25"/>
          </p:nvPr>
        </p:nvSpPr>
        <p:spPr>
          <a:xfrm>
            <a:off x="1203465" y="2676500"/>
            <a:ext cx="7816795" cy="461942"/>
          </a:xfrm>
          <a:solidFill>
            <a:schemeClr val="accent1"/>
          </a:solidFill>
          <a:ln>
            <a:noFill/>
          </a:ln>
        </p:spPr>
        <p:txBody>
          <a:bodyPr anchor="ctr"/>
          <a:lstStyle>
            <a:lvl1pPr marL="0" indent="0">
              <a:buNone/>
              <a:defRPr cap="all" baseline="0">
                <a:solidFill>
                  <a:schemeClr val="bg1"/>
                </a:solidFill>
              </a:defRPr>
            </a:lvl1pPr>
          </a:lstStyle>
          <a:p>
            <a:pPr lvl="0"/>
            <a:r>
              <a:rPr lang="en-GB"/>
              <a:t>Click to edit Master text styles</a:t>
            </a:r>
          </a:p>
        </p:txBody>
      </p:sp>
      <p:sp>
        <p:nvSpPr>
          <p:cNvPr id="8" name="Text Placeholder 7">
            <a:extLst>
              <a:ext uri="{FF2B5EF4-FFF2-40B4-BE49-F238E27FC236}">
                <a16:creationId xmlns:a16="http://schemas.microsoft.com/office/drawing/2014/main" id="{2658D394-A396-4611-8CA2-2E833AC66D3F}"/>
              </a:ext>
            </a:extLst>
          </p:cNvPr>
          <p:cNvSpPr>
            <a:spLocks noGrp="1"/>
          </p:cNvSpPr>
          <p:nvPr>
            <p:ph type="body" sz="quarter" idx="26"/>
          </p:nvPr>
        </p:nvSpPr>
        <p:spPr>
          <a:xfrm>
            <a:off x="9280077" y="2662238"/>
            <a:ext cx="5858271" cy="450850"/>
          </a:xfrm>
          <a:solidFill>
            <a:schemeClr val="accent1"/>
          </a:solidFill>
        </p:spPr>
        <p:txBody>
          <a:bodyPr anchor="ctr"/>
          <a:lstStyle>
            <a:lvl1pPr marL="0" indent="0">
              <a:buNone/>
              <a:defRPr cap="all" baseline="0">
                <a:solidFill>
                  <a:schemeClr val="bg1"/>
                </a:solidFill>
              </a:defRPr>
            </a:lvl1pPr>
          </a:lstStyle>
          <a:p>
            <a:pPr lvl="0"/>
            <a:r>
              <a:rPr lang="en-GB"/>
              <a:t>Click to edit Master text styles</a:t>
            </a:r>
          </a:p>
        </p:txBody>
      </p:sp>
      <p:sp>
        <p:nvSpPr>
          <p:cNvPr id="38" name="Text Placeholder 3">
            <a:extLst>
              <a:ext uri="{FF2B5EF4-FFF2-40B4-BE49-F238E27FC236}">
                <a16:creationId xmlns:a16="http://schemas.microsoft.com/office/drawing/2014/main" id="{9EEA8EEF-4F3C-476D-B23D-256816839625}"/>
              </a:ext>
            </a:extLst>
          </p:cNvPr>
          <p:cNvSpPr>
            <a:spLocks noGrp="1"/>
          </p:cNvSpPr>
          <p:nvPr>
            <p:ph type="body" sz="quarter" idx="27"/>
          </p:nvPr>
        </p:nvSpPr>
        <p:spPr>
          <a:xfrm>
            <a:off x="1206502" y="5654518"/>
            <a:ext cx="6705471" cy="442912"/>
          </a:xfrm>
          <a:solidFill>
            <a:schemeClr val="accent1"/>
          </a:solidFill>
        </p:spPr>
        <p:txBody>
          <a:bodyPr anchor="ctr"/>
          <a:lstStyle>
            <a:lvl1pPr marL="0" indent="0">
              <a:buNone/>
              <a:defRPr cap="all" baseline="0">
                <a:solidFill>
                  <a:schemeClr val="bg1"/>
                </a:solidFill>
              </a:defRPr>
            </a:lvl1pPr>
          </a:lstStyle>
          <a:p>
            <a:pPr lvl="0"/>
            <a:r>
              <a:rPr lang="en-GB"/>
              <a:t>Click to edit Master text styles</a:t>
            </a:r>
          </a:p>
        </p:txBody>
      </p:sp>
      <p:grpSp>
        <p:nvGrpSpPr>
          <p:cNvPr id="47" name="Group 46">
            <a:extLst>
              <a:ext uri="{FF2B5EF4-FFF2-40B4-BE49-F238E27FC236}">
                <a16:creationId xmlns:a16="http://schemas.microsoft.com/office/drawing/2014/main" id="{FAB3E236-16F6-4CCB-8365-08E6973AF416}"/>
              </a:ext>
            </a:extLst>
          </p:cNvPr>
          <p:cNvGrpSpPr/>
          <p:nvPr userDrawn="1"/>
        </p:nvGrpSpPr>
        <p:grpSpPr>
          <a:xfrm>
            <a:off x="8182803" y="5640566"/>
            <a:ext cx="7010403" cy="2294321"/>
            <a:chOff x="838198" y="4237713"/>
            <a:chExt cx="5257802" cy="1078990"/>
          </a:xfrm>
        </p:grpSpPr>
        <p:sp>
          <p:nvSpPr>
            <p:cNvPr id="48" name="Rectangle: Single Corner Rounded 47">
              <a:extLst>
                <a:ext uri="{FF2B5EF4-FFF2-40B4-BE49-F238E27FC236}">
                  <a16:creationId xmlns:a16="http://schemas.microsoft.com/office/drawing/2014/main" id="{1F515EE5-74C7-42D4-A720-235F80C465D2}"/>
                </a:ext>
              </a:extLst>
            </p:cNvPr>
            <p:cNvSpPr/>
            <p:nvPr userDrawn="1"/>
          </p:nvSpPr>
          <p:spPr>
            <a:xfrm flipV="1">
              <a:off x="838198" y="4237715"/>
              <a:ext cx="5257801" cy="1078988"/>
            </a:xfrm>
            <a:prstGeom prst="round1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9" name="Rectangle 48">
              <a:extLst>
                <a:ext uri="{FF2B5EF4-FFF2-40B4-BE49-F238E27FC236}">
                  <a16:creationId xmlns:a16="http://schemas.microsoft.com/office/drawing/2014/main" id="{F9F8ADC1-12E2-4B4B-94B5-1CD102E8BDDC}"/>
                </a:ext>
              </a:extLst>
            </p:cNvPr>
            <p:cNvSpPr/>
            <p:nvPr userDrawn="1"/>
          </p:nvSpPr>
          <p:spPr>
            <a:xfrm>
              <a:off x="838198" y="4237713"/>
              <a:ext cx="5257802" cy="208296"/>
            </a:xfrm>
            <a:prstGeom prst="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50" name="Text Placeholder 2">
            <a:extLst>
              <a:ext uri="{FF2B5EF4-FFF2-40B4-BE49-F238E27FC236}">
                <a16:creationId xmlns:a16="http://schemas.microsoft.com/office/drawing/2014/main" id="{DA889957-28EC-4264-9EA5-5C5F69FCC611}"/>
              </a:ext>
            </a:extLst>
          </p:cNvPr>
          <p:cNvSpPr>
            <a:spLocks noGrp="1"/>
          </p:cNvSpPr>
          <p:nvPr>
            <p:ph type="body" sz="quarter" idx="28"/>
          </p:nvPr>
        </p:nvSpPr>
        <p:spPr>
          <a:xfrm>
            <a:off x="8222081" y="6142057"/>
            <a:ext cx="6971121" cy="1694837"/>
          </a:xfrm>
        </p:spPr>
        <p:txBody>
          <a:bodyPr>
            <a:normAutofit/>
          </a:bodyPr>
          <a:lstStyle>
            <a:lvl1pPr>
              <a:defRPr lang="en-US" sz="1867" kern="1200" dirty="0" smtClean="0">
                <a:solidFill>
                  <a:schemeClr val="tx1"/>
                </a:solidFill>
                <a:latin typeface="Arial" panose="020B0604020202020204" pitchFamily="34" charset="0"/>
                <a:ea typeface="+mn-ea"/>
                <a:cs typeface="Arial" panose="020B0604020202020204" pitchFamily="34" charset="0"/>
              </a:defRPr>
            </a:lvl1pPr>
          </a:lstStyle>
          <a:p>
            <a:pPr lvl="0"/>
            <a:r>
              <a:rPr lang="en-GB"/>
              <a:t>Click to edit Master text styles</a:t>
            </a:r>
          </a:p>
        </p:txBody>
      </p:sp>
      <p:sp>
        <p:nvSpPr>
          <p:cNvPr id="52" name="Text Placeholder 3">
            <a:extLst>
              <a:ext uri="{FF2B5EF4-FFF2-40B4-BE49-F238E27FC236}">
                <a16:creationId xmlns:a16="http://schemas.microsoft.com/office/drawing/2014/main" id="{80E24EF7-89F6-47E5-8D62-DC2A5C901C3E}"/>
              </a:ext>
            </a:extLst>
          </p:cNvPr>
          <p:cNvSpPr>
            <a:spLocks noGrp="1"/>
          </p:cNvSpPr>
          <p:nvPr>
            <p:ph type="body" sz="quarter" idx="29"/>
          </p:nvPr>
        </p:nvSpPr>
        <p:spPr>
          <a:xfrm>
            <a:off x="8182802" y="5635645"/>
            <a:ext cx="7010400" cy="442912"/>
          </a:xfrm>
          <a:solidFill>
            <a:schemeClr val="accent1"/>
          </a:solidFill>
        </p:spPr>
        <p:txBody>
          <a:bodyPr anchor="ctr"/>
          <a:lstStyle>
            <a:lvl1pPr marL="0" indent="0">
              <a:buNone/>
              <a:defRPr cap="all" baseline="0">
                <a:solidFill>
                  <a:schemeClr val="bg1"/>
                </a:solidFill>
              </a:defRPr>
            </a:lvl1pPr>
          </a:lstStyle>
          <a:p>
            <a:pPr lvl="0"/>
            <a:r>
              <a:rPr lang="en-GB"/>
              <a:t>Click to edit Master text styles</a:t>
            </a:r>
          </a:p>
        </p:txBody>
      </p:sp>
      <p:sp>
        <p:nvSpPr>
          <p:cNvPr id="10" name="Text Placeholder 9">
            <a:extLst>
              <a:ext uri="{FF2B5EF4-FFF2-40B4-BE49-F238E27FC236}">
                <a16:creationId xmlns:a16="http://schemas.microsoft.com/office/drawing/2014/main" id="{E79F23CD-DFC2-47C3-BCD3-B170BCBAF423}"/>
              </a:ext>
            </a:extLst>
          </p:cNvPr>
          <p:cNvSpPr>
            <a:spLocks noGrp="1"/>
          </p:cNvSpPr>
          <p:nvPr>
            <p:ph type="body" sz="quarter" idx="30"/>
          </p:nvPr>
        </p:nvSpPr>
        <p:spPr>
          <a:xfrm>
            <a:off x="1206137" y="4650447"/>
            <a:ext cx="6690582" cy="499867"/>
          </a:xfrm>
        </p:spPr>
        <p:txBody>
          <a:bodyPr anchor="ctr"/>
          <a:lstStyle>
            <a:lvl1pPr marL="0" indent="0" algn="ctr">
              <a:buNone/>
              <a:defRPr b="1" i="0" cap="all" baseline="0">
                <a:solidFill>
                  <a:schemeClr val="bg1"/>
                </a:solidFill>
              </a:defRPr>
            </a:lvl1pPr>
          </a:lstStyle>
          <a:p>
            <a:pPr lvl="0"/>
            <a:r>
              <a:rPr lang="en-GB"/>
              <a:t>Click to edit Master text styles</a:t>
            </a:r>
          </a:p>
        </p:txBody>
      </p:sp>
      <p:sp>
        <p:nvSpPr>
          <p:cNvPr id="54" name="Text Placeholder 9">
            <a:extLst>
              <a:ext uri="{FF2B5EF4-FFF2-40B4-BE49-F238E27FC236}">
                <a16:creationId xmlns:a16="http://schemas.microsoft.com/office/drawing/2014/main" id="{8D49A170-BE52-43C7-A0BD-A599FBFB5F0B}"/>
              </a:ext>
            </a:extLst>
          </p:cNvPr>
          <p:cNvSpPr>
            <a:spLocks noGrp="1"/>
          </p:cNvSpPr>
          <p:nvPr>
            <p:ph type="body" sz="quarter" idx="31"/>
          </p:nvPr>
        </p:nvSpPr>
        <p:spPr>
          <a:xfrm>
            <a:off x="8201972" y="4658336"/>
            <a:ext cx="6991228" cy="494720"/>
          </a:xfrm>
        </p:spPr>
        <p:txBody>
          <a:bodyPr anchor="ctr"/>
          <a:lstStyle>
            <a:lvl1pPr marL="0" indent="0" algn="ctr">
              <a:buNone/>
              <a:defRPr b="1" i="0" cap="all" baseline="0">
                <a:solidFill>
                  <a:schemeClr val="bg1"/>
                </a:solidFill>
              </a:defRPr>
            </a:lvl1pPr>
          </a:lstStyle>
          <a:p>
            <a:pPr lvl="0"/>
            <a:r>
              <a:rPr lang="en-GB"/>
              <a:t>Click to edit Master text styles</a:t>
            </a:r>
          </a:p>
        </p:txBody>
      </p:sp>
      <p:cxnSp>
        <p:nvCxnSpPr>
          <p:cNvPr id="37" name="Straight Connector 36">
            <a:extLst>
              <a:ext uri="{FF2B5EF4-FFF2-40B4-BE49-F238E27FC236}">
                <a16:creationId xmlns:a16="http://schemas.microsoft.com/office/drawing/2014/main" id="{1B191596-9657-4D46-9152-55D120C15536}"/>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A49D2676-FED1-B547-8AF6-C7D5F45AFD0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36" name="Footer Placeholder 4">
            <a:extLst>
              <a:ext uri="{FF2B5EF4-FFF2-40B4-BE49-F238E27FC236}">
                <a16:creationId xmlns:a16="http://schemas.microsoft.com/office/drawing/2014/main" id="{4E02F0AA-4AC3-9748-87AE-EDEB3C544693}"/>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41" name="Slide Number Placeholder 5">
            <a:extLst>
              <a:ext uri="{FF2B5EF4-FFF2-40B4-BE49-F238E27FC236}">
                <a16:creationId xmlns:a16="http://schemas.microsoft.com/office/drawing/2014/main" id="{29172856-69C7-5047-8BB1-94D43484FB9F}"/>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637261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head Single Column Picture Table">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4919074C-E71C-4E81-9784-958B6CB0957B}"/>
              </a:ext>
            </a:extLst>
          </p:cNvPr>
          <p:cNvSpPr>
            <a:spLocks noGrp="1"/>
          </p:cNvSpPr>
          <p:nvPr userDrawn="1">
            <p:ph type="title" hasCustomPrompt="1"/>
          </p:nvPr>
        </p:nvSpPr>
        <p:spPr>
          <a:xfrm>
            <a:off x="1219201" y="486833"/>
            <a:ext cx="13817599" cy="1146048"/>
          </a:xfrm>
        </p:spPr>
        <p:txBody>
          <a:bodyPr>
            <a:normAutofit/>
          </a:bodyPr>
          <a:lstStyle>
            <a:lvl1pPr>
              <a:defRPr sz="4400" cap="all" baseline="0"/>
            </a:lvl1pPr>
          </a:lstStyle>
          <a:p>
            <a:r>
              <a:rPr lang="en-US"/>
              <a:t>TITLE</a:t>
            </a:r>
            <a:endParaRPr lang="en-GB"/>
          </a:p>
        </p:txBody>
      </p:sp>
      <p:sp>
        <p:nvSpPr>
          <p:cNvPr id="41" name="Text Placeholder 7">
            <a:extLst>
              <a:ext uri="{FF2B5EF4-FFF2-40B4-BE49-F238E27FC236}">
                <a16:creationId xmlns:a16="http://schemas.microsoft.com/office/drawing/2014/main" id="{F0765D7B-B83E-46AA-908A-C75DE0A56D1E}"/>
              </a:ext>
            </a:extLst>
          </p:cNvPr>
          <p:cNvSpPr>
            <a:spLocks noGrp="1"/>
          </p:cNvSpPr>
          <p:nvPr userDrawn="1">
            <p:ph type="body" sz="quarter" idx="27" hasCustomPrompt="1"/>
          </p:nvPr>
        </p:nvSpPr>
        <p:spPr>
          <a:xfrm>
            <a:off x="1206504" y="1288233"/>
            <a:ext cx="13817600" cy="672704"/>
          </a:xfrm>
        </p:spPr>
        <p:txBody>
          <a:bodyPr>
            <a:noAutofit/>
          </a:bodyPr>
          <a:lstStyle>
            <a:lvl1pPr marL="0" indent="0">
              <a:buNone/>
              <a:defRPr sz="2600">
                <a:solidFill>
                  <a:schemeClr val="accent1"/>
                </a:solidFill>
              </a:defRPr>
            </a:lvl1pPr>
          </a:lstStyle>
          <a:p>
            <a:pPr lvl="0"/>
            <a:r>
              <a:rPr lang="en-US"/>
              <a:t>Subhead</a:t>
            </a:r>
            <a:endParaRPr lang="en-GB"/>
          </a:p>
        </p:txBody>
      </p:sp>
      <p:grpSp>
        <p:nvGrpSpPr>
          <p:cNvPr id="42" name="Group 41">
            <a:extLst>
              <a:ext uri="{FF2B5EF4-FFF2-40B4-BE49-F238E27FC236}">
                <a16:creationId xmlns:a16="http://schemas.microsoft.com/office/drawing/2014/main" id="{F1305587-7AFE-4640-9EBC-6140C322665B}"/>
              </a:ext>
            </a:extLst>
          </p:cNvPr>
          <p:cNvGrpSpPr/>
          <p:nvPr userDrawn="1"/>
        </p:nvGrpSpPr>
        <p:grpSpPr>
          <a:xfrm>
            <a:off x="1104904" y="838200"/>
            <a:ext cx="68580" cy="794681"/>
            <a:chOff x="1117600" y="762000"/>
            <a:chExt cx="76200" cy="914400"/>
          </a:xfrm>
        </p:grpSpPr>
        <p:cxnSp>
          <p:nvCxnSpPr>
            <p:cNvPr id="43" name="Straight Connector 42">
              <a:extLst>
                <a:ext uri="{FF2B5EF4-FFF2-40B4-BE49-F238E27FC236}">
                  <a16:creationId xmlns:a16="http://schemas.microsoft.com/office/drawing/2014/main" id="{E5D7C934-FCC5-4AC6-A0E1-FAA0AF9A424C}"/>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EC8948A-0F1A-409B-92F8-62014386DED9}"/>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grpSp>
        <p:nvGrpSpPr>
          <p:cNvPr id="22" name="Group 21">
            <a:extLst>
              <a:ext uri="{FF2B5EF4-FFF2-40B4-BE49-F238E27FC236}">
                <a16:creationId xmlns:a16="http://schemas.microsoft.com/office/drawing/2014/main" id="{7067E916-196E-4785-8F15-5AD4AF84C04B}"/>
              </a:ext>
            </a:extLst>
          </p:cNvPr>
          <p:cNvGrpSpPr/>
          <p:nvPr userDrawn="1"/>
        </p:nvGrpSpPr>
        <p:grpSpPr>
          <a:xfrm>
            <a:off x="10560649" y="2777436"/>
            <a:ext cx="4546304" cy="4369852"/>
            <a:chOff x="1128378" y="2335618"/>
            <a:chExt cx="4491351" cy="4846079"/>
          </a:xfrm>
          <a:solidFill>
            <a:srgbClr val="DAE0E9"/>
          </a:solidFill>
        </p:grpSpPr>
        <p:sp>
          <p:nvSpPr>
            <p:cNvPr id="23" name="Rectangle: Single Corner Rounded 22">
              <a:extLst>
                <a:ext uri="{FF2B5EF4-FFF2-40B4-BE49-F238E27FC236}">
                  <a16:creationId xmlns:a16="http://schemas.microsoft.com/office/drawing/2014/main" id="{2FF78F51-27E5-4948-BE43-ECC67B12E2B5}"/>
                </a:ext>
              </a:extLst>
            </p:cNvPr>
            <p:cNvSpPr/>
            <p:nvPr userDrawn="1"/>
          </p:nvSpPr>
          <p:spPr>
            <a:xfrm flipV="1">
              <a:off x="1128378" y="2521950"/>
              <a:ext cx="4491351" cy="4659747"/>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Rectangle 24">
              <a:extLst>
                <a:ext uri="{FF2B5EF4-FFF2-40B4-BE49-F238E27FC236}">
                  <a16:creationId xmlns:a16="http://schemas.microsoft.com/office/drawing/2014/main" id="{29FA1E1A-223D-4C0C-B32F-0AB61F750CF2}"/>
                </a:ext>
              </a:extLst>
            </p:cNvPr>
            <p:cNvSpPr/>
            <p:nvPr userDrawn="1"/>
          </p:nvSpPr>
          <p:spPr>
            <a:xfrm>
              <a:off x="1130293" y="2335618"/>
              <a:ext cx="4487302" cy="492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26" name="Text Placeholder 11">
            <a:extLst>
              <a:ext uri="{FF2B5EF4-FFF2-40B4-BE49-F238E27FC236}">
                <a16:creationId xmlns:a16="http://schemas.microsoft.com/office/drawing/2014/main" id="{93FF4CAD-F700-4C47-8B9E-C4EEA151448A}"/>
              </a:ext>
            </a:extLst>
          </p:cNvPr>
          <p:cNvSpPr>
            <a:spLocks noGrp="1"/>
          </p:cNvSpPr>
          <p:nvPr>
            <p:ph type="body" sz="quarter" idx="19"/>
          </p:nvPr>
        </p:nvSpPr>
        <p:spPr>
          <a:xfrm>
            <a:off x="10568230" y="3602492"/>
            <a:ext cx="4546311" cy="1269686"/>
          </a:xfrm>
        </p:spPr>
        <p:txBody>
          <a:bodyPr>
            <a:normAutofit/>
          </a:bodyPr>
          <a:lstStyle>
            <a:lvl1pPr marL="0" indent="0">
              <a:buNone/>
              <a:defRPr sz="2000">
                <a:solidFill>
                  <a:srgbClr val="000000"/>
                </a:solidFill>
              </a:defRPr>
            </a:lvl1pPr>
          </a:lstStyle>
          <a:p>
            <a:pPr lvl="0"/>
            <a:r>
              <a:rPr lang="en-GB"/>
              <a:t>Click to edit Master text styles</a:t>
            </a:r>
          </a:p>
        </p:txBody>
      </p:sp>
      <p:sp>
        <p:nvSpPr>
          <p:cNvPr id="27" name="Text Placeholder 11">
            <a:extLst>
              <a:ext uri="{FF2B5EF4-FFF2-40B4-BE49-F238E27FC236}">
                <a16:creationId xmlns:a16="http://schemas.microsoft.com/office/drawing/2014/main" id="{54D422BF-9E0F-43DA-925F-D3F100A14B28}"/>
              </a:ext>
            </a:extLst>
          </p:cNvPr>
          <p:cNvSpPr>
            <a:spLocks noGrp="1"/>
          </p:cNvSpPr>
          <p:nvPr>
            <p:ph type="body" sz="quarter" idx="20"/>
          </p:nvPr>
        </p:nvSpPr>
        <p:spPr>
          <a:xfrm>
            <a:off x="10568237" y="2816640"/>
            <a:ext cx="4546316" cy="743455"/>
          </a:xfrm>
        </p:spPr>
        <p:txBody>
          <a:bodyPr>
            <a:noAutofit/>
          </a:bodyPr>
          <a:lstStyle>
            <a:lvl1pPr marL="0" indent="0">
              <a:buNone/>
              <a:defRPr sz="2000" b="0">
                <a:solidFill>
                  <a:schemeClr val="accent1"/>
                </a:solidFill>
              </a:defRPr>
            </a:lvl1pPr>
          </a:lstStyle>
          <a:p>
            <a:pPr lvl="0"/>
            <a:r>
              <a:rPr lang="en-GB"/>
              <a:t>Click to edit Master text styles</a:t>
            </a:r>
          </a:p>
        </p:txBody>
      </p:sp>
      <p:sp>
        <p:nvSpPr>
          <p:cNvPr id="28" name="Text Placeholder 16">
            <a:extLst>
              <a:ext uri="{FF2B5EF4-FFF2-40B4-BE49-F238E27FC236}">
                <a16:creationId xmlns:a16="http://schemas.microsoft.com/office/drawing/2014/main" id="{6911AEC8-FB9B-4361-A5A9-03EFBEE35BDC}"/>
              </a:ext>
            </a:extLst>
          </p:cNvPr>
          <p:cNvSpPr>
            <a:spLocks noGrp="1"/>
          </p:cNvSpPr>
          <p:nvPr>
            <p:ph type="body" sz="quarter" idx="26" hasCustomPrompt="1"/>
          </p:nvPr>
        </p:nvSpPr>
        <p:spPr>
          <a:xfrm>
            <a:off x="10568237" y="2274733"/>
            <a:ext cx="4546304" cy="494758"/>
          </a:xfrm>
          <a:solidFill>
            <a:schemeClr val="accent1"/>
          </a:solidFill>
        </p:spPr>
        <p:txBody>
          <a:bodyPr>
            <a:normAutofit/>
          </a:bodyPr>
          <a:lstStyle>
            <a:lvl1pPr marL="0" indent="0">
              <a:buNone/>
              <a:defRPr sz="2600" cap="all" baseline="0">
                <a:solidFill>
                  <a:schemeClr val="bg1"/>
                </a:solidFill>
              </a:defRPr>
            </a:lvl1pPr>
          </a:lstStyle>
          <a:p>
            <a:pPr lvl="0"/>
            <a:r>
              <a:rPr lang="en-US"/>
              <a:t>HEADLINE</a:t>
            </a:r>
            <a:endParaRPr lang="en-GB"/>
          </a:p>
        </p:txBody>
      </p:sp>
      <p:sp>
        <p:nvSpPr>
          <p:cNvPr id="21" name="Picture Placeholder 20">
            <a:extLst>
              <a:ext uri="{FF2B5EF4-FFF2-40B4-BE49-F238E27FC236}">
                <a16:creationId xmlns:a16="http://schemas.microsoft.com/office/drawing/2014/main" id="{E955FC6E-6AEC-4095-8EE2-6B0694A3945F}"/>
              </a:ext>
            </a:extLst>
          </p:cNvPr>
          <p:cNvSpPr>
            <a:spLocks noGrp="1"/>
          </p:cNvSpPr>
          <p:nvPr>
            <p:ph type="pic" sz="quarter" idx="29"/>
          </p:nvPr>
        </p:nvSpPr>
        <p:spPr>
          <a:xfrm>
            <a:off x="10568225" y="4887340"/>
            <a:ext cx="4546316" cy="2250885"/>
          </a:xfrm>
          <a:custGeom>
            <a:avLst/>
            <a:gdLst>
              <a:gd name="connsiteX0" fmla="*/ 0 w 4546316"/>
              <a:gd name="connsiteY0" fmla="*/ 0 h 2250885"/>
              <a:gd name="connsiteX1" fmla="*/ 4546316 w 4546316"/>
              <a:gd name="connsiteY1" fmla="*/ 0 h 2250885"/>
              <a:gd name="connsiteX2" fmla="*/ 4546316 w 4546316"/>
              <a:gd name="connsiteY2" fmla="*/ 1875731 h 2250885"/>
              <a:gd name="connsiteX3" fmla="*/ 4246768 w 4546316"/>
              <a:gd name="connsiteY3" fmla="*/ 2243264 h 2250885"/>
              <a:gd name="connsiteX4" fmla="*/ 4171171 w 4546316"/>
              <a:gd name="connsiteY4" fmla="*/ 2250885 h 2250885"/>
              <a:gd name="connsiteX5" fmla="*/ 0 w 4546316"/>
              <a:gd name="connsiteY5" fmla="*/ 2250885 h 225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316" h="2250885">
                <a:moveTo>
                  <a:pt x="0" y="0"/>
                </a:moveTo>
                <a:lnTo>
                  <a:pt x="4546316" y="0"/>
                </a:lnTo>
                <a:lnTo>
                  <a:pt x="4546316" y="1875731"/>
                </a:lnTo>
                <a:cubicBezTo>
                  <a:pt x="4546316" y="2057024"/>
                  <a:pt x="4417720" y="2208283"/>
                  <a:pt x="4246768" y="2243264"/>
                </a:cubicBezTo>
                <a:lnTo>
                  <a:pt x="4171171" y="2250885"/>
                </a:lnTo>
                <a:lnTo>
                  <a:pt x="0" y="2250885"/>
                </a:lnTo>
                <a:close/>
              </a:path>
            </a:pathLst>
          </a:custGeom>
        </p:spPr>
        <p:txBody>
          <a:bodyPr wrap="square">
            <a:noAutofit/>
          </a:bodyPr>
          <a:lstStyle/>
          <a:p>
            <a:r>
              <a:rPr lang="en-GB"/>
              <a:t>Click icon to add picture</a:t>
            </a:r>
          </a:p>
        </p:txBody>
      </p:sp>
      <p:sp>
        <p:nvSpPr>
          <p:cNvPr id="3" name="Content Placeholder 2">
            <a:extLst>
              <a:ext uri="{FF2B5EF4-FFF2-40B4-BE49-F238E27FC236}">
                <a16:creationId xmlns:a16="http://schemas.microsoft.com/office/drawing/2014/main" id="{413055A2-DF7D-4966-AD54-3CE1E36ADD30}"/>
              </a:ext>
            </a:extLst>
          </p:cNvPr>
          <p:cNvSpPr>
            <a:spLocks noGrp="1"/>
          </p:cNvSpPr>
          <p:nvPr>
            <p:ph sz="quarter" idx="30"/>
          </p:nvPr>
        </p:nvSpPr>
        <p:spPr>
          <a:xfrm>
            <a:off x="1206504" y="2274733"/>
            <a:ext cx="8937724" cy="4806950"/>
          </a:xfrm>
        </p:spPr>
        <p:txBody>
          <a:bodyPr>
            <a:normAutofit/>
          </a:bodyPr>
          <a:lstStyle>
            <a:lvl1pPr marL="342900" indent="-342900">
              <a:buClr>
                <a:schemeClr val="accent1"/>
              </a:buClr>
              <a:buFont typeface="Arial" panose="020B0604020202020204" pitchFamily="34" charset="0"/>
              <a:buChar char="•"/>
              <a:defRPr sz="2600">
                <a:solidFill>
                  <a:srgbClr val="000000"/>
                </a:solidFill>
              </a:defRPr>
            </a:lvl1pPr>
            <a:lvl2pPr>
              <a:defRPr sz="2600">
                <a:solidFill>
                  <a:srgbClr val="000000"/>
                </a:solidFill>
              </a:defRPr>
            </a:lvl2pPr>
            <a:lvl3pPr>
              <a:defRPr sz="2600">
                <a:solidFill>
                  <a:srgbClr val="000000"/>
                </a:solidFill>
              </a:defRPr>
            </a:lvl3pPr>
            <a:lvl4pPr>
              <a:defRPr sz="2600">
                <a:solidFill>
                  <a:srgbClr val="000000"/>
                </a:solidFill>
              </a:defRPr>
            </a:lvl4pPr>
            <a:lvl5pPr>
              <a:defRPr sz="26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20" name="Straight Connector 19">
            <a:extLst>
              <a:ext uri="{FF2B5EF4-FFF2-40B4-BE49-F238E27FC236}">
                <a16:creationId xmlns:a16="http://schemas.microsoft.com/office/drawing/2014/main" id="{3388AE4E-B129-AE4A-944E-354808727220}"/>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F0D8E720-83F0-BA49-A4BF-A2AFC0BA119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19" name="Footer Placeholder 4">
            <a:extLst>
              <a:ext uri="{FF2B5EF4-FFF2-40B4-BE49-F238E27FC236}">
                <a16:creationId xmlns:a16="http://schemas.microsoft.com/office/drawing/2014/main" id="{BEB4F356-30D2-FD43-9762-E3995A1AD493}"/>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30" name="Slide Number Placeholder 5">
            <a:extLst>
              <a:ext uri="{FF2B5EF4-FFF2-40B4-BE49-F238E27FC236}">
                <a16:creationId xmlns:a16="http://schemas.microsoft.com/office/drawing/2014/main" id="{3E2C0EA1-C4AE-3C46-8400-71D3E34A0135}"/>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25071374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ubhead Single Column Picture Table">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4919074C-E71C-4E81-9784-958B6CB0957B}"/>
              </a:ext>
            </a:extLst>
          </p:cNvPr>
          <p:cNvSpPr>
            <a:spLocks noGrp="1"/>
          </p:cNvSpPr>
          <p:nvPr userDrawn="1">
            <p:ph type="title" hasCustomPrompt="1"/>
          </p:nvPr>
        </p:nvSpPr>
        <p:spPr>
          <a:xfrm>
            <a:off x="1219201" y="486833"/>
            <a:ext cx="13817599" cy="1146048"/>
          </a:xfrm>
        </p:spPr>
        <p:txBody>
          <a:bodyPr>
            <a:normAutofit/>
          </a:bodyPr>
          <a:lstStyle>
            <a:lvl1pPr>
              <a:defRPr sz="4400" cap="all" baseline="0"/>
            </a:lvl1pPr>
          </a:lstStyle>
          <a:p>
            <a:r>
              <a:rPr lang="en-US"/>
              <a:t>TITLE</a:t>
            </a:r>
            <a:endParaRPr lang="en-GB"/>
          </a:p>
        </p:txBody>
      </p:sp>
      <p:sp>
        <p:nvSpPr>
          <p:cNvPr id="41" name="Text Placeholder 7">
            <a:extLst>
              <a:ext uri="{FF2B5EF4-FFF2-40B4-BE49-F238E27FC236}">
                <a16:creationId xmlns:a16="http://schemas.microsoft.com/office/drawing/2014/main" id="{F0765D7B-B83E-46AA-908A-C75DE0A56D1E}"/>
              </a:ext>
            </a:extLst>
          </p:cNvPr>
          <p:cNvSpPr>
            <a:spLocks noGrp="1"/>
          </p:cNvSpPr>
          <p:nvPr userDrawn="1">
            <p:ph type="body" sz="quarter" idx="27" hasCustomPrompt="1"/>
          </p:nvPr>
        </p:nvSpPr>
        <p:spPr>
          <a:xfrm>
            <a:off x="1206504" y="1288233"/>
            <a:ext cx="13817600" cy="672704"/>
          </a:xfrm>
        </p:spPr>
        <p:txBody>
          <a:bodyPr>
            <a:noAutofit/>
          </a:bodyPr>
          <a:lstStyle>
            <a:lvl1pPr marL="0" indent="0">
              <a:buNone/>
              <a:defRPr sz="2600">
                <a:solidFill>
                  <a:schemeClr val="accent1"/>
                </a:solidFill>
              </a:defRPr>
            </a:lvl1pPr>
          </a:lstStyle>
          <a:p>
            <a:pPr lvl="0"/>
            <a:r>
              <a:rPr lang="en-US"/>
              <a:t>Subhead</a:t>
            </a:r>
            <a:endParaRPr lang="en-GB"/>
          </a:p>
        </p:txBody>
      </p:sp>
      <p:grpSp>
        <p:nvGrpSpPr>
          <p:cNvPr id="42" name="Group 41">
            <a:extLst>
              <a:ext uri="{FF2B5EF4-FFF2-40B4-BE49-F238E27FC236}">
                <a16:creationId xmlns:a16="http://schemas.microsoft.com/office/drawing/2014/main" id="{F1305587-7AFE-4640-9EBC-6140C322665B}"/>
              </a:ext>
            </a:extLst>
          </p:cNvPr>
          <p:cNvGrpSpPr/>
          <p:nvPr userDrawn="1"/>
        </p:nvGrpSpPr>
        <p:grpSpPr>
          <a:xfrm>
            <a:off x="1104904" y="838200"/>
            <a:ext cx="68580" cy="794681"/>
            <a:chOff x="1117600" y="762000"/>
            <a:chExt cx="76200" cy="914400"/>
          </a:xfrm>
        </p:grpSpPr>
        <p:cxnSp>
          <p:nvCxnSpPr>
            <p:cNvPr id="43" name="Straight Connector 42">
              <a:extLst>
                <a:ext uri="{FF2B5EF4-FFF2-40B4-BE49-F238E27FC236}">
                  <a16:creationId xmlns:a16="http://schemas.microsoft.com/office/drawing/2014/main" id="{E5D7C934-FCC5-4AC6-A0E1-FAA0AF9A424C}"/>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EC8948A-0F1A-409B-92F8-62014386DED9}"/>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grpSp>
        <p:nvGrpSpPr>
          <p:cNvPr id="22" name="Group 21">
            <a:extLst>
              <a:ext uri="{FF2B5EF4-FFF2-40B4-BE49-F238E27FC236}">
                <a16:creationId xmlns:a16="http://schemas.microsoft.com/office/drawing/2014/main" id="{7067E916-196E-4785-8F15-5AD4AF84C04B}"/>
              </a:ext>
            </a:extLst>
          </p:cNvPr>
          <p:cNvGrpSpPr/>
          <p:nvPr userDrawn="1"/>
        </p:nvGrpSpPr>
        <p:grpSpPr>
          <a:xfrm>
            <a:off x="10560637" y="2777436"/>
            <a:ext cx="4546316" cy="4369851"/>
            <a:chOff x="1128366" y="2335618"/>
            <a:chExt cx="4491363" cy="4846078"/>
          </a:xfrm>
          <a:solidFill>
            <a:srgbClr val="CCEAEE"/>
          </a:solidFill>
        </p:grpSpPr>
        <p:sp>
          <p:nvSpPr>
            <p:cNvPr id="23" name="Rectangle: Single Corner Rounded 22">
              <a:extLst>
                <a:ext uri="{FF2B5EF4-FFF2-40B4-BE49-F238E27FC236}">
                  <a16:creationId xmlns:a16="http://schemas.microsoft.com/office/drawing/2014/main" id="{2FF78F51-27E5-4948-BE43-ECC67B12E2B5}"/>
                </a:ext>
              </a:extLst>
            </p:cNvPr>
            <p:cNvSpPr/>
            <p:nvPr userDrawn="1"/>
          </p:nvSpPr>
          <p:spPr>
            <a:xfrm flipV="1">
              <a:off x="1128366" y="2521949"/>
              <a:ext cx="4491363" cy="4659747"/>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Rectangle 24">
              <a:extLst>
                <a:ext uri="{FF2B5EF4-FFF2-40B4-BE49-F238E27FC236}">
                  <a16:creationId xmlns:a16="http://schemas.microsoft.com/office/drawing/2014/main" id="{29FA1E1A-223D-4C0C-B32F-0AB61F750CF2}"/>
                </a:ext>
              </a:extLst>
            </p:cNvPr>
            <p:cNvSpPr/>
            <p:nvPr userDrawn="1"/>
          </p:nvSpPr>
          <p:spPr>
            <a:xfrm>
              <a:off x="1130293" y="2335618"/>
              <a:ext cx="4487302" cy="492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26" name="Text Placeholder 11">
            <a:extLst>
              <a:ext uri="{FF2B5EF4-FFF2-40B4-BE49-F238E27FC236}">
                <a16:creationId xmlns:a16="http://schemas.microsoft.com/office/drawing/2014/main" id="{93FF4CAD-F700-4C47-8B9E-C4EEA151448A}"/>
              </a:ext>
            </a:extLst>
          </p:cNvPr>
          <p:cNvSpPr>
            <a:spLocks noGrp="1"/>
          </p:cNvSpPr>
          <p:nvPr>
            <p:ph type="body" sz="quarter" idx="19"/>
          </p:nvPr>
        </p:nvSpPr>
        <p:spPr>
          <a:xfrm>
            <a:off x="10568231" y="4004204"/>
            <a:ext cx="4328522" cy="2865064"/>
          </a:xfrm>
        </p:spPr>
        <p:txBody>
          <a:bodyPr/>
          <a:lstStyle>
            <a:lvl1pPr marL="0" indent="0">
              <a:buNone/>
              <a:defRPr sz="1867">
                <a:solidFill>
                  <a:srgbClr val="000000"/>
                </a:solidFill>
              </a:defRPr>
            </a:lvl1pPr>
          </a:lstStyle>
          <a:p>
            <a:pPr lvl="0"/>
            <a:r>
              <a:rPr lang="en-GB"/>
              <a:t>Click to edit Master text styles</a:t>
            </a:r>
          </a:p>
        </p:txBody>
      </p:sp>
      <p:sp>
        <p:nvSpPr>
          <p:cNvPr id="27" name="Text Placeholder 11">
            <a:extLst>
              <a:ext uri="{FF2B5EF4-FFF2-40B4-BE49-F238E27FC236}">
                <a16:creationId xmlns:a16="http://schemas.microsoft.com/office/drawing/2014/main" id="{54D422BF-9E0F-43DA-925F-D3F100A14B28}"/>
              </a:ext>
            </a:extLst>
          </p:cNvPr>
          <p:cNvSpPr>
            <a:spLocks noGrp="1"/>
          </p:cNvSpPr>
          <p:nvPr>
            <p:ph type="body" sz="quarter" idx="20"/>
          </p:nvPr>
        </p:nvSpPr>
        <p:spPr>
          <a:xfrm>
            <a:off x="10568237" y="2816640"/>
            <a:ext cx="4328516" cy="1124064"/>
          </a:xfrm>
        </p:spPr>
        <p:txBody>
          <a:bodyPr/>
          <a:lstStyle>
            <a:lvl1pPr marL="0" indent="0">
              <a:buNone/>
              <a:defRPr sz="1867" b="0">
                <a:solidFill>
                  <a:schemeClr val="accent1"/>
                </a:solidFill>
              </a:defRPr>
            </a:lvl1pPr>
          </a:lstStyle>
          <a:p>
            <a:pPr lvl="0"/>
            <a:r>
              <a:rPr lang="en-GB"/>
              <a:t>Click to edit Master text styles</a:t>
            </a:r>
          </a:p>
        </p:txBody>
      </p:sp>
      <p:sp>
        <p:nvSpPr>
          <p:cNvPr id="28" name="Text Placeholder 16">
            <a:extLst>
              <a:ext uri="{FF2B5EF4-FFF2-40B4-BE49-F238E27FC236}">
                <a16:creationId xmlns:a16="http://schemas.microsoft.com/office/drawing/2014/main" id="{6911AEC8-FB9B-4361-A5A9-03EFBEE35BDC}"/>
              </a:ext>
            </a:extLst>
          </p:cNvPr>
          <p:cNvSpPr>
            <a:spLocks noGrp="1"/>
          </p:cNvSpPr>
          <p:nvPr>
            <p:ph type="body" sz="quarter" idx="26" hasCustomPrompt="1"/>
          </p:nvPr>
        </p:nvSpPr>
        <p:spPr>
          <a:xfrm>
            <a:off x="10568237" y="2274733"/>
            <a:ext cx="4546304" cy="494758"/>
          </a:xfrm>
          <a:solidFill>
            <a:schemeClr val="accent1"/>
          </a:solidFill>
        </p:spPr>
        <p:txBody>
          <a:bodyPr>
            <a:normAutofit/>
          </a:bodyPr>
          <a:lstStyle>
            <a:lvl1pPr marL="0" indent="0">
              <a:buNone/>
              <a:defRPr sz="2400" cap="all" baseline="0">
                <a:solidFill>
                  <a:schemeClr val="bg1"/>
                </a:solidFill>
              </a:defRPr>
            </a:lvl1pPr>
          </a:lstStyle>
          <a:p>
            <a:pPr lvl="0"/>
            <a:r>
              <a:rPr lang="en-US"/>
              <a:t>HEADLINE</a:t>
            </a:r>
            <a:endParaRPr lang="en-GB"/>
          </a:p>
        </p:txBody>
      </p:sp>
      <p:sp>
        <p:nvSpPr>
          <p:cNvPr id="3" name="Content Placeholder 2">
            <a:extLst>
              <a:ext uri="{FF2B5EF4-FFF2-40B4-BE49-F238E27FC236}">
                <a16:creationId xmlns:a16="http://schemas.microsoft.com/office/drawing/2014/main" id="{413055A2-DF7D-4966-AD54-3CE1E36ADD30}"/>
              </a:ext>
            </a:extLst>
          </p:cNvPr>
          <p:cNvSpPr>
            <a:spLocks noGrp="1"/>
          </p:cNvSpPr>
          <p:nvPr>
            <p:ph sz="quarter" idx="30"/>
          </p:nvPr>
        </p:nvSpPr>
        <p:spPr>
          <a:xfrm>
            <a:off x="1206504" y="2274733"/>
            <a:ext cx="8865716" cy="4806950"/>
          </a:xfrm>
        </p:spPr>
        <p:txBody>
          <a:bodyPr>
            <a:normAutofit/>
          </a:bodyPr>
          <a:lstStyle>
            <a:lvl1pPr marL="342900" indent="-342900">
              <a:buClr>
                <a:schemeClr val="accent1"/>
              </a:buClr>
              <a:buFont typeface="Arial" panose="020B0604020202020204" pitchFamily="34" charset="0"/>
              <a:buChar char="•"/>
              <a:defRPr sz="2600">
                <a:solidFill>
                  <a:srgbClr val="000000"/>
                </a:solidFill>
              </a:defRPr>
            </a:lvl1pPr>
            <a:lvl2pPr>
              <a:defRPr sz="2600">
                <a:solidFill>
                  <a:srgbClr val="000000"/>
                </a:solidFill>
              </a:defRPr>
            </a:lvl2pPr>
            <a:lvl3pPr>
              <a:defRPr sz="2600">
                <a:solidFill>
                  <a:srgbClr val="000000"/>
                </a:solidFill>
              </a:defRPr>
            </a:lvl3pPr>
            <a:lvl4pPr>
              <a:defRPr sz="2600">
                <a:solidFill>
                  <a:srgbClr val="000000"/>
                </a:solidFill>
              </a:defRPr>
            </a:lvl4pPr>
            <a:lvl5pPr>
              <a:defRPr sz="26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9" name="Straight Connector 18">
            <a:extLst>
              <a:ext uri="{FF2B5EF4-FFF2-40B4-BE49-F238E27FC236}">
                <a16:creationId xmlns:a16="http://schemas.microsoft.com/office/drawing/2014/main" id="{BA524A73-FF5B-F147-8689-4AC1892D2CEC}"/>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18DF209-C94B-8342-8CFC-FE6535BF7206}"/>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18" name="Footer Placeholder 4">
            <a:extLst>
              <a:ext uri="{FF2B5EF4-FFF2-40B4-BE49-F238E27FC236}">
                <a16:creationId xmlns:a16="http://schemas.microsoft.com/office/drawing/2014/main" id="{B564EF7F-1880-FB43-B6F7-562A22B0C088}"/>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24" name="Slide Number Placeholder 5">
            <a:extLst>
              <a:ext uri="{FF2B5EF4-FFF2-40B4-BE49-F238E27FC236}">
                <a16:creationId xmlns:a16="http://schemas.microsoft.com/office/drawing/2014/main" id="{7CCBB54D-CD58-A74D-9898-918ECE15CEE0}"/>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34219882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Table Image Layout">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0F91D052-ED17-47FA-879D-07D2E692C198}"/>
              </a:ext>
            </a:extLst>
          </p:cNvPr>
          <p:cNvGrpSpPr/>
          <p:nvPr userDrawn="1"/>
        </p:nvGrpSpPr>
        <p:grpSpPr>
          <a:xfrm>
            <a:off x="5873528" y="2261809"/>
            <a:ext cx="4546304" cy="4846079"/>
            <a:chOff x="1128378" y="2335618"/>
            <a:chExt cx="4491351" cy="4846079"/>
          </a:xfrm>
          <a:solidFill>
            <a:srgbClr val="DAE0E9"/>
          </a:solidFill>
        </p:grpSpPr>
        <p:sp>
          <p:nvSpPr>
            <p:cNvPr id="38" name="Rectangle 37">
              <a:extLst>
                <a:ext uri="{FF2B5EF4-FFF2-40B4-BE49-F238E27FC236}">
                  <a16:creationId xmlns:a16="http://schemas.microsoft.com/office/drawing/2014/main" id="{7882E890-05E7-4750-A6C6-195A907B7183}"/>
                </a:ext>
              </a:extLst>
            </p:cNvPr>
            <p:cNvSpPr/>
            <p:nvPr userDrawn="1"/>
          </p:nvSpPr>
          <p:spPr>
            <a:xfrm flipV="1">
              <a:off x="1128378" y="2521950"/>
              <a:ext cx="4491351" cy="46597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5" name="Rectangle 44">
              <a:extLst>
                <a:ext uri="{FF2B5EF4-FFF2-40B4-BE49-F238E27FC236}">
                  <a16:creationId xmlns:a16="http://schemas.microsoft.com/office/drawing/2014/main" id="{1630D069-83F4-4900-9C6D-4F8CA06D5D1E}"/>
                </a:ext>
              </a:extLst>
            </p:cNvPr>
            <p:cNvSpPr/>
            <p:nvPr userDrawn="1"/>
          </p:nvSpPr>
          <p:spPr>
            <a:xfrm>
              <a:off x="1130293" y="2335618"/>
              <a:ext cx="4487302" cy="492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grpSp>
        <p:nvGrpSpPr>
          <p:cNvPr id="2" name="Group 1">
            <a:extLst>
              <a:ext uri="{FF2B5EF4-FFF2-40B4-BE49-F238E27FC236}">
                <a16:creationId xmlns:a16="http://schemas.microsoft.com/office/drawing/2014/main" id="{0D73C3C5-FABB-4351-843B-3D4912EA39CC}"/>
              </a:ext>
            </a:extLst>
          </p:cNvPr>
          <p:cNvGrpSpPr/>
          <p:nvPr userDrawn="1"/>
        </p:nvGrpSpPr>
        <p:grpSpPr>
          <a:xfrm>
            <a:off x="1206504" y="2261809"/>
            <a:ext cx="4430508" cy="4846079"/>
            <a:chOff x="1128378" y="2335618"/>
            <a:chExt cx="4491351" cy="4846079"/>
          </a:xfrm>
          <a:solidFill>
            <a:srgbClr val="DAE0E9"/>
          </a:solidFill>
        </p:grpSpPr>
        <p:sp>
          <p:nvSpPr>
            <p:cNvPr id="13" name="Rectangle 12">
              <a:extLst>
                <a:ext uri="{FF2B5EF4-FFF2-40B4-BE49-F238E27FC236}">
                  <a16:creationId xmlns:a16="http://schemas.microsoft.com/office/drawing/2014/main" id="{0C9997AD-F44B-4ADD-A0DF-B4A1C535053C}"/>
                </a:ext>
              </a:extLst>
            </p:cNvPr>
            <p:cNvSpPr/>
            <p:nvPr userDrawn="1"/>
          </p:nvSpPr>
          <p:spPr>
            <a:xfrm flipV="1">
              <a:off x="1128378" y="2521950"/>
              <a:ext cx="4491351" cy="46597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Rectangle 13">
              <a:extLst>
                <a:ext uri="{FF2B5EF4-FFF2-40B4-BE49-F238E27FC236}">
                  <a16:creationId xmlns:a16="http://schemas.microsoft.com/office/drawing/2014/main" id="{F3D8B14A-ADA4-463C-A020-A63D57591D1F}"/>
                </a:ext>
              </a:extLst>
            </p:cNvPr>
            <p:cNvSpPr/>
            <p:nvPr userDrawn="1"/>
          </p:nvSpPr>
          <p:spPr>
            <a:xfrm>
              <a:off x="1130293" y="2335618"/>
              <a:ext cx="4487302" cy="492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27" name="Text Placeholder 11">
            <a:extLst>
              <a:ext uri="{FF2B5EF4-FFF2-40B4-BE49-F238E27FC236}">
                <a16:creationId xmlns:a16="http://schemas.microsoft.com/office/drawing/2014/main" id="{70154506-8CE8-4121-B9C8-EDC5A70AE277}"/>
              </a:ext>
            </a:extLst>
          </p:cNvPr>
          <p:cNvSpPr>
            <a:spLocks noGrp="1"/>
          </p:cNvSpPr>
          <p:nvPr userDrawn="1">
            <p:ph type="body" sz="quarter" idx="19"/>
          </p:nvPr>
        </p:nvSpPr>
        <p:spPr>
          <a:xfrm>
            <a:off x="1222556" y="3572255"/>
            <a:ext cx="4394392" cy="1341103"/>
          </a:xfrm>
        </p:spPr>
        <p:txBody>
          <a:bodyPr>
            <a:normAutofit/>
          </a:bodyPr>
          <a:lstStyle>
            <a:lvl1pPr marL="0" indent="0">
              <a:buNone/>
              <a:defRPr sz="1800">
                <a:solidFill>
                  <a:srgbClr val="000000"/>
                </a:solidFill>
              </a:defRPr>
            </a:lvl1pPr>
          </a:lstStyle>
          <a:p>
            <a:pPr lvl="0"/>
            <a:r>
              <a:rPr lang="en-GB"/>
              <a:t>Click to edit Master text styles</a:t>
            </a:r>
          </a:p>
        </p:txBody>
      </p:sp>
      <p:sp>
        <p:nvSpPr>
          <p:cNvPr id="28" name="Text Placeholder 11">
            <a:extLst>
              <a:ext uri="{FF2B5EF4-FFF2-40B4-BE49-F238E27FC236}">
                <a16:creationId xmlns:a16="http://schemas.microsoft.com/office/drawing/2014/main" id="{AFD17218-33EC-46F2-9B38-38FA7D6D4797}"/>
              </a:ext>
            </a:extLst>
          </p:cNvPr>
          <p:cNvSpPr>
            <a:spLocks noGrp="1"/>
          </p:cNvSpPr>
          <p:nvPr userDrawn="1">
            <p:ph type="body" sz="quarter" idx="20"/>
          </p:nvPr>
        </p:nvSpPr>
        <p:spPr>
          <a:xfrm>
            <a:off x="1222557" y="2789510"/>
            <a:ext cx="4394396" cy="743455"/>
          </a:xfrm>
        </p:spPr>
        <p:txBody>
          <a:bodyPr>
            <a:normAutofit/>
          </a:bodyPr>
          <a:lstStyle>
            <a:lvl1pPr marL="0" indent="0">
              <a:buNone/>
              <a:defRPr sz="1800" b="0">
                <a:solidFill>
                  <a:schemeClr val="accent1"/>
                </a:solidFill>
              </a:defRPr>
            </a:lvl1pPr>
          </a:lstStyle>
          <a:p>
            <a:pPr lvl="0"/>
            <a:r>
              <a:rPr lang="en-GB"/>
              <a:t>Click to edit Master text styles</a:t>
            </a:r>
          </a:p>
        </p:txBody>
      </p:sp>
      <p:sp>
        <p:nvSpPr>
          <p:cNvPr id="34" name="Text Placeholder 16">
            <a:extLst>
              <a:ext uri="{FF2B5EF4-FFF2-40B4-BE49-F238E27FC236}">
                <a16:creationId xmlns:a16="http://schemas.microsoft.com/office/drawing/2014/main" id="{D917E01A-FFF1-4B87-8969-2CF803D89854}"/>
              </a:ext>
            </a:extLst>
          </p:cNvPr>
          <p:cNvSpPr>
            <a:spLocks noGrp="1"/>
          </p:cNvSpPr>
          <p:nvPr userDrawn="1">
            <p:ph type="body" sz="quarter" idx="26" hasCustomPrompt="1"/>
          </p:nvPr>
        </p:nvSpPr>
        <p:spPr>
          <a:xfrm>
            <a:off x="1203725" y="2271838"/>
            <a:ext cx="4412675" cy="494758"/>
          </a:xfrm>
          <a:solidFill>
            <a:schemeClr val="accent1"/>
          </a:solidFill>
        </p:spPr>
        <p:txBody>
          <a:bodyPr>
            <a:normAutofit/>
          </a:bodyPr>
          <a:lstStyle>
            <a:lvl1pPr marL="0" indent="0">
              <a:buNone/>
              <a:defRPr sz="2400" cap="all" baseline="0">
                <a:solidFill>
                  <a:schemeClr val="bg1"/>
                </a:solidFill>
              </a:defRPr>
            </a:lvl1pPr>
          </a:lstStyle>
          <a:p>
            <a:pPr lvl="0"/>
            <a:r>
              <a:rPr lang="en-US"/>
              <a:t>HEADLINE</a:t>
            </a:r>
            <a:endParaRPr lang="en-GB"/>
          </a:p>
        </p:txBody>
      </p:sp>
      <p:sp>
        <p:nvSpPr>
          <p:cNvPr id="40" name="Title 1">
            <a:extLst>
              <a:ext uri="{FF2B5EF4-FFF2-40B4-BE49-F238E27FC236}">
                <a16:creationId xmlns:a16="http://schemas.microsoft.com/office/drawing/2014/main" id="{4919074C-E71C-4E81-9784-958B6CB0957B}"/>
              </a:ext>
            </a:extLst>
          </p:cNvPr>
          <p:cNvSpPr>
            <a:spLocks noGrp="1"/>
          </p:cNvSpPr>
          <p:nvPr userDrawn="1">
            <p:ph type="title" hasCustomPrompt="1"/>
          </p:nvPr>
        </p:nvSpPr>
        <p:spPr>
          <a:xfrm>
            <a:off x="1219201" y="486833"/>
            <a:ext cx="13817599" cy="1146048"/>
          </a:xfrm>
        </p:spPr>
        <p:txBody>
          <a:bodyPr>
            <a:normAutofit/>
          </a:bodyPr>
          <a:lstStyle>
            <a:lvl1pPr>
              <a:defRPr sz="4400" cap="all" baseline="0"/>
            </a:lvl1pPr>
          </a:lstStyle>
          <a:p>
            <a:r>
              <a:rPr lang="en-US"/>
              <a:t>TITLE</a:t>
            </a:r>
            <a:endParaRPr lang="en-GB"/>
          </a:p>
        </p:txBody>
      </p:sp>
      <p:sp>
        <p:nvSpPr>
          <p:cNvPr id="41" name="Text Placeholder 7">
            <a:extLst>
              <a:ext uri="{FF2B5EF4-FFF2-40B4-BE49-F238E27FC236}">
                <a16:creationId xmlns:a16="http://schemas.microsoft.com/office/drawing/2014/main" id="{F0765D7B-B83E-46AA-908A-C75DE0A56D1E}"/>
              </a:ext>
            </a:extLst>
          </p:cNvPr>
          <p:cNvSpPr>
            <a:spLocks noGrp="1"/>
          </p:cNvSpPr>
          <p:nvPr userDrawn="1">
            <p:ph type="body" sz="quarter" idx="27" hasCustomPrompt="1"/>
          </p:nvPr>
        </p:nvSpPr>
        <p:spPr>
          <a:xfrm>
            <a:off x="1206504" y="1288233"/>
            <a:ext cx="13817600" cy="672704"/>
          </a:xfrm>
        </p:spPr>
        <p:txBody>
          <a:bodyPr>
            <a:noAutofit/>
          </a:bodyPr>
          <a:lstStyle>
            <a:lvl1pPr marL="0" indent="0">
              <a:buNone/>
              <a:defRPr sz="2600">
                <a:solidFill>
                  <a:schemeClr val="accent1"/>
                </a:solidFill>
              </a:defRPr>
            </a:lvl1pPr>
          </a:lstStyle>
          <a:p>
            <a:pPr lvl="0"/>
            <a:r>
              <a:rPr lang="en-US"/>
              <a:t>Subhead</a:t>
            </a:r>
            <a:endParaRPr lang="en-GB"/>
          </a:p>
        </p:txBody>
      </p:sp>
      <p:grpSp>
        <p:nvGrpSpPr>
          <p:cNvPr id="42" name="Group 41">
            <a:extLst>
              <a:ext uri="{FF2B5EF4-FFF2-40B4-BE49-F238E27FC236}">
                <a16:creationId xmlns:a16="http://schemas.microsoft.com/office/drawing/2014/main" id="{F1305587-7AFE-4640-9EBC-6140C322665B}"/>
              </a:ext>
            </a:extLst>
          </p:cNvPr>
          <p:cNvGrpSpPr/>
          <p:nvPr userDrawn="1"/>
        </p:nvGrpSpPr>
        <p:grpSpPr>
          <a:xfrm>
            <a:off x="1104904" y="838200"/>
            <a:ext cx="68580" cy="794681"/>
            <a:chOff x="1117600" y="762000"/>
            <a:chExt cx="76200" cy="914400"/>
          </a:xfrm>
        </p:grpSpPr>
        <p:cxnSp>
          <p:nvCxnSpPr>
            <p:cNvPr id="43" name="Straight Connector 42">
              <a:extLst>
                <a:ext uri="{FF2B5EF4-FFF2-40B4-BE49-F238E27FC236}">
                  <a16:creationId xmlns:a16="http://schemas.microsoft.com/office/drawing/2014/main" id="{E5D7C934-FCC5-4AC6-A0E1-FAA0AF9A424C}"/>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EC8948A-0F1A-409B-92F8-62014386DED9}"/>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sp>
        <p:nvSpPr>
          <p:cNvPr id="36" name="Picture Placeholder 35">
            <a:extLst>
              <a:ext uri="{FF2B5EF4-FFF2-40B4-BE49-F238E27FC236}">
                <a16:creationId xmlns:a16="http://schemas.microsoft.com/office/drawing/2014/main" id="{C29FCE44-37D1-4D6F-ACEF-346647EF3040}"/>
              </a:ext>
            </a:extLst>
          </p:cNvPr>
          <p:cNvSpPr>
            <a:spLocks noGrp="1"/>
          </p:cNvSpPr>
          <p:nvPr>
            <p:ph type="pic" sz="quarter" idx="29"/>
          </p:nvPr>
        </p:nvSpPr>
        <p:spPr>
          <a:xfrm>
            <a:off x="5863952" y="4950639"/>
            <a:ext cx="4546316" cy="2157245"/>
          </a:xfrm>
          <a:prstGeom prst="rect">
            <a:avLst/>
          </a:prstGeom>
        </p:spPr>
        <p:txBody>
          <a:bodyPr wrap="square">
            <a:noAutofit/>
          </a:bodyPr>
          <a:lstStyle/>
          <a:p>
            <a:r>
              <a:rPr lang="en-GB"/>
              <a:t>Click icon to add picture</a:t>
            </a:r>
          </a:p>
        </p:txBody>
      </p:sp>
      <p:sp>
        <p:nvSpPr>
          <p:cNvPr id="46" name="Text Placeholder 11">
            <a:extLst>
              <a:ext uri="{FF2B5EF4-FFF2-40B4-BE49-F238E27FC236}">
                <a16:creationId xmlns:a16="http://schemas.microsoft.com/office/drawing/2014/main" id="{3B01A129-97C8-4FD0-9F21-B89CF0B38560}"/>
              </a:ext>
            </a:extLst>
          </p:cNvPr>
          <p:cNvSpPr>
            <a:spLocks noGrp="1"/>
          </p:cNvSpPr>
          <p:nvPr>
            <p:ph type="body" sz="quarter" idx="30"/>
          </p:nvPr>
        </p:nvSpPr>
        <p:spPr>
          <a:xfrm>
            <a:off x="5853457" y="3572255"/>
            <a:ext cx="4546311" cy="1341103"/>
          </a:xfrm>
        </p:spPr>
        <p:txBody>
          <a:bodyPr>
            <a:normAutofit/>
          </a:bodyPr>
          <a:lstStyle>
            <a:lvl1pPr marL="0" indent="0">
              <a:buNone/>
              <a:defRPr sz="1800">
                <a:solidFill>
                  <a:srgbClr val="000000"/>
                </a:solidFill>
              </a:defRPr>
            </a:lvl1pPr>
          </a:lstStyle>
          <a:p>
            <a:pPr lvl="0"/>
            <a:r>
              <a:rPr lang="en-GB"/>
              <a:t>Click to edit Master text styles</a:t>
            </a:r>
          </a:p>
        </p:txBody>
      </p:sp>
      <p:sp>
        <p:nvSpPr>
          <p:cNvPr id="47" name="Text Placeholder 11">
            <a:extLst>
              <a:ext uri="{FF2B5EF4-FFF2-40B4-BE49-F238E27FC236}">
                <a16:creationId xmlns:a16="http://schemas.microsoft.com/office/drawing/2014/main" id="{A8053A72-4BF2-4AC2-BDC4-FFC3DEA9336A}"/>
              </a:ext>
            </a:extLst>
          </p:cNvPr>
          <p:cNvSpPr>
            <a:spLocks noGrp="1"/>
          </p:cNvSpPr>
          <p:nvPr>
            <p:ph type="body" sz="quarter" idx="31"/>
          </p:nvPr>
        </p:nvSpPr>
        <p:spPr>
          <a:xfrm>
            <a:off x="5853457" y="2789510"/>
            <a:ext cx="4546316" cy="743455"/>
          </a:xfrm>
        </p:spPr>
        <p:txBody>
          <a:bodyPr>
            <a:normAutofit/>
          </a:bodyPr>
          <a:lstStyle>
            <a:lvl1pPr marL="0" indent="0">
              <a:buNone/>
              <a:defRPr sz="1800" b="0">
                <a:solidFill>
                  <a:schemeClr val="accent1"/>
                </a:solidFill>
              </a:defRPr>
            </a:lvl1pPr>
          </a:lstStyle>
          <a:p>
            <a:pPr lvl="0"/>
            <a:r>
              <a:rPr lang="en-GB"/>
              <a:t>Click to edit Master text styles</a:t>
            </a:r>
          </a:p>
        </p:txBody>
      </p:sp>
      <p:sp>
        <p:nvSpPr>
          <p:cNvPr id="48" name="Text Placeholder 16">
            <a:extLst>
              <a:ext uri="{FF2B5EF4-FFF2-40B4-BE49-F238E27FC236}">
                <a16:creationId xmlns:a16="http://schemas.microsoft.com/office/drawing/2014/main" id="{7DA94150-D8A3-4606-B4F4-4EBE74E2CA14}"/>
              </a:ext>
            </a:extLst>
          </p:cNvPr>
          <p:cNvSpPr>
            <a:spLocks noGrp="1"/>
          </p:cNvSpPr>
          <p:nvPr>
            <p:ph type="body" sz="quarter" idx="32" hasCustomPrompt="1"/>
          </p:nvPr>
        </p:nvSpPr>
        <p:spPr>
          <a:xfrm>
            <a:off x="5852917" y="2271838"/>
            <a:ext cx="4564754" cy="494758"/>
          </a:xfrm>
          <a:solidFill>
            <a:schemeClr val="accent1"/>
          </a:solidFill>
        </p:spPr>
        <p:txBody>
          <a:bodyPr>
            <a:normAutofit/>
          </a:bodyPr>
          <a:lstStyle>
            <a:lvl1pPr marL="0" indent="0">
              <a:buNone/>
              <a:defRPr sz="2400" cap="all" baseline="0">
                <a:solidFill>
                  <a:schemeClr val="bg1"/>
                </a:solidFill>
              </a:defRPr>
            </a:lvl1pPr>
          </a:lstStyle>
          <a:p>
            <a:pPr lvl="0"/>
            <a:r>
              <a:rPr lang="en-US"/>
              <a:t>HEADLINE</a:t>
            </a:r>
            <a:endParaRPr lang="en-GB"/>
          </a:p>
        </p:txBody>
      </p:sp>
      <p:grpSp>
        <p:nvGrpSpPr>
          <p:cNvPr id="50" name="Group 49">
            <a:extLst>
              <a:ext uri="{FF2B5EF4-FFF2-40B4-BE49-F238E27FC236}">
                <a16:creationId xmlns:a16="http://schemas.microsoft.com/office/drawing/2014/main" id="{B928E824-C9F4-421E-B8FE-6825FA7920B8}"/>
              </a:ext>
            </a:extLst>
          </p:cNvPr>
          <p:cNvGrpSpPr/>
          <p:nvPr userDrawn="1"/>
        </p:nvGrpSpPr>
        <p:grpSpPr>
          <a:xfrm>
            <a:off x="10675034" y="2261809"/>
            <a:ext cx="4546304" cy="4846079"/>
            <a:chOff x="1128378" y="2335618"/>
            <a:chExt cx="4491351" cy="4846079"/>
          </a:xfrm>
          <a:solidFill>
            <a:srgbClr val="DAE0E9"/>
          </a:solidFill>
        </p:grpSpPr>
        <p:sp>
          <p:nvSpPr>
            <p:cNvPr id="51" name="Rectangle: Single Corner Rounded 50">
              <a:extLst>
                <a:ext uri="{FF2B5EF4-FFF2-40B4-BE49-F238E27FC236}">
                  <a16:creationId xmlns:a16="http://schemas.microsoft.com/office/drawing/2014/main" id="{C3752E6A-4BEB-4F73-A74B-82307C0E9ED5}"/>
                </a:ext>
              </a:extLst>
            </p:cNvPr>
            <p:cNvSpPr/>
            <p:nvPr userDrawn="1"/>
          </p:nvSpPr>
          <p:spPr>
            <a:xfrm flipV="1">
              <a:off x="1128378" y="2521950"/>
              <a:ext cx="4491351" cy="4659747"/>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2" name="Rectangle 51">
              <a:extLst>
                <a:ext uri="{FF2B5EF4-FFF2-40B4-BE49-F238E27FC236}">
                  <a16:creationId xmlns:a16="http://schemas.microsoft.com/office/drawing/2014/main" id="{235D4133-649C-4A5D-93C3-B006416F3C0A}"/>
                </a:ext>
              </a:extLst>
            </p:cNvPr>
            <p:cNvSpPr/>
            <p:nvPr userDrawn="1"/>
          </p:nvSpPr>
          <p:spPr>
            <a:xfrm>
              <a:off x="1130293" y="2335618"/>
              <a:ext cx="4487302" cy="492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53" name="Text Placeholder 11">
            <a:extLst>
              <a:ext uri="{FF2B5EF4-FFF2-40B4-BE49-F238E27FC236}">
                <a16:creationId xmlns:a16="http://schemas.microsoft.com/office/drawing/2014/main" id="{AB4B5A55-27BF-4203-AD34-808551D23BFB}"/>
              </a:ext>
            </a:extLst>
          </p:cNvPr>
          <p:cNvSpPr>
            <a:spLocks noGrp="1"/>
          </p:cNvSpPr>
          <p:nvPr>
            <p:ph type="body" sz="quarter" idx="34"/>
          </p:nvPr>
        </p:nvSpPr>
        <p:spPr>
          <a:xfrm>
            <a:off x="10654963" y="3572255"/>
            <a:ext cx="4546311" cy="1341103"/>
          </a:xfrm>
        </p:spPr>
        <p:txBody>
          <a:bodyPr>
            <a:normAutofit/>
          </a:bodyPr>
          <a:lstStyle>
            <a:lvl1pPr marL="0" indent="0">
              <a:buNone/>
              <a:defRPr sz="1800">
                <a:solidFill>
                  <a:srgbClr val="000000"/>
                </a:solidFill>
              </a:defRPr>
            </a:lvl1pPr>
          </a:lstStyle>
          <a:p>
            <a:pPr lvl="0"/>
            <a:r>
              <a:rPr lang="en-GB"/>
              <a:t>Click to edit Master text styles</a:t>
            </a:r>
          </a:p>
        </p:txBody>
      </p:sp>
      <p:sp>
        <p:nvSpPr>
          <p:cNvPr id="54" name="Text Placeholder 11">
            <a:extLst>
              <a:ext uri="{FF2B5EF4-FFF2-40B4-BE49-F238E27FC236}">
                <a16:creationId xmlns:a16="http://schemas.microsoft.com/office/drawing/2014/main" id="{E5C68B6C-4647-4057-B665-AFC376D56CBA}"/>
              </a:ext>
            </a:extLst>
          </p:cNvPr>
          <p:cNvSpPr>
            <a:spLocks noGrp="1"/>
          </p:cNvSpPr>
          <p:nvPr>
            <p:ph type="body" sz="quarter" idx="35"/>
          </p:nvPr>
        </p:nvSpPr>
        <p:spPr>
          <a:xfrm>
            <a:off x="10654963" y="2789510"/>
            <a:ext cx="4546316" cy="743455"/>
          </a:xfrm>
        </p:spPr>
        <p:txBody>
          <a:bodyPr>
            <a:normAutofit/>
          </a:bodyPr>
          <a:lstStyle>
            <a:lvl1pPr marL="0" indent="0">
              <a:buNone/>
              <a:defRPr sz="1800" b="0">
                <a:solidFill>
                  <a:schemeClr val="accent1"/>
                </a:solidFill>
              </a:defRPr>
            </a:lvl1pPr>
          </a:lstStyle>
          <a:p>
            <a:pPr lvl="0"/>
            <a:r>
              <a:rPr lang="en-GB"/>
              <a:t>Click to edit Master text styles</a:t>
            </a:r>
          </a:p>
        </p:txBody>
      </p:sp>
      <p:sp>
        <p:nvSpPr>
          <p:cNvPr id="55" name="Text Placeholder 16">
            <a:extLst>
              <a:ext uri="{FF2B5EF4-FFF2-40B4-BE49-F238E27FC236}">
                <a16:creationId xmlns:a16="http://schemas.microsoft.com/office/drawing/2014/main" id="{A2BE1E18-76CB-4A0F-BE5B-C4C64ABAE74D}"/>
              </a:ext>
            </a:extLst>
          </p:cNvPr>
          <p:cNvSpPr>
            <a:spLocks noGrp="1"/>
          </p:cNvSpPr>
          <p:nvPr>
            <p:ph type="body" sz="quarter" idx="36" hasCustomPrompt="1"/>
          </p:nvPr>
        </p:nvSpPr>
        <p:spPr>
          <a:xfrm>
            <a:off x="10633576" y="2271838"/>
            <a:ext cx="4585601" cy="494758"/>
          </a:xfrm>
          <a:solidFill>
            <a:schemeClr val="accent1"/>
          </a:solidFill>
        </p:spPr>
        <p:txBody>
          <a:bodyPr>
            <a:normAutofit/>
          </a:bodyPr>
          <a:lstStyle>
            <a:lvl1pPr marL="0" indent="0">
              <a:buNone/>
              <a:defRPr sz="2400" cap="all" baseline="0">
                <a:solidFill>
                  <a:schemeClr val="bg1"/>
                </a:solidFill>
              </a:defRPr>
            </a:lvl1pPr>
          </a:lstStyle>
          <a:p>
            <a:pPr lvl="0"/>
            <a:r>
              <a:rPr lang="en-US"/>
              <a:t>HEADLINE</a:t>
            </a:r>
            <a:endParaRPr lang="en-GB"/>
          </a:p>
        </p:txBody>
      </p:sp>
      <p:sp>
        <p:nvSpPr>
          <p:cNvPr id="35" name="Picture Placeholder 34">
            <a:extLst>
              <a:ext uri="{FF2B5EF4-FFF2-40B4-BE49-F238E27FC236}">
                <a16:creationId xmlns:a16="http://schemas.microsoft.com/office/drawing/2014/main" id="{20500E28-7418-434A-A09F-EFDA00FE216F}"/>
              </a:ext>
            </a:extLst>
          </p:cNvPr>
          <p:cNvSpPr>
            <a:spLocks noGrp="1"/>
          </p:cNvSpPr>
          <p:nvPr>
            <p:ph type="pic" sz="quarter" idx="28"/>
          </p:nvPr>
        </p:nvSpPr>
        <p:spPr>
          <a:xfrm>
            <a:off x="1212008" y="4931382"/>
            <a:ext cx="4394396" cy="2176506"/>
          </a:xfrm>
          <a:prstGeom prst="rect">
            <a:avLst/>
          </a:prstGeom>
        </p:spPr>
        <p:txBody>
          <a:bodyPr wrap="square">
            <a:noAutofit/>
          </a:bodyPr>
          <a:lstStyle/>
          <a:p>
            <a:r>
              <a:rPr lang="en-GB"/>
              <a:t>Click icon to add picture</a:t>
            </a:r>
          </a:p>
        </p:txBody>
      </p:sp>
      <p:sp>
        <p:nvSpPr>
          <p:cNvPr id="49" name="Picture Placeholder 48">
            <a:extLst>
              <a:ext uri="{FF2B5EF4-FFF2-40B4-BE49-F238E27FC236}">
                <a16:creationId xmlns:a16="http://schemas.microsoft.com/office/drawing/2014/main" id="{083FF376-B1BF-4873-923D-922D1E552FE0}"/>
              </a:ext>
            </a:extLst>
          </p:cNvPr>
          <p:cNvSpPr>
            <a:spLocks noGrp="1"/>
          </p:cNvSpPr>
          <p:nvPr>
            <p:ph type="pic" sz="quarter" idx="33"/>
          </p:nvPr>
        </p:nvSpPr>
        <p:spPr>
          <a:xfrm>
            <a:off x="10656348" y="4930814"/>
            <a:ext cx="4546316" cy="2189501"/>
          </a:xfrm>
          <a:custGeom>
            <a:avLst/>
            <a:gdLst>
              <a:gd name="connsiteX0" fmla="*/ 0 w 4546316"/>
              <a:gd name="connsiteY0" fmla="*/ 0 h 2250885"/>
              <a:gd name="connsiteX1" fmla="*/ 4546316 w 4546316"/>
              <a:gd name="connsiteY1" fmla="*/ 0 h 2250885"/>
              <a:gd name="connsiteX2" fmla="*/ 4546316 w 4546316"/>
              <a:gd name="connsiteY2" fmla="*/ 1875731 h 2250885"/>
              <a:gd name="connsiteX3" fmla="*/ 4246768 w 4546316"/>
              <a:gd name="connsiteY3" fmla="*/ 2243264 h 2250885"/>
              <a:gd name="connsiteX4" fmla="*/ 4171171 w 4546316"/>
              <a:gd name="connsiteY4" fmla="*/ 2250885 h 2250885"/>
              <a:gd name="connsiteX5" fmla="*/ 0 w 4546316"/>
              <a:gd name="connsiteY5" fmla="*/ 2250885 h 225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316" h="2250885">
                <a:moveTo>
                  <a:pt x="0" y="0"/>
                </a:moveTo>
                <a:lnTo>
                  <a:pt x="4546316" y="0"/>
                </a:lnTo>
                <a:lnTo>
                  <a:pt x="4546316" y="1875731"/>
                </a:lnTo>
                <a:cubicBezTo>
                  <a:pt x="4546316" y="2057024"/>
                  <a:pt x="4417720" y="2208283"/>
                  <a:pt x="4246768" y="2243264"/>
                </a:cubicBezTo>
                <a:lnTo>
                  <a:pt x="4171171" y="2250885"/>
                </a:lnTo>
                <a:lnTo>
                  <a:pt x="0" y="2250885"/>
                </a:lnTo>
                <a:close/>
              </a:path>
            </a:pathLst>
          </a:custGeom>
        </p:spPr>
        <p:txBody>
          <a:bodyPr wrap="square">
            <a:noAutofit/>
          </a:bodyPr>
          <a:lstStyle/>
          <a:p>
            <a:r>
              <a:rPr lang="en-GB"/>
              <a:t>Click icon to add picture</a:t>
            </a:r>
          </a:p>
        </p:txBody>
      </p:sp>
      <p:cxnSp>
        <p:nvCxnSpPr>
          <p:cNvPr id="33" name="Straight Connector 32">
            <a:extLst>
              <a:ext uri="{FF2B5EF4-FFF2-40B4-BE49-F238E27FC236}">
                <a16:creationId xmlns:a16="http://schemas.microsoft.com/office/drawing/2014/main" id="{D5AD2B33-640E-CC4B-8695-D463F2CB3939}"/>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FA0AE8D4-EA86-5748-9C0E-794E1985F8F3}"/>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32" name="Footer Placeholder 4">
            <a:extLst>
              <a:ext uri="{FF2B5EF4-FFF2-40B4-BE49-F238E27FC236}">
                <a16:creationId xmlns:a16="http://schemas.microsoft.com/office/drawing/2014/main" id="{9F3C9A43-52BF-E848-AFA9-A21DD329ACC8}"/>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57" name="Slide Number Placeholder 5">
            <a:extLst>
              <a:ext uri="{FF2B5EF4-FFF2-40B4-BE49-F238E27FC236}">
                <a16:creationId xmlns:a16="http://schemas.microsoft.com/office/drawing/2014/main" id="{0233FE6A-CDDB-E34A-B899-14ABBCED6D7B}"/>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2720242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Table Text Layou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882D084-06D1-489E-9C1B-A6DBBE0D1EE5}"/>
              </a:ext>
            </a:extLst>
          </p:cNvPr>
          <p:cNvSpPr/>
          <p:nvPr userDrawn="1"/>
        </p:nvSpPr>
        <p:spPr>
          <a:xfrm flipV="1">
            <a:off x="5833596" y="2261812"/>
            <a:ext cx="4546304" cy="4836049"/>
          </a:xfrm>
          <a:prstGeom prst="rect">
            <a:avLst/>
          </a:prstGeom>
          <a:solidFill>
            <a:srgbClr val="CC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Rectangle 31">
            <a:extLst>
              <a:ext uri="{FF2B5EF4-FFF2-40B4-BE49-F238E27FC236}">
                <a16:creationId xmlns:a16="http://schemas.microsoft.com/office/drawing/2014/main" id="{372F4DF9-7603-4DB8-B679-AD9CB3884517}"/>
              </a:ext>
            </a:extLst>
          </p:cNvPr>
          <p:cNvSpPr/>
          <p:nvPr userDrawn="1"/>
        </p:nvSpPr>
        <p:spPr>
          <a:xfrm flipV="1">
            <a:off x="1206504" y="2261811"/>
            <a:ext cx="4419558" cy="4836049"/>
          </a:xfrm>
          <a:prstGeom prst="rect">
            <a:avLst/>
          </a:prstGeom>
          <a:solidFill>
            <a:srgbClr val="CC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7" name="Text Placeholder 11">
            <a:extLst>
              <a:ext uri="{FF2B5EF4-FFF2-40B4-BE49-F238E27FC236}">
                <a16:creationId xmlns:a16="http://schemas.microsoft.com/office/drawing/2014/main" id="{70154506-8CE8-4121-B9C8-EDC5A70AE277}"/>
              </a:ext>
            </a:extLst>
          </p:cNvPr>
          <p:cNvSpPr>
            <a:spLocks noGrp="1"/>
          </p:cNvSpPr>
          <p:nvPr userDrawn="1">
            <p:ph type="body" sz="quarter" idx="19"/>
          </p:nvPr>
        </p:nvSpPr>
        <p:spPr>
          <a:xfrm>
            <a:off x="1294355" y="3572255"/>
            <a:ext cx="4214655" cy="3159985"/>
          </a:xfrm>
        </p:spPr>
        <p:txBody>
          <a:bodyPr>
            <a:normAutofit/>
          </a:bodyPr>
          <a:lstStyle>
            <a:lvl1pPr marL="0" indent="0">
              <a:buNone/>
              <a:defRPr sz="1800">
                <a:solidFill>
                  <a:srgbClr val="000000"/>
                </a:solidFill>
              </a:defRPr>
            </a:lvl1pPr>
          </a:lstStyle>
          <a:p>
            <a:pPr lvl="0"/>
            <a:r>
              <a:rPr lang="en-GB"/>
              <a:t>Click to edit Master text styles</a:t>
            </a:r>
          </a:p>
        </p:txBody>
      </p:sp>
      <p:sp>
        <p:nvSpPr>
          <p:cNvPr id="28" name="Text Placeholder 11">
            <a:extLst>
              <a:ext uri="{FF2B5EF4-FFF2-40B4-BE49-F238E27FC236}">
                <a16:creationId xmlns:a16="http://schemas.microsoft.com/office/drawing/2014/main" id="{AFD17218-33EC-46F2-9B38-38FA7D6D4797}"/>
              </a:ext>
            </a:extLst>
          </p:cNvPr>
          <p:cNvSpPr>
            <a:spLocks noGrp="1"/>
          </p:cNvSpPr>
          <p:nvPr userDrawn="1">
            <p:ph type="body" sz="quarter" idx="20"/>
          </p:nvPr>
        </p:nvSpPr>
        <p:spPr>
          <a:xfrm>
            <a:off x="1294354" y="2789510"/>
            <a:ext cx="4214656" cy="743455"/>
          </a:xfrm>
        </p:spPr>
        <p:txBody>
          <a:bodyPr>
            <a:normAutofit/>
          </a:bodyPr>
          <a:lstStyle>
            <a:lvl1pPr marL="0" indent="0">
              <a:buNone/>
              <a:defRPr sz="1800" b="0">
                <a:solidFill>
                  <a:schemeClr val="accent1"/>
                </a:solidFill>
              </a:defRPr>
            </a:lvl1pPr>
          </a:lstStyle>
          <a:p>
            <a:pPr lvl="0"/>
            <a:r>
              <a:rPr lang="en-GB"/>
              <a:t>Click to edit Master text styles</a:t>
            </a:r>
          </a:p>
        </p:txBody>
      </p:sp>
      <p:sp>
        <p:nvSpPr>
          <p:cNvPr id="34" name="Text Placeholder 16">
            <a:extLst>
              <a:ext uri="{FF2B5EF4-FFF2-40B4-BE49-F238E27FC236}">
                <a16:creationId xmlns:a16="http://schemas.microsoft.com/office/drawing/2014/main" id="{D917E01A-FFF1-4B87-8969-2CF803D89854}"/>
              </a:ext>
            </a:extLst>
          </p:cNvPr>
          <p:cNvSpPr>
            <a:spLocks noGrp="1"/>
          </p:cNvSpPr>
          <p:nvPr userDrawn="1">
            <p:ph type="body" sz="quarter" idx="26" hasCustomPrompt="1"/>
          </p:nvPr>
        </p:nvSpPr>
        <p:spPr>
          <a:xfrm>
            <a:off x="1196843" y="2271838"/>
            <a:ext cx="4419558" cy="494758"/>
          </a:xfrm>
          <a:solidFill>
            <a:schemeClr val="accent1"/>
          </a:solidFill>
        </p:spPr>
        <p:txBody>
          <a:bodyPr>
            <a:normAutofit/>
          </a:bodyPr>
          <a:lstStyle>
            <a:lvl1pPr marL="0" indent="0">
              <a:buNone/>
              <a:defRPr sz="2400" cap="all" baseline="0">
                <a:solidFill>
                  <a:schemeClr val="bg1"/>
                </a:solidFill>
              </a:defRPr>
            </a:lvl1pPr>
          </a:lstStyle>
          <a:p>
            <a:pPr lvl="0"/>
            <a:r>
              <a:rPr lang="en-US"/>
              <a:t>HEADLINE</a:t>
            </a:r>
            <a:endParaRPr lang="en-GB"/>
          </a:p>
        </p:txBody>
      </p:sp>
      <p:sp>
        <p:nvSpPr>
          <p:cNvPr id="40" name="Title 1">
            <a:extLst>
              <a:ext uri="{FF2B5EF4-FFF2-40B4-BE49-F238E27FC236}">
                <a16:creationId xmlns:a16="http://schemas.microsoft.com/office/drawing/2014/main" id="{4919074C-E71C-4E81-9784-958B6CB0957B}"/>
              </a:ext>
            </a:extLst>
          </p:cNvPr>
          <p:cNvSpPr>
            <a:spLocks noGrp="1"/>
          </p:cNvSpPr>
          <p:nvPr userDrawn="1">
            <p:ph type="title" hasCustomPrompt="1"/>
          </p:nvPr>
        </p:nvSpPr>
        <p:spPr>
          <a:xfrm>
            <a:off x="1219201" y="486833"/>
            <a:ext cx="13817599" cy="1146048"/>
          </a:xfrm>
        </p:spPr>
        <p:txBody>
          <a:bodyPr>
            <a:normAutofit/>
          </a:bodyPr>
          <a:lstStyle>
            <a:lvl1pPr>
              <a:defRPr sz="4400" cap="all" baseline="0"/>
            </a:lvl1pPr>
          </a:lstStyle>
          <a:p>
            <a:r>
              <a:rPr lang="en-US"/>
              <a:t>TITLE</a:t>
            </a:r>
            <a:endParaRPr lang="en-GB"/>
          </a:p>
        </p:txBody>
      </p:sp>
      <p:sp>
        <p:nvSpPr>
          <p:cNvPr id="41" name="Text Placeholder 7">
            <a:extLst>
              <a:ext uri="{FF2B5EF4-FFF2-40B4-BE49-F238E27FC236}">
                <a16:creationId xmlns:a16="http://schemas.microsoft.com/office/drawing/2014/main" id="{F0765D7B-B83E-46AA-908A-C75DE0A56D1E}"/>
              </a:ext>
            </a:extLst>
          </p:cNvPr>
          <p:cNvSpPr>
            <a:spLocks noGrp="1"/>
          </p:cNvSpPr>
          <p:nvPr userDrawn="1">
            <p:ph type="body" sz="quarter" idx="27" hasCustomPrompt="1"/>
          </p:nvPr>
        </p:nvSpPr>
        <p:spPr>
          <a:xfrm>
            <a:off x="1206504" y="1288233"/>
            <a:ext cx="13817600" cy="672704"/>
          </a:xfrm>
        </p:spPr>
        <p:txBody>
          <a:bodyPr>
            <a:noAutofit/>
          </a:bodyPr>
          <a:lstStyle>
            <a:lvl1pPr marL="0" indent="0">
              <a:buNone/>
              <a:defRPr sz="2600">
                <a:solidFill>
                  <a:schemeClr val="accent1"/>
                </a:solidFill>
              </a:defRPr>
            </a:lvl1pPr>
          </a:lstStyle>
          <a:p>
            <a:pPr lvl="0"/>
            <a:r>
              <a:rPr lang="en-US"/>
              <a:t>Subhead</a:t>
            </a:r>
            <a:endParaRPr lang="en-GB"/>
          </a:p>
        </p:txBody>
      </p:sp>
      <p:grpSp>
        <p:nvGrpSpPr>
          <p:cNvPr id="42" name="Group 41">
            <a:extLst>
              <a:ext uri="{FF2B5EF4-FFF2-40B4-BE49-F238E27FC236}">
                <a16:creationId xmlns:a16="http://schemas.microsoft.com/office/drawing/2014/main" id="{F1305587-7AFE-4640-9EBC-6140C322665B}"/>
              </a:ext>
            </a:extLst>
          </p:cNvPr>
          <p:cNvGrpSpPr/>
          <p:nvPr userDrawn="1"/>
        </p:nvGrpSpPr>
        <p:grpSpPr>
          <a:xfrm>
            <a:off x="1104904" y="838200"/>
            <a:ext cx="68580" cy="794681"/>
            <a:chOff x="1117600" y="762000"/>
            <a:chExt cx="76200" cy="914400"/>
          </a:xfrm>
        </p:grpSpPr>
        <p:cxnSp>
          <p:nvCxnSpPr>
            <p:cNvPr id="43" name="Straight Connector 42">
              <a:extLst>
                <a:ext uri="{FF2B5EF4-FFF2-40B4-BE49-F238E27FC236}">
                  <a16:creationId xmlns:a16="http://schemas.microsoft.com/office/drawing/2014/main" id="{E5D7C934-FCC5-4AC6-A0E1-FAA0AF9A424C}"/>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EC8948A-0F1A-409B-92F8-62014386DED9}"/>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sp>
        <p:nvSpPr>
          <p:cNvPr id="46" name="Text Placeholder 11">
            <a:extLst>
              <a:ext uri="{FF2B5EF4-FFF2-40B4-BE49-F238E27FC236}">
                <a16:creationId xmlns:a16="http://schemas.microsoft.com/office/drawing/2014/main" id="{3B01A129-97C8-4FD0-9F21-B89CF0B38560}"/>
              </a:ext>
            </a:extLst>
          </p:cNvPr>
          <p:cNvSpPr>
            <a:spLocks noGrp="1"/>
          </p:cNvSpPr>
          <p:nvPr>
            <p:ph type="body" sz="quarter" idx="30"/>
          </p:nvPr>
        </p:nvSpPr>
        <p:spPr>
          <a:xfrm>
            <a:off x="5920727" y="3572255"/>
            <a:ext cx="4295505" cy="3159985"/>
          </a:xfrm>
        </p:spPr>
        <p:txBody>
          <a:bodyPr>
            <a:normAutofit/>
          </a:bodyPr>
          <a:lstStyle>
            <a:lvl1pPr marL="0" indent="0">
              <a:buNone/>
              <a:defRPr sz="1800">
                <a:solidFill>
                  <a:srgbClr val="000000"/>
                </a:solidFill>
              </a:defRPr>
            </a:lvl1pPr>
          </a:lstStyle>
          <a:p>
            <a:pPr lvl="0"/>
            <a:r>
              <a:rPr lang="en-GB"/>
              <a:t>Click to edit Master text styles</a:t>
            </a:r>
          </a:p>
        </p:txBody>
      </p:sp>
      <p:sp>
        <p:nvSpPr>
          <p:cNvPr id="47" name="Text Placeholder 11">
            <a:extLst>
              <a:ext uri="{FF2B5EF4-FFF2-40B4-BE49-F238E27FC236}">
                <a16:creationId xmlns:a16="http://schemas.microsoft.com/office/drawing/2014/main" id="{A8053A72-4BF2-4AC2-BDC4-FFC3DEA9336A}"/>
              </a:ext>
            </a:extLst>
          </p:cNvPr>
          <p:cNvSpPr>
            <a:spLocks noGrp="1"/>
          </p:cNvSpPr>
          <p:nvPr>
            <p:ph type="body" sz="quarter" idx="31"/>
          </p:nvPr>
        </p:nvSpPr>
        <p:spPr>
          <a:xfrm>
            <a:off x="5920727" y="2789510"/>
            <a:ext cx="4295505" cy="743455"/>
          </a:xfrm>
        </p:spPr>
        <p:txBody>
          <a:bodyPr>
            <a:normAutofit/>
          </a:bodyPr>
          <a:lstStyle>
            <a:lvl1pPr marL="0" indent="0">
              <a:buNone/>
              <a:defRPr sz="1800" b="0">
                <a:solidFill>
                  <a:schemeClr val="accent1"/>
                </a:solidFill>
              </a:defRPr>
            </a:lvl1pPr>
          </a:lstStyle>
          <a:p>
            <a:pPr lvl="0"/>
            <a:r>
              <a:rPr lang="en-GB"/>
              <a:t>Click to edit Master text styles</a:t>
            </a:r>
          </a:p>
        </p:txBody>
      </p:sp>
      <p:sp>
        <p:nvSpPr>
          <p:cNvPr id="48" name="Text Placeholder 16">
            <a:extLst>
              <a:ext uri="{FF2B5EF4-FFF2-40B4-BE49-F238E27FC236}">
                <a16:creationId xmlns:a16="http://schemas.microsoft.com/office/drawing/2014/main" id="{7DA94150-D8A3-4606-B4F4-4EBE74E2CA14}"/>
              </a:ext>
            </a:extLst>
          </p:cNvPr>
          <p:cNvSpPr>
            <a:spLocks noGrp="1"/>
          </p:cNvSpPr>
          <p:nvPr>
            <p:ph type="body" sz="quarter" idx="32" hasCustomPrompt="1"/>
          </p:nvPr>
        </p:nvSpPr>
        <p:spPr>
          <a:xfrm>
            <a:off x="5831437" y="2271838"/>
            <a:ext cx="4548464" cy="494758"/>
          </a:xfrm>
          <a:solidFill>
            <a:schemeClr val="accent1"/>
          </a:solidFill>
        </p:spPr>
        <p:txBody>
          <a:bodyPr>
            <a:normAutofit/>
          </a:bodyPr>
          <a:lstStyle>
            <a:lvl1pPr marL="0" indent="0">
              <a:buNone/>
              <a:defRPr sz="2400" cap="all" baseline="0">
                <a:solidFill>
                  <a:schemeClr val="bg1"/>
                </a:solidFill>
              </a:defRPr>
            </a:lvl1pPr>
          </a:lstStyle>
          <a:p>
            <a:pPr lvl="0"/>
            <a:r>
              <a:rPr lang="en-US"/>
              <a:t>HEADLINE</a:t>
            </a:r>
            <a:endParaRPr lang="en-GB"/>
          </a:p>
        </p:txBody>
      </p:sp>
      <p:grpSp>
        <p:nvGrpSpPr>
          <p:cNvPr id="50" name="Group 49">
            <a:extLst>
              <a:ext uri="{FF2B5EF4-FFF2-40B4-BE49-F238E27FC236}">
                <a16:creationId xmlns:a16="http://schemas.microsoft.com/office/drawing/2014/main" id="{B928E824-C9F4-421E-B8FE-6825FA7920B8}"/>
              </a:ext>
            </a:extLst>
          </p:cNvPr>
          <p:cNvGrpSpPr/>
          <p:nvPr userDrawn="1"/>
        </p:nvGrpSpPr>
        <p:grpSpPr>
          <a:xfrm>
            <a:off x="10675033" y="2261812"/>
            <a:ext cx="4546304" cy="4836050"/>
            <a:chOff x="1128377" y="2335618"/>
            <a:chExt cx="4491351" cy="4846079"/>
          </a:xfrm>
          <a:solidFill>
            <a:srgbClr val="CCEAEE"/>
          </a:solidFill>
        </p:grpSpPr>
        <p:sp>
          <p:nvSpPr>
            <p:cNvPr id="51" name="Rectangle: Single Corner Rounded 50">
              <a:extLst>
                <a:ext uri="{FF2B5EF4-FFF2-40B4-BE49-F238E27FC236}">
                  <a16:creationId xmlns:a16="http://schemas.microsoft.com/office/drawing/2014/main" id="{C3752E6A-4BEB-4F73-A74B-82307C0E9ED5}"/>
                </a:ext>
              </a:extLst>
            </p:cNvPr>
            <p:cNvSpPr/>
            <p:nvPr userDrawn="1"/>
          </p:nvSpPr>
          <p:spPr>
            <a:xfrm flipV="1">
              <a:off x="1128377" y="2521950"/>
              <a:ext cx="4491351" cy="4659747"/>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2" name="Rectangle 51">
              <a:extLst>
                <a:ext uri="{FF2B5EF4-FFF2-40B4-BE49-F238E27FC236}">
                  <a16:creationId xmlns:a16="http://schemas.microsoft.com/office/drawing/2014/main" id="{235D4133-649C-4A5D-93C3-B006416F3C0A}"/>
                </a:ext>
              </a:extLst>
            </p:cNvPr>
            <p:cNvSpPr/>
            <p:nvPr userDrawn="1"/>
          </p:nvSpPr>
          <p:spPr>
            <a:xfrm>
              <a:off x="1130293" y="2335618"/>
              <a:ext cx="4487302" cy="492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53" name="Text Placeholder 11">
            <a:extLst>
              <a:ext uri="{FF2B5EF4-FFF2-40B4-BE49-F238E27FC236}">
                <a16:creationId xmlns:a16="http://schemas.microsoft.com/office/drawing/2014/main" id="{AB4B5A55-27BF-4203-AD34-808551D23BFB}"/>
              </a:ext>
            </a:extLst>
          </p:cNvPr>
          <p:cNvSpPr>
            <a:spLocks noGrp="1"/>
          </p:cNvSpPr>
          <p:nvPr>
            <p:ph type="body" sz="quarter" idx="34"/>
          </p:nvPr>
        </p:nvSpPr>
        <p:spPr>
          <a:xfrm>
            <a:off x="10792295" y="3572255"/>
            <a:ext cx="4244505" cy="3159985"/>
          </a:xfrm>
        </p:spPr>
        <p:txBody>
          <a:bodyPr>
            <a:normAutofit/>
          </a:bodyPr>
          <a:lstStyle>
            <a:lvl1pPr marL="0" indent="0">
              <a:buNone/>
              <a:defRPr sz="1800">
                <a:solidFill>
                  <a:srgbClr val="000000"/>
                </a:solidFill>
              </a:defRPr>
            </a:lvl1pPr>
          </a:lstStyle>
          <a:p>
            <a:pPr lvl="0"/>
            <a:r>
              <a:rPr lang="en-GB"/>
              <a:t>Click to edit Master text styles</a:t>
            </a:r>
          </a:p>
        </p:txBody>
      </p:sp>
      <p:sp>
        <p:nvSpPr>
          <p:cNvPr id="54" name="Text Placeholder 11">
            <a:extLst>
              <a:ext uri="{FF2B5EF4-FFF2-40B4-BE49-F238E27FC236}">
                <a16:creationId xmlns:a16="http://schemas.microsoft.com/office/drawing/2014/main" id="{E5C68B6C-4647-4057-B665-AFC376D56CBA}"/>
              </a:ext>
            </a:extLst>
          </p:cNvPr>
          <p:cNvSpPr>
            <a:spLocks noGrp="1"/>
          </p:cNvSpPr>
          <p:nvPr>
            <p:ph type="body" sz="quarter" idx="35"/>
          </p:nvPr>
        </p:nvSpPr>
        <p:spPr>
          <a:xfrm>
            <a:off x="10792295" y="2789510"/>
            <a:ext cx="4244505" cy="743455"/>
          </a:xfrm>
        </p:spPr>
        <p:txBody>
          <a:bodyPr>
            <a:normAutofit/>
          </a:bodyPr>
          <a:lstStyle>
            <a:lvl1pPr marL="0" indent="0">
              <a:buNone/>
              <a:defRPr sz="1800" b="0">
                <a:solidFill>
                  <a:schemeClr val="accent1"/>
                </a:solidFill>
              </a:defRPr>
            </a:lvl1pPr>
          </a:lstStyle>
          <a:p>
            <a:pPr lvl="0"/>
            <a:r>
              <a:rPr lang="en-GB"/>
              <a:t>Click to edit Master text styles</a:t>
            </a:r>
          </a:p>
        </p:txBody>
      </p:sp>
      <p:sp>
        <p:nvSpPr>
          <p:cNvPr id="55" name="Text Placeholder 16">
            <a:extLst>
              <a:ext uri="{FF2B5EF4-FFF2-40B4-BE49-F238E27FC236}">
                <a16:creationId xmlns:a16="http://schemas.microsoft.com/office/drawing/2014/main" id="{A2BE1E18-76CB-4A0F-BE5B-C4C64ABAE74D}"/>
              </a:ext>
            </a:extLst>
          </p:cNvPr>
          <p:cNvSpPr>
            <a:spLocks noGrp="1"/>
          </p:cNvSpPr>
          <p:nvPr>
            <p:ph type="body" sz="quarter" idx="36" hasCustomPrompt="1"/>
          </p:nvPr>
        </p:nvSpPr>
        <p:spPr>
          <a:xfrm>
            <a:off x="10672873" y="2271838"/>
            <a:ext cx="4542205" cy="494758"/>
          </a:xfrm>
          <a:solidFill>
            <a:schemeClr val="accent1"/>
          </a:solidFill>
        </p:spPr>
        <p:txBody>
          <a:bodyPr>
            <a:normAutofit/>
          </a:bodyPr>
          <a:lstStyle>
            <a:lvl1pPr marL="0" indent="0">
              <a:buNone/>
              <a:defRPr sz="2400" cap="all" baseline="0">
                <a:solidFill>
                  <a:schemeClr val="bg1"/>
                </a:solidFill>
              </a:defRPr>
            </a:lvl1pPr>
          </a:lstStyle>
          <a:p>
            <a:pPr lvl="0"/>
            <a:r>
              <a:rPr lang="en-US"/>
              <a:t>HEADLINE</a:t>
            </a:r>
            <a:endParaRPr lang="en-GB"/>
          </a:p>
        </p:txBody>
      </p:sp>
      <p:cxnSp>
        <p:nvCxnSpPr>
          <p:cNvPr id="26" name="Straight Connector 25">
            <a:extLst>
              <a:ext uri="{FF2B5EF4-FFF2-40B4-BE49-F238E27FC236}">
                <a16:creationId xmlns:a16="http://schemas.microsoft.com/office/drawing/2014/main" id="{F3EE5CC9-FB1C-D349-A1E1-3549E5444400}"/>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8EAD8952-9636-FB42-A899-1594A385CEF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25" name="Footer Placeholder 4">
            <a:extLst>
              <a:ext uri="{FF2B5EF4-FFF2-40B4-BE49-F238E27FC236}">
                <a16:creationId xmlns:a16="http://schemas.microsoft.com/office/drawing/2014/main" id="{A69F82EA-2997-BE40-B524-5F5DBDA766D9}"/>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33" name="Slide Number Placeholder 5">
            <a:extLst>
              <a:ext uri="{FF2B5EF4-FFF2-40B4-BE49-F238E27FC236}">
                <a16:creationId xmlns:a16="http://schemas.microsoft.com/office/drawing/2014/main" id="{F5D2D745-8CDB-D346-800B-ABBDE8E1BD1B}"/>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282657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and Stat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D8093-31B7-44A8-96BF-693EB47DB535}"/>
              </a:ext>
            </a:extLst>
          </p:cNvPr>
          <p:cNvSpPr>
            <a:spLocks noGrp="1"/>
          </p:cNvSpPr>
          <p:nvPr>
            <p:ph type="ctrTitle" hasCustomPrompt="1"/>
          </p:nvPr>
        </p:nvSpPr>
        <p:spPr>
          <a:xfrm>
            <a:off x="8128000" y="4572000"/>
            <a:ext cx="5205893" cy="2508275"/>
          </a:xfrm>
        </p:spPr>
        <p:txBody>
          <a:bodyPr anchor="b">
            <a:noAutofit/>
          </a:bodyPr>
          <a:lstStyle>
            <a:lvl1pPr algn="l">
              <a:defRPr sz="6000" b="1" cap="all" baseline="0">
                <a:solidFill>
                  <a:schemeClr val="tx2"/>
                </a:solidFill>
              </a:defRPr>
            </a:lvl1pPr>
          </a:lstStyle>
          <a:p>
            <a:r>
              <a:rPr lang="en-US"/>
              <a:t>STATS</a:t>
            </a:r>
            <a:br>
              <a:rPr lang="en-US"/>
            </a:br>
            <a:r>
              <a:rPr lang="en-US"/>
              <a:t>GO IN THIS SPACE</a:t>
            </a:r>
            <a:endParaRPr lang="en-GB"/>
          </a:p>
        </p:txBody>
      </p:sp>
      <p:sp>
        <p:nvSpPr>
          <p:cNvPr id="3" name="Subtitle 2">
            <a:extLst>
              <a:ext uri="{FF2B5EF4-FFF2-40B4-BE49-F238E27FC236}">
                <a16:creationId xmlns:a16="http://schemas.microsoft.com/office/drawing/2014/main" id="{7669CDBC-A74E-466B-B43A-408CE3E7B36F}"/>
              </a:ext>
            </a:extLst>
          </p:cNvPr>
          <p:cNvSpPr>
            <a:spLocks noGrp="1"/>
          </p:cNvSpPr>
          <p:nvPr>
            <p:ph type="subTitle" idx="1" hasCustomPrompt="1"/>
          </p:nvPr>
        </p:nvSpPr>
        <p:spPr>
          <a:xfrm>
            <a:off x="8128000" y="4038602"/>
            <a:ext cx="5205893" cy="486833"/>
          </a:xfrm>
        </p:spPr>
        <p:txBody>
          <a:bodyPr>
            <a:normAutofit/>
          </a:bodyPr>
          <a:lstStyle>
            <a:lvl1pPr marL="0" indent="0" algn="l">
              <a:buNone/>
              <a:defRPr sz="28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Description</a:t>
            </a:r>
            <a:endParaRPr lang="en-GB"/>
          </a:p>
        </p:txBody>
      </p:sp>
      <p:cxnSp>
        <p:nvCxnSpPr>
          <p:cNvPr id="10" name="Straight Connector 9">
            <a:extLst>
              <a:ext uri="{FF2B5EF4-FFF2-40B4-BE49-F238E27FC236}">
                <a16:creationId xmlns:a16="http://schemas.microsoft.com/office/drawing/2014/main" id="{8B434916-900A-BE4B-8AE8-A4DAFCB02D81}"/>
              </a:ext>
            </a:extLst>
          </p:cNvPr>
          <p:cNvCxnSpPr>
            <a:cxnSpLocks/>
          </p:cNvCxnSpPr>
          <p:nvPr userDrawn="1"/>
        </p:nvCxnSpPr>
        <p:spPr>
          <a:xfrm>
            <a:off x="1209468" y="8172400"/>
            <a:ext cx="13831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B76722B-4749-B249-A30B-1FD1BB803F66}"/>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9065"/>
            <a:ext cx="1779924" cy="404053"/>
          </a:xfrm>
          <a:prstGeom prst="rect">
            <a:avLst/>
          </a:prstGeom>
        </p:spPr>
      </p:pic>
      <p:sp>
        <p:nvSpPr>
          <p:cNvPr id="9" name="Footer Placeholder 4">
            <a:extLst>
              <a:ext uri="{FF2B5EF4-FFF2-40B4-BE49-F238E27FC236}">
                <a16:creationId xmlns:a16="http://schemas.microsoft.com/office/drawing/2014/main" id="{B2F4D2B9-D18A-104F-8A8E-4E55A0F74D88}"/>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12" name="Slide Number Placeholder 5">
            <a:extLst>
              <a:ext uri="{FF2B5EF4-FFF2-40B4-BE49-F238E27FC236}">
                <a16:creationId xmlns:a16="http://schemas.microsoft.com/office/drawing/2014/main" id="{FE4A63D0-513E-AE43-9B96-14EC81CB2648}"/>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1612706908"/>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mployer Image">
    <p:bg>
      <p:bgRef idx="1001">
        <a:schemeClr val="bg2"/>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F2C1AD7-CCDE-4E4C-B07D-D39AD8393D8C}"/>
              </a:ext>
            </a:extLst>
          </p:cNvPr>
          <p:cNvSpPr>
            <a:spLocks noGrp="1"/>
          </p:cNvSpPr>
          <p:nvPr>
            <p:ph type="pic" sz="quarter" idx="13"/>
          </p:nvPr>
        </p:nvSpPr>
        <p:spPr>
          <a:xfrm>
            <a:off x="0" y="-1"/>
            <a:ext cx="7975600" cy="7825685"/>
          </a:xfrm>
          <a:custGeom>
            <a:avLst/>
            <a:gdLst>
              <a:gd name="connsiteX0" fmla="*/ 0 w 8128000"/>
              <a:gd name="connsiteY0" fmla="*/ 0 h 7338854"/>
              <a:gd name="connsiteX1" fmla="*/ 8128000 w 8128000"/>
              <a:gd name="connsiteY1" fmla="*/ 0 h 7338854"/>
              <a:gd name="connsiteX2" fmla="*/ 8128000 w 8128000"/>
              <a:gd name="connsiteY2" fmla="*/ 6854501 h 7338854"/>
              <a:gd name="connsiteX3" fmla="*/ 8118161 w 8128000"/>
              <a:gd name="connsiteY3" fmla="*/ 6952107 h 7338854"/>
              <a:gd name="connsiteX4" fmla="*/ 7643637 w 8128000"/>
              <a:gd name="connsiteY4" fmla="*/ 7338854 h 7338854"/>
              <a:gd name="connsiteX5" fmla="*/ 0 w 8128000"/>
              <a:gd name="connsiteY5" fmla="*/ 7338854 h 733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7338854">
                <a:moveTo>
                  <a:pt x="0" y="0"/>
                </a:moveTo>
                <a:lnTo>
                  <a:pt x="8128000" y="0"/>
                </a:lnTo>
                <a:lnTo>
                  <a:pt x="8128000" y="6854501"/>
                </a:lnTo>
                <a:lnTo>
                  <a:pt x="8118161" y="6952107"/>
                </a:lnTo>
                <a:cubicBezTo>
                  <a:pt x="8072996" y="7172823"/>
                  <a:pt x="7877706" y="7338854"/>
                  <a:pt x="7643637" y="7338854"/>
                </a:cubicBezTo>
                <a:lnTo>
                  <a:pt x="0" y="7338854"/>
                </a:lnTo>
                <a:close/>
              </a:path>
            </a:pathLst>
          </a:custGeom>
        </p:spPr>
        <p:txBody>
          <a:bodyPr wrap="square">
            <a:noAutofit/>
          </a:bodyPr>
          <a:lstStyle/>
          <a:p>
            <a:r>
              <a:rPr lang="en-GB"/>
              <a:t>Click icon to add picture</a:t>
            </a:r>
          </a:p>
        </p:txBody>
      </p:sp>
      <p:sp>
        <p:nvSpPr>
          <p:cNvPr id="7" name="Title 1">
            <a:extLst>
              <a:ext uri="{FF2B5EF4-FFF2-40B4-BE49-F238E27FC236}">
                <a16:creationId xmlns:a16="http://schemas.microsoft.com/office/drawing/2014/main" id="{82669135-9191-4243-8716-BB1539319372}"/>
              </a:ext>
            </a:extLst>
          </p:cNvPr>
          <p:cNvSpPr>
            <a:spLocks noGrp="1"/>
          </p:cNvSpPr>
          <p:nvPr>
            <p:ph type="ctrTitle" hasCustomPrompt="1"/>
          </p:nvPr>
        </p:nvSpPr>
        <p:spPr>
          <a:xfrm>
            <a:off x="8128001" y="4988728"/>
            <a:ext cx="6753340" cy="2303185"/>
          </a:xfrm>
        </p:spPr>
        <p:txBody>
          <a:bodyPr anchor="b">
            <a:normAutofit/>
          </a:bodyPr>
          <a:lstStyle>
            <a:lvl1pPr algn="ctr">
              <a:defRPr sz="5867" b="0" i="0">
                <a:solidFill>
                  <a:schemeClr val="tx1"/>
                </a:solidFill>
              </a:defRPr>
            </a:lvl1pPr>
          </a:lstStyle>
          <a:p>
            <a:r>
              <a:rPr lang="en-US"/>
              <a:t>Name of Employer</a:t>
            </a:r>
            <a:endParaRPr lang="en-GB"/>
          </a:p>
        </p:txBody>
      </p:sp>
      <p:sp>
        <p:nvSpPr>
          <p:cNvPr id="8" name="Subtitle 2">
            <a:extLst>
              <a:ext uri="{FF2B5EF4-FFF2-40B4-BE49-F238E27FC236}">
                <a16:creationId xmlns:a16="http://schemas.microsoft.com/office/drawing/2014/main" id="{F756CE9D-5624-4824-ACBF-618DCA42B340}"/>
              </a:ext>
            </a:extLst>
          </p:cNvPr>
          <p:cNvSpPr>
            <a:spLocks noGrp="1"/>
          </p:cNvSpPr>
          <p:nvPr>
            <p:ph type="subTitle" idx="1" hasCustomPrompt="1"/>
          </p:nvPr>
        </p:nvSpPr>
        <p:spPr>
          <a:xfrm>
            <a:off x="8314267" y="7338858"/>
            <a:ext cx="6753340" cy="486833"/>
          </a:xfrm>
        </p:spPr>
        <p:txBody>
          <a:bodyPr>
            <a:normAutofit/>
          </a:bodyPr>
          <a:lstStyle>
            <a:lvl1pPr marL="0" indent="0" algn="l">
              <a:buNone/>
              <a:defRPr sz="2933">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Role || Company</a:t>
            </a:r>
            <a:endParaRPr lang="en-GB"/>
          </a:p>
        </p:txBody>
      </p:sp>
      <p:cxnSp>
        <p:nvCxnSpPr>
          <p:cNvPr id="13" name="Straight Connector 12">
            <a:extLst>
              <a:ext uri="{FF2B5EF4-FFF2-40B4-BE49-F238E27FC236}">
                <a16:creationId xmlns:a16="http://schemas.microsoft.com/office/drawing/2014/main" id="{B47CD54F-7BA4-3F4F-985E-1DC1C6F1013C}"/>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295D4B1-D801-1949-98AD-9CAC0C9890A4}"/>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9065"/>
            <a:ext cx="1779924" cy="404053"/>
          </a:xfrm>
          <a:prstGeom prst="rect">
            <a:avLst/>
          </a:prstGeom>
        </p:spPr>
      </p:pic>
      <p:sp>
        <p:nvSpPr>
          <p:cNvPr id="11" name="Footer Placeholder 4">
            <a:extLst>
              <a:ext uri="{FF2B5EF4-FFF2-40B4-BE49-F238E27FC236}">
                <a16:creationId xmlns:a16="http://schemas.microsoft.com/office/drawing/2014/main" id="{70B77401-4C3C-434D-8C2F-4F124908B6F1}"/>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15" name="Slide Number Placeholder 5">
            <a:extLst>
              <a:ext uri="{FF2B5EF4-FFF2-40B4-BE49-F238E27FC236}">
                <a16:creationId xmlns:a16="http://schemas.microsoft.com/office/drawing/2014/main" id="{9AFC80D3-CED1-D84B-B295-D157B7E3DB2D}"/>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209285903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_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B30BF7-3484-844D-A005-4A1F5E332C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3"/>
            <a:ext cx="16251936" cy="9141714"/>
          </a:xfrm>
          <a:prstGeom prst="rect">
            <a:avLst/>
          </a:prstGeom>
        </p:spPr>
      </p:pic>
      <p:sp>
        <p:nvSpPr>
          <p:cNvPr id="36" name="Text Placeholder 19">
            <a:extLst>
              <a:ext uri="{FF2B5EF4-FFF2-40B4-BE49-F238E27FC236}">
                <a16:creationId xmlns:a16="http://schemas.microsoft.com/office/drawing/2014/main" id="{ECACF40D-0D2C-41B1-AE7A-1AD3FFF17095}"/>
              </a:ext>
            </a:extLst>
          </p:cNvPr>
          <p:cNvSpPr>
            <a:spLocks noGrp="1"/>
          </p:cNvSpPr>
          <p:nvPr>
            <p:ph type="body" sz="quarter" idx="18"/>
          </p:nvPr>
        </p:nvSpPr>
        <p:spPr>
          <a:xfrm>
            <a:off x="1117600" y="3856575"/>
            <a:ext cx="3643930" cy="1180033"/>
          </a:xfrm>
        </p:spPr>
        <p:txBody>
          <a:bodyPr>
            <a:normAutofit/>
          </a:bodyPr>
          <a:lstStyle>
            <a:lvl1pPr marL="0" indent="0">
              <a:buNone/>
              <a:defRPr sz="2300" b="1">
                <a:solidFill>
                  <a:schemeClr val="accent1"/>
                </a:solidFill>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C848223-3355-4F67-A7D5-32524A6C2D16}"/>
              </a:ext>
            </a:extLst>
          </p:cNvPr>
          <p:cNvSpPr>
            <a:spLocks noGrp="1"/>
          </p:cNvSpPr>
          <p:nvPr>
            <p:ph type="body" sz="quarter" idx="16"/>
          </p:nvPr>
        </p:nvSpPr>
        <p:spPr>
          <a:xfrm>
            <a:off x="1117600" y="5148064"/>
            <a:ext cx="3643930" cy="1180033"/>
          </a:xfrm>
        </p:spPr>
        <p:txBody>
          <a:bodyPr>
            <a:normAutofit/>
          </a:bodyPr>
          <a:lstStyle>
            <a:lvl1pPr marL="0" indent="0">
              <a:buNone/>
              <a:defRPr sz="2300">
                <a:solidFill>
                  <a:srgbClr val="425563"/>
                </a:solidFill>
              </a:defRPr>
            </a:lvl1pPr>
          </a:lstStyle>
          <a:p>
            <a:pPr lvl="0"/>
            <a:r>
              <a:rPr lang="en-GB"/>
              <a:t>Click to edit Master text styles</a:t>
            </a:r>
          </a:p>
        </p:txBody>
      </p:sp>
      <p:sp>
        <p:nvSpPr>
          <p:cNvPr id="38" name="Text Placeholder 28">
            <a:extLst>
              <a:ext uri="{FF2B5EF4-FFF2-40B4-BE49-F238E27FC236}">
                <a16:creationId xmlns:a16="http://schemas.microsoft.com/office/drawing/2014/main" id="{8355F994-011B-4244-952A-1BD103ABFC9F}"/>
              </a:ext>
            </a:extLst>
          </p:cNvPr>
          <p:cNvSpPr>
            <a:spLocks noGrp="1"/>
          </p:cNvSpPr>
          <p:nvPr>
            <p:ph type="body" sz="quarter" idx="15" hasCustomPrompt="1"/>
          </p:nvPr>
        </p:nvSpPr>
        <p:spPr>
          <a:xfrm>
            <a:off x="1118423" y="981642"/>
            <a:ext cx="4057249" cy="921241"/>
          </a:xfrm>
        </p:spPr>
        <p:txBody>
          <a:bodyPr>
            <a:noAutofit/>
          </a:bodyPr>
          <a:lstStyle>
            <a:lvl1pPr marL="0" indent="0">
              <a:buNone/>
              <a:defRPr sz="4600" cap="all" baseline="0">
                <a:solidFill>
                  <a:schemeClr val="tx2"/>
                </a:solidFill>
              </a:defRPr>
            </a:lvl1pPr>
          </a:lstStyle>
          <a:p>
            <a:pPr lvl="0"/>
            <a:r>
              <a:rPr lang="en-US"/>
              <a:t>LONGER HEADINGS </a:t>
            </a:r>
            <a:endParaRPr lang="en-GB"/>
          </a:p>
        </p:txBody>
      </p:sp>
      <p:sp>
        <p:nvSpPr>
          <p:cNvPr id="39" name="Text Placeholder 17">
            <a:extLst>
              <a:ext uri="{FF2B5EF4-FFF2-40B4-BE49-F238E27FC236}">
                <a16:creationId xmlns:a16="http://schemas.microsoft.com/office/drawing/2014/main" id="{9D3A44D4-0C3E-4206-8E2C-A60708CD3B53}"/>
              </a:ext>
            </a:extLst>
          </p:cNvPr>
          <p:cNvSpPr>
            <a:spLocks noGrp="1"/>
          </p:cNvSpPr>
          <p:nvPr>
            <p:ph type="body" sz="quarter" idx="17" hasCustomPrompt="1"/>
          </p:nvPr>
        </p:nvSpPr>
        <p:spPr>
          <a:xfrm>
            <a:off x="1118423" y="2204500"/>
            <a:ext cx="4057249" cy="1153584"/>
          </a:xfrm>
        </p:spPr>
        <p:txBody>
          <a:bodyPr>
            <a:normAutofit/>
          </a:bodyPr>
          <a:lstStyle>
            <a:lvl1pPr marL="0" indent="0">
              <a:buNone/>
              <a:defRPr sz="4600" b="1" cap="all" baseline="0">
                <a:solidFill>
                  <a:schemeClr val="tx2"/>
                </a:solidFill>
              </a:defRPr>
            </a:lvl1pPr>
          </a:lstStyle>
          <a:p>
            <a:pPr lvl="0"/>
            <a:r>
              <a:rPr lang="en-US" b="1"/>
              <a:t>SHOULD USE THIS LAYOUT</a:t>
            </a:r>
            <a:endParaRPr lang="en-GB"/>
          </a:p>
        </p:txBody>
      </p:sp>
      <p:pic>
        <p:nvPicPr>
          <p:cNvPr id="9" name="Picture 8">
            <a:extLst>
              <a:ext uri="{FF2B5EF4-FFF2-40B4-BE49-F238E27FC236}">
                <a16:creationId xmlns:a16="http://schemas.microsoft.com/office/drawing/2014/main" id="{890FDD35-2A29-B049-8998-22619467736C}"/>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525185" y="7668344"/>
            <a:ext cx="3718798" cy="840898"/>
          </a:xfrm>
          <a:prstGeom prst="rect">
            <a:avLst/>
          </a:prstGeom>
        </p:spPr>
      </p:pic>
    </p:spTree>
    <p:extLst>
      <p:ext uri="{BB962C8B-B14F-4D97-AF65-F5344CB8AC3E}">
        <p14:creationId xmlns:p14="http://schemas.microsoft.com/office/powerpoint/2010/main" val="1366683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D8093-31B7-44A8-96BF-693EB47DB535}"/>
              </a:ext>
            </a:extLst>
          </p:cNvPr>
          <p:cNvSpPr>
            <a:spLocks noGrp="1"/>
          </p:cNvSpPr>
          <p:nvPr>
            <p:ph type="ctrTitle" hasCustomPrompt="1"/>
          </p:nvPr>
        </p:nvSpPr>
        <p:spPr>
          <a:xfrm>
            <a:off x="3674432" y="3110928"/>
            <a:ext cx="8907137" cy="2303185"/>
          </a:xfrm>
        </p:spPr>
        <p:txBody>
          <a:bodyPr anchor="ctr">
            <a:normAutofit/>
          </a:bodyPr>
          <a:lstStyle>
            <a:lvl1pPr algn="ctr">
              <a:defRPr sz="5867" b="0" i="1">
                <a:solidFill>
                  <a:schemeClr val="accent4"/>
                </a:solidFill>
              </a:defRPr>
            </a:lvl1pPr>
          </a:lstStyle>
          <a:p>
            <a:r>
              <a:rPr lang="en-US"/>
              <a:t>“Quote goes in this space.”</a:t>
            </a:r>
            <a:endParaRPr lang="en-GB"/>
          </a:p>
        </p:txBody>
      </p:sp>
      <p:sp>
        <p:nvSpPr>
          <p:cNvPr id="7" name="Text Placeholder 6">
            <a:extLst>
              <a:ext uri="{FF2B5EF4-FFF2-40B4-BE49-F238E27FC236}">
                <a16:creationId xmlns:a16="http://schemas.microsoft.com/office/drawing/2014/main" id="{A5609AC1-B165-4266-AC17-4F37BE2DD358}"/>
              </a:ext>
            </a:extLst>
          </p:cNvPr>
          <p:cNvSpPr>
            <a:spLocks noGrp="1"/>
          </p:cNvSpPr>
          <p:nvPr>
            <p:ph type="body" sz="quarter" idx="13" hasCustomPrompt="1"/>
          </p:nvPr>
        </p:nvSpPr>
        <p:spPr>
          <a:xfrm>
            <a:off x="6719977" y="5440807"/>
            <a:ext cx="2816047" cy="427567"/>
          </a:xfrm>
        </p:spPr>
        <p:txBody>
          <a:bodyPr>
            <a:noAutofit/>
          </a:bodyPr>
          <a:lstStyle>
            <a:lvl1pPr marL="0" indent="0">
              <a:buNone/>
              <a:defRPr sz="2400">
                <a:solidFill>
                  <a:schemeClr val="bg1"/>
                </a:solidFill>
              </a:defRPr>
            </a:lvl1pPr>
          </a:lstStyle>
          <a:p>
            <a:pPr lvl="0"/>
            <a:r>
              <a:rPr lang="en-US"/>
              <a:t>Name || Company</a:t>
            </a:r>
            <a:endParaRPr lang="en-GB"/>
          </a:p>
        </p:txBody>
      </p:sp>
      <p:cxnSp>
        <p:nvCxnSpPr>
          <p:cNvPr id="11" name="Straight Connector 10">
            <a:extLst>
              <a:ext uri="{FF2B5EF4-FFF2-40B4-BE49-F238E27FC236}">
                <a16:creationId xmlns:a16="http://schemas.microsoft.com/office/drawing/2014/main" id="{F7EC9F5C-FCD7-A44D-90FE-E36F5AA85630}"/>
              </a:ext>
            </a:extLst>
          </p:cNvPr>
          <p:cNvCxnSpPr>
            <a:cxnSpLocks/>
          </p:cNvCxnSpPr>
          <p:nvPr userDrawn="1"/>
        </p:nvCxnSpPr>
        <p:spPr>
          <a:xfrm>
            <a:off x="1209468" y="8172400"/>
            <a:ext cx="138313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70455D3-005F-BF44-812D-4E70A101333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456592" y="8459065"/>
            <a:ext cx="1779924" cy="404053"/>
          </a:xfrm>
          <a:prstGeom prst="rect">
            <a:avLst/>
          </a:prstGeom>
        </p:spPr>
      </p:pic>
      <p:sp>
        <p:nvSpPr>
          <p:cNvPr id="9" name="Footer Placeholder 4">
            <a:extLst>
              <a:ext uri="{FF2B5EF4-FFF2-40B4-BE49-F238E27FC236}">
                <a16:creationId xmlns:a16="http://schemas.microsoft.com/office/drawing/2014/main" id="{87E0F78A-AA99-494C-8DE6-D1F16D54EA3E}"/>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bg1"/>
                </a:solidFill>
              </a:defRPr>
            </a:lvl1pPr>
          </a:lstStyle>
          <a:p>
            <a:r>
              <a:rPr lang="en-GB"/>
              <a:t>Document title</a:t>
            </a:r>
          </a:p>
        </p:txBody>
      </p:sp>
      <p:sp>
        <p:nvSpPr>
          <p:cNvPr id="10" name="Slide Number Placeholder 5">
            <a:extLst>
              <a:ext uri="{FF2B5EF4-FFF2-40B4-BE49-F238E27FC236}">
                <a16:creationId xmlns:a16="http://schemas.microsoft.com/office/drawing/2014/main" id="{BF34D970-913D-0140-8244-CB7EF8777F67}"/>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bg1"/>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276494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tx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98BE55A-3C5A-41CA-9ED0-9FA29FAED302}"/>
              </a:ext>
            </a:extLst>
          </p:cNvPr>
          <p:cNvCxnSpPr>
            <a:cxnSpLocks/>
          </p:cNvCxnSpPr>
          <p:nvPr userDrawn="1"/>
        </p:nvCxnSpPr>
        <p:spPr>
          <a:xfrm>
            <a:off x="1094141" y="0"/>
            <a:ext cx="0" cy="50292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cxnSp>
        <p:nvCxnSpPr>
          <p:cNvPr id="9" name="Straight Connector 8">
            <a:extLst>
              <a:ext uri="{FF2B5EF4-FFF2-40B4-BE49-F238E27FC236}">
                <a16:creationId xmlns:a16="http://schemas.microsoft.com/office/drawing/2014/main" id="{7F1EB68D-101D-4B9F-9F67-FA349EB46DFE}"/>
              </a:ext>
            </a:extLst>
          </p:cNvPr>
          <p:cNvCxnSpPr>
            <a:cxnSpLocks/>
          </p:cNvCxnSpPr>
          <p:nvPr userDrawn="1"/>
        </p:nvCxnSpPr>
        <p:spPr>
          <a:xfrm>
            <a:off x="1025561" y="0"/>
            <a:ext cx="0" cy="50292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sp>
        <p:nvSpPr>
          <p:cNvPr id="10" name="Text Placeholder 13">
            <a:extLst>
              <a:ext uri="{FF2B5EF4-FFF2-40B4-BE49-F238E27FC236}">
                <a16:creationId xmlns:a16="http://schemas.microsoft.com/office/drawing/2014/main" id="{18C7139A-520F-48AF-A5AC-37FA09E8B66C}"/>
              </a:ext>
            </a:extLst>
          </p:cNvPr>
          <p:cNvSpPr>
            <a:spLocks noGrp="1"/>
          </p:cNvSpPr>
          <p:nvPr>
            <p:ph type="body" sz="quarter" idx="13" hasCustomPrompt="1"/>
          </p:nvPr>
        </p:nvSpPr>
        <p:spPr>
          <a:xfrm>
            <a:off x="1204932" y="3475228"/>
            <a:ext cx="2315634" cy="697455"/>
          </a:xfrm>
        </p:spPr>
        <p:txBody>
          <a:bodyPr>
            <a:normAutofit/>
          </a:bodyPr>
          <a:lstStyle>
            <a:lvl1pPr marL="0" indent="0">
              <a:buNone/>
              <a:defRPr sz="4600" b="0" cap="all" baseline="0">
                <a:solidFill>
                  <a:schemeClr val="bg1"/>
                </a:solidFill>
              </a:defRPr>
            </a:lvl1pPr>
          </a:lstStyle>
          <a:p>
            <a:pPr lvl="0"/>
            <a:r>
              <a:rPr lang="en-US"/>
              <a:t>Thank</a:t>
            </a:r>
          </a:p>
          <a:p>
            <a:pPr lvl="0"/>
            <a:endParaRPr lang="en-GB"/>
          </a:p>
        </p:txBody>
      </p:sp>
      <p:sp>
        <p:nvSpPr>
          <p:cNvPr id="12" name="Text Placeholder 19">
            <a:extLst>
              <a:ext uri="{FF2B5EF4-FFF2-40B4-BE49-F238E27FC236}">
                <a16:creationId xmlns:a16="http://schemas.microsoft.com/office/drawing/2014/main" id="{11E33066-9D68-4BA7-BE64-0ADF0181CF98}"/>
              </a:ext>
            </a:extLst>
          </p:cNvPr>
          <p:cNvSpPr>
            <a:spLocks noGrp="1"/>
          </p:cNvSpPr>
          <p:nvPr>
            <p:ph type="body" sz="quarter" idx="18" hasCustomPrompt="1"/>
          </p:nvPr>
        </p:nvSpPr>
        <p:spPr>
          <a:xfrm>
            <a:off x="1204932" y="4328583"/>
            <a:ext cx="5642241" cy="486833"/>
          </a:xfrm>
        </p:spPr>
        <p:txBody>
          <a:bodyPr>
            <a:normAutofit/>
          </a:bodyPr>
          <a:lstStyle>
            <a:lvl1pPr marL="0" indent="0">
              <a:buNone/>
              <a:defRPr sz="2300" b="1">
                <a:solidFill>
                  <a:schemeClr val="accent1"/>
                </a:solidFill>
              </a:defRPr>
            </a:lvl1pPr>
          </a:lstStyle>
          <a:p>
            <a:pPr lvl="0"/>
            <a:r>
              <a:rPr lang="en-US"/>
              <a:t>For more information, contact:</a:t>
            </a:r>
          </a:p>
        </p:txBody>
      </p:sp>
      <p:sp>
        <p:nvSpPr>
          <p:cNvPr id="13" name="Text Placeholder 13">
            <a:extLst>
              <a:ext uri="{FF2B5EF4-FFF2-40B4-BE49-F238E27FC236}">
                <a16:creationId xmlns:a16="http://schemas.microsoft.com/office/drawing/2014/main" id="{FDBC726C-BC21-4452-83A3-E5CAF0F0BA7C}"/>
              </a:ext>
            </a:extLst>
          </p:cNvPr>
          <p:cNvSpPr>
            <a:spLocks noGrp="1"/>
          </p:cNvSpPr>
          <p:nvPr>
            <p:ph type="body" sz="quarter" idx="19" hasCustomPrompt="1"/>
          </p:nvPr>
        </p:nvSpPr>
        <p:spPr>
          <a:xfrm>
            <a:off x="3303464" y="3475227"/>
            <a:ext cx="2315644" cy="697455"/>
          </a:xfrm>
        </p:spPr>
        <p:txBody>
          <a:bodyPr>
            <a:normAutofit/>
          </a:bodyPr>
          <a:lstStyle>
            <a:lvl1pPr marL="0" indent="0">
              <a:buNone/>
              <a:defRPr sz="4600" b="1" cap="all" baseline="0">
                <a:solidFill>
                  <a:schemeClr val="bg1"/>
                </a:solidFill>
              </a:defRPr>
            </a:lvl1pPr>
          </a:lstStyle>
          <a:p>
            <a:pPr lvl="0"/>
            <a:r>
              <a:rPr lang="en-US"/>
              <a:t>You</a:t>
            </a:r>
          </a:p>
          <a:p>
            <a:pPr lvl="0"/>
            <a:endParaRPr lang="en-GB"/>
          </a:p>
        </p:txBody>
      </p:sp>
      <p:sp>
        <p:nvSpPr>
          <p:cNvPr id="14" name="Text Placeholder 19">
            <a:extLst>
              <a:ext uri="{FF2B5EF4-FFF2-40B4-BE49-F238E27FC236}">
                <a16:creationId xmlns:a16="http://schemas.microsoft.com/office/drawing/2014/main" id="{A718052C-C9A1-4074-8991-B6475AA029F4}"/>
              </a:ext>
            </a:extLst>
          </p:cNvPr>
          <p:cNvSpPr>
            <a:spLocks noGrp="1"/>
          </p:cNvSpPr>
          <p:nvPr>
            <p:ph type="body" sz="quarter" idx="20" hasCustomPrompt="1"/>
          </p:nvPr>
        </p:nvSpPr>
        <p:spPr>
          <a:xfrm>
            <a:off x="1204932" y="4724065"/>
            <a:ext cx="5642241" cy="486833"/>
          </a:xfrm>
        </p:spPr>
        <p:txBody>
          <a:bodyPr>
            <a:normAutofit/>
          </a:bodyPr>
          <a:lstStyle>
            <a:lvl1pPr marL="0" indent="0">
              <a:buNone/>
              <a:defRPr sz="2300" b="0">
                <a:solidFill>
                  <a:schemeClr val="accent1"/>
                </a:solidFill>
              </a:defRPr>
            </a:lvl1pPr>
          </a:lstStyle>
          <a:p>
            <a:pPr lvl="0"/>
            <a:r>
              <a:rPr lang="en-US"/>
              <a:t>Persons.name@company.com</a:t>
            </a:r>
          </a:p>
        </p:txBody>
      </p:sp>
      <p:pic>
        <p:nvPicPr>
          <p:cNvPr id="15" name="Picture 14">
            <a:extLst>
              <a:ext uri="{FF2B5EF4-FFF2-40B4-BE49-F238E27FC236}">
                <a16:creationId xmlns:a16="http://schemas.microsoft.com/office/drawing/2014/main" id="{BC0B1708-7FAE-9E44-AFD8-FFC12A9E96BE}"/>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1525185" y="7668344"/>
            <a:ext cx="3718798" cy="840898"/>
          </a:xfrm>
          <a:prstGeom prst="rect">
            <a:avLst/>
          </a:prstGeom>
        </p:spPr>
      </p:pic>
    </p:spTree>
    <p:extLst>
      <p:ext uri="{BB962C8B-B14F-4D97-AF65-F5344CB8AC3E}">
        <p14:creationId xmlns:p14="http://schemas.microsoft.com/office/powerpoint/2010/main" val="35568325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hank You Slide">
    <p:bg>
      <p:bgPr>
        <a:solidFill>
          <a:schemeClr val="bg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18E499D5-79E9-6843-B5A7-2A3F836E8D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9798" y="1987854"/>
            <a:ext cx="1346653" cy="1346653"/>
          </a:xfrm>
          <a:prstGeom prst="rect">
            <a:avLst/>
          </a:prstGeom>
        </p:spPr>
      </p:pic>
      <p:pic>
        <p:nvPicPr>
          <p:cNvPr id="16" name="Graphic 15">
            <a:extLst>
              <a:ext uri="{FF2B5EF4-FFF2-40B4-BE49-F238E27FC236}">
                <a16:creationId xmlns:a16="http://schemas.microsoft.com/office/drawing/2014/main" id="{11748F1A-4DED-9349-B944-BD9703B389E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22592" y="1987854"/>
            <a:ext cx="1346653" cy="1346653"/>
          </a:xfrm>
          <a:prstGeom prst="rect">
            <a:avLst/>
          </a:prstGeom>
        </p:spPr>
      </p:pic>
      <p:pic>
        <p:nvPicPr>
          <p:cNvPr id="17" name="Graphic 16">
            <a:extLst>
              <a:ext uri="{FF2B5EF4-FFF2-40B4-BE49-F238E27FC236}">
                <a16:creationId xmlns:a16="http://schemas.microsoft.com/office/drawing/2014/main" id="{F9D47CBE-153F-3845-AB14-0F29C7E0E5B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45385" y="1987854"/>
            <a:ext cx="1346653" cy="1346653"/>
          </a:xfrm>
          <a:prstGeom prst="rect">
            <a:avLst/>
          </a:prstGeom>
        </p:spPr>
      </p:pic>
      <p:pic>
        <p:nvPicPr>
          <p:cNvPr id="18" name="Graphic 17">
            <a:extLst>
              <a:ext uri="{FF2B5EF4-FFF2-40B4-BE49-F238E27FC236}">
                <a16:creationId xmlns:a16="http://schemas.microsoft.com/office/drawing/2014/main" id="{D0F05230-44A9-5F47-AC5C-01BAF9B1434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68179" y="1987854"/>
            <a:ext cx="1346653" cy="1346653"/>
          </a:xfrm>
          <a:prstGeom prst="rect">
            <a:avLst/>
          </a:prstGeom>
        </p:spPr>
      </p:pic>
      <p:pic>
        <p:nvPicPr>
          <p:cNvPr id="19" name="Graphic 18">
            <a:extLst>
              <a:ext uri="{FF2B5EF4-FFF2-40B4-BE49-F238E27FC236}">
                <a16:creationId xmlns:a16="http://schemas.microsoft.com/office/drawing/2014/main" id="{BE48114C-FD47-7244-A980-C74EEC3CAD6F}"/>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90973" y="1987854"/>
            <a:ext cx="1346653" cy="1346653"/>
          </a:xfrm>
          <a:prstGeom prst="rect">
            <a:avLst/>
          </a:prstGeom>
        </p:spPr>
      </p:pic>
      <p:pic>
        <p:nvPicPr>
          <p:cNvPr id="20" name="Graphic 19">
            <a:extLst>
              <a:ext uri="{FF2B5EF4-FFF2-40B4-BE49-F238E27FC236}">
                <a16:creationId xmlns:a16="http://schemas.microsoft.com/office/drawing/2014/main" id="{7553AE2F-27F8-E442-AC4C-5C48B07286AD}"/>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13767" y="1987854"/>
            <a:ext cx="1346653" cy="1346653"/>
          </a:xfrm>
          <a:prstGeom prst="rect">
            <a:avLst/>
          </a:prstGeom>
        </p:spPr>
      </p:pic>
      <p:pic>
        <p:nvPicPr>
          <p:cNvPr id="21" name="Graphic 20">
            <a:extLst>
              <a:ext uri="{FF2B5EF4-FFF2-40B4-BE49-F238E27FC236}">
                <a16:creationId xmlns:a16="http://schemas.microsoft.com/office/drawing/2014/main" id="{6D87939B-C973-BB47-99F4-5476D2CCAC32}"/>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736560" y="1987854"/>
            <a:ext cx="1346653" cy="1346653"/>
          </a:xfrm>
          <a:prstGeom prst="rect">
            <a:avLst/>
          </a:prstGeom>
        </p:spPr>
      </p:pic>
      <p:pic>
        <p:nvPicPr>
          <p:cNvPr id="22" name="Graphic 21">
            <a:extLst>
              <a:ext uri="{FF2B5EF4-FFF2-40B4-BE49-F238E27FC236}">
                <a16:creationId xmlns:a16="http://schemas.microsoft.com/office/drawing/2014/main" id="{EBA3CBEA-5BA7-C748-8F25-0022CA4EB5DF}"/>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359354" y="1987854"/>
            <a:ext cx="1346653" cy="1346653"/>
          </a:xfrm>
          <a:prstGeom prst="rect">
            <a:avLst/>
          </a:prstGeom>
        </p:spPr>
      </p:pic>
      <p:pic>
        <p:nvPicPr>
          <p:cNvPr id="23" name="Graphic 22">
            <a:extLst>
              <a:ext uri="{FF2B5EF4-FFF2-40B4-BE49-F238E27FC236}">
                <a16:creationId xmlns:a16="http://schemas.microsoft.com/office/drawing/2014/main" id="{6EB822D8-5294-0946-9F16-5D3D968F304A}"/>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982146" y="1987854"/>
            <a:ext cx="1346653" cy="1346653"/>
          </a:xfrm>
          <a:prstGeom prst="rect">
            <a:avLst/>
          </a:prstGeom>
        </p:spPr>
      </p:pic>
      <p:sp>
        <p:nvSpPr>
          <p:cNvPr id="24" name="Rectangle 23">
            <a:extLst>
              <a:ext uri="{FF2B5EF4-FFF2-40B4-BE49-F238E27FC236}">
                <a16:creationId xmlns:a16="http://schemas.microsoft.com/office/drawing/2014/main" id="{31A95CF3-126E-1A4D-BB4B-D0ACB3058268}"/>
              </a:ext>
            </a:extLst>
          </p:cNvPr>
          <p:cNvSpPr/>
          <p:nvPr userDrawn="1"/>
        </p:nvSpPr>
        <p:spPr>
          <a:xfrm>
            <a:off x="1247718" y="3334507"/>
            <a:ext cx="728798" cy="287826"/>
          </a:xfrm>
          <a:prstGeom prst="rect">
            <a:avLst/>
          </a:prstGeom>
        </p:spPr>
        <p:txBody>
          <a:bodyPr wrap="none">
            <a:spAutoFit/>
          </a:bodyPr>
          <a:lstStyle/>
          <a:p>
            <a:pPr algn="ctr"/>
            <a:r>
              <a:rPr lang="en-US" sz="1400" b="0" i="0">
                <a:latin typeface="Arial" panose="020B0604020202020204" pitchFamily="34" charset="0"/>
                <a:cs typeface="Arial" panose="020B0604020202020204" pitchFamily="34" charset="0"/>
              </a:rPr>
              <a:t>Awards</a:t>
            </a:r>
          </a:p>
        </p:txBody>
      </p:sp>
      <p:sp>
        <p:nvSpPr>
          <p:cNvPr id="25" name="Rectangle 24">
            <a:extLst>
              <a:ext uri="{FF2B5EF4-FFF2-40B4-BE49-F238E27FC236}">
                <a16:creationId xmlns:a16="http://schemas.microsoft.com/office/drawing/2014/main" id="{E4D195FA-1659-4B45-82B7-D3860D5DDD1B}"/>
              </a:ext>
            </a:extLst>
          </p:cNvPr>
          <p:cNvSpPr/>
          <p:nvPr userDrawn="1"/>
        </p:nvSpPr>
        <p:spPr>
          <a:xfrm>
            <a:off x="2908124" y="3334507"/>
            <a:ext cx="769334"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Building</a:t>
            </a:r>
          </a:p>
        </p:txBody>
      </p:sp>
      <p:sp>
        <p:nvSpPr>
          <p:cNvPr id="26" name="Rectangle 25">
            <a:extLst>
              <a:ext uri="{FF2B5EF4-FFF2-40B4-BE49-F238E27FC236}">
                <a16:creationId xmlns:a16="http://schemas.microsoft.com/office/drawing/2014/main" id="{D5C26754-B69A-094C-8D27-655A8BDF8B48}"/>
              </a:ext>
            </a:extLst>
          </p:cNvPr>
          <p:cNvSpPr/>
          <p:nvPr userDrawn="1"/>
        </p:nvSpPr>
        <p:spPr>
          <a:xfrm>
            <a:off x="4403626" y="3334507"/>
            <a:ext cx="1030176"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Businesses</a:t>
            </a:r>
          </a:p>
        </p:txBody>
      </p:sp>
      <p:sp>
        <p:nvSpPr>
          <p:cNvPr id="27" name="Rectangle 26">
            <a:extLst>
              <a:ext uri="{FF2B5EF4-FFF2-40B4-BE49-F238E27FC236}">
                <a16:creationId xmlns:a16="http://schemas.microsoft.com/office/drawing/2014/main" id="{3B84A32E-E3CA-3B4F-8A5E-4E585AEF0C40}"/>
              </a:ext>
            </a:extLst>
          </p:cNvPr>
          <p:cNvSpPr/>
          <p:nvPr userDrawn="1"/>
        </p:nvSpPr>
        <p:spPr>
          <a:xfrm>
            <a:off x="6191189" y="3334507"/>
            <a:ext cx="694378"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Capital</a:t>
            </a:r>
          </a:p>
        </p:txBody>
      </p:sp>
      <p:sp>
        <p:nvSpPr>
          <p:cNvPr id="28" name="Rectangle 27">
            <a:extLst>
              <a:ext uri="{FF2B5EF4-FFF2-40B4-BE49-F238E27FC236}">
                <a16:creationId xmlns:a16="http://schemas.microsoft.com/office/drawing/2014/main" id="{4F7F335E-D9CE-0740-9EE4-4DF7F411D9FB}"/>
              </a:ext>
            </a:extLst>
          </p:cNvPr>
          <p:cNvSpPr/>
          <p:nvPr userDrawn="1"/>
        </p:nvSpPr>
        <p:spPr>
          <a:xfrm>
            <a:off x="7494668" y="3334507"/>
            <a:ext cx="1362973"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Carbon Capture</a:t>
            </a:r>
          </a:p>
        </p:txBody>
      </p:sp>
      <p:sp>
        <p:nvSpPr>
          <p:cNvPr id="29" name="Rectangle 28">
            <a:extLst>
              <a:ext uri="{FF2B5EF4-FFF2-40B4-BE49-F238E27FC236}">
                <a16:creationId xmlns:a16="http://schemas.microsoft.com/office/drawing/2014/main" id="{60BC1B30-BB22-764F-B2BD-6669079F9BE9}"/>
              </a:ext>
            </a:extLst>
          </p:cNvPr>
          <p:cNvSpPr/>
          <p:nvPr userDrawn="1"/>
        </p:nvSpPr>
        <p:spPr>
          <a:xfrm>
            <a:off x="9530458" y="3334507"/>
            <a:ext cx="536974"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Click</a:t>
            </a:r>
          </a:p>
        </p:txBody>
      </p:sp>
      <p:sp>
        <p:nvSpPr>
          <p:cNvPr id="30" name="Rectangle 29">
            <a:extLst>
              <a:ext uri="{FF2B5EF4-FFF2-40B4-BE49-F238E27FC236}">
                <a16:creationId xmlns:a16="http://schemas.microsoft.com/office/drawing/2014/main" id="{3B598EF4-2780-0C4F-94A2-72882F1EDB0C}"/>
              </a:ext>
            </a:extLst>
          </p:cNvPr>
          <p:cNvSpPr/>
          <p:nvPr userDrawn="1"/>
        </p:nvSpPr>
        <p:spPr>
          <a:xfrm>
            <a:off x="10727271" y="3334507"/>
            <a:ext cx="1382461"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Decarbonisation</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Rectangle 30">
            <a:extLst>
              <a:ext uri="{FF2B5EF4-FFF2-40B4-BE49-F238E27FC236}">
                <a16:creationId xmlns:a16="http://schemas.microsoft.com/office/drawing/2014/main" id="{EA4DA36E-6239-454F-901A-F6BD99045130}"/>
              </a:ext>
            </a:extLst>
          </p:cNvPr>
          <p:cNvSpPr/>
          <p:nvPr userDrawn="1"/>
        </p:nvSpPr>
        <p:spPr>
          <a:xfrm>
            <a:off x="12532711" y="3334507"/>
            <a:ext cx="1010687"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Developing</a:t>
            </a:r>
          </a:p>
        </p:txBody>
      </p:sp>
      <p:sp>
        <p:nvSpPr>
          <p:cNvPr id="32" name="Rectangle 31">
            <a:extLst>
              <a:ext uri="{FF2B5EF4-FFF2-40B4-BE49-F238E27FC236}">
                <a16:creationId xmlns:a16="http://schemas.microsoft.com/office/drawing/2014/main" id="{290A5070-4089-C843-AF62-3C753F589BBC}"/>
              </a:ext>
            </a:extLst>
          </p:cNvPr>
          <p:cNvSpPr/>
          <p:nvPr userDrawn="1"/>
        </p:nvSpPr>
        <p:spPr>
          <a:xfrm>
            <a:off x="14150131" y="3334507"/>
            <a:ext cx="1010687"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Distribution</a:t>
            </a:r>
          </a:p>
        </p:txBody>
      </p:sp>
      <p:pic>
        <p:nvPicPr>
          <p:cNvPr id="33" name="Graphic 32">
            <a:extLst>
              <a:ext uri="{FF2B5EF4-FFF2-40B4-BE49-F238E27FC236}">
                <a16:creationId xmlns:a16="http://schemas.microsoft.com/office/drawing/2014/main" id="{6C267450-743F-464A-9242-17607152821F}"/>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99798" y="4114877"/>
            <a:ext cx="1346653" cy="1346653"/>
          </a:xfrm>
          <a:prstGeom prst="rect">
            <a:avLst/>
          </a:prstGeom>
        </p:spPr>
      </p:pic>
      <p:pic>
        <p:nvPicPr>
          <p:cNvPr id="34" name="Graphic 33">
            <a:extLst>
              <a:ext uri="{FF2B5EF4-FFF2-40B4-BE49-F238E27FC236}">
                <a16:creationId xmlns:a16="http://schemas.microsoft.com/office/drawing/2014/main" id="{34B8CD4D-0ACF-EB47-91E3-90F986D16EB5}"/>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622592" y="4113489"/>
            <a:ext cx="1346653" cy="1346653"/>
          </a:xfrm>
          <a:prstGeom prst="rect">
            <a:avLst/>
          </a:prstGeom>
        </p:spPr>
      </p:pic>
      <p:pic>
        <p:nvPicPr>
          <p:cNvPr id="35" name="Graphic 34">
            <a:extLst>
              <a:ext uri="{FF2B5EF4-FFF2-40B4-BE49-F238E27FC236}">
                <a16:creationId xmlns:a16="http://schemas.microsoft.com/office/drawing/2014/main" id="{8D8D8ABE-89AB-4946-B599-E8628A603CE6}"/>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245385" y="4113489"/>
            <a:ext cx="1346653" cy="1346653"/>
          </a:xfrm>
          <a:prstGeom prst="rect">
            <a:avLst/>
          </a:prstGeom>
        </p:spPr>
      </p:pic>
      <p:pic>
        <p:nvPicPr>
          <p:cNvPr id="36" name="Graphic 35">
            <a:extLst>
              <a:ext uri="{FF2B5EF4-FFF2-40B4-BE49-F238E27FC236}">
                <a16:creationId xmlns:a16="http://schemas.microsoft.com/office/drawing/2014/main" id="{8A0EECC4-96B2-4A43-B4B0-4638FE0F9914}"/>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868179" y="4113489"/>
            <a:ext cx="1346653" cy="1346653"/>
          </a:xfrm>
          <a:prstGeom prst="rect">
            <a:avLst/>
          </a:prstGeom>
        </p:spPr>
      </p:pic>
      <p:pic>
        <p:nvPicPr>
          <p:cNvPr id="37" name="Graphic 36">
            <a:extLst>
              <a:ext uri="{FF2B5EF4-FFF2-40B4-BE49-F238E27FC236}">
                <a16:creationId xmlns:a16="http://schemas.microsoft.com/office/drawing/2014/main" id="{FFEC0FD1-23AD-BC48-B8CA-E48A37BCA97F}"/>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90973" y="4113489"/>
            <a:ext cx="1346653" cy="1346653"/>
          </a:xfrm>
          <a:prstGeom prst="rect">
            <a:avLst/>
          </a:prstGeom>
        </p:spPr>
      </p:pic>
      <p:pic>
        <p:nvPicPr>
          <p:cNvPr id="38" name="Graphic 37">
            <a:extLst>
              <a:ext uri="{FF2B5EF4-FFF2-40B4-BE49-F238E27FC236}">
                <a16:creationId xmlns:a16="http://schemas.microsoft.com/office/drawing/2014/main" id="{A516DEBE-677F-C942-9BE5-F75E78A4C167}"/>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113767" y="4113489"/>
            <a:ext cx="1346653" cy="1346653"/>
          </a:xfrm>
          <a:prstGeom prst="rect">
            <a:avLst/>
          </a:prstGeom>
        </p:spPr>
      </p:pic>
      <p:pic>
        <p:nvPicPr>
          <p:cNvPr id="39" name="Graphic 38">
            <a:extLst>
              <a:ext uri="{FF2B5EF4-FFF2-40B4-BE49-F238E27FC236}">
                <a16:creationId xmlns:a16="http://schemas.microsoft.com/office/drawing/2014/main" id="{D34821FE-3CDE-8E4A-BB99-4DEAC47B45F7}"/>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736560" y="4113489"/>
            <a:ext cx="1346653" cy="1346653"/>
          </a:xfrm>
          <a:prstGeom prst="rect">
            <a:avLst/>
          </a:prstGeom>
        </p:spPr>
      </p:pic>
      <p:pic>
        <p:nvPicPr>
          <p:cNvPr id="40" name="Graphic 39">
            <a:extLst>
              <a:ext uri="{FF2B5EF4-FFF2-40B4-BE49-F238E27FC236}">
                <a16:creationId xmlns:a16="http://schemas.microsoft.com/office/drawing/2014/main" id="{BBE28487-19C5-514E-A2BC-6E8D91AEC957}"/>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2359354" y="4113489"/>
            <a:ext cx="1346653" cy="1346653"/>
          </a:xfrm>
          <a:prstGeom prst="rect">
            <a:avLst/>
          </a:prstGeom>
        </p:spPr>
      </p:pic>
      <p:pic>
        <p:nvPicPr>
          <p:cNvPr id="41" name="Graphic 40">
            <a:extLst>
              <a:ext uri="{FF2B5EF4-FFF2-40B4-BE49-F238E27FC236}">
                <a16:creationId xmlns:a16="http://schemas.microsoft.com/office/drawing/2014/main" id="{3175564E-610B-454B-B5C0-DDCD8F823EE6}"/>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3982146" y="4113489"/>
            <a:ext cx="1346653" cy="1346653"/>
          </a:xfrm>
          <a:prstGeom prst="rect">
            <a:avLst/>
          </a:prstGeom>
        </p:spPr>
      </p:pic>
      <p:sp>
        <p:nvSpPr>
          <p:cNvPr id="42" name="Rectangle 41">
            <a:extLst>
              <a:ext uri="{FF2B5EF4-FFF2-40B4-BE49-F238E27FC236}">
                <a16:creationId xmlns:a16="http://schemas.microsoft.com/office/drawing/2014/main" id="{7F013C50-EE00-9849-9F81-9F5FAF18BDCE}"/>
              </a:ext>
            </a:extLst>
          </p:cNvPr>
          <p:cNvSpPr/>
          <p:nvPr userDrawn="1"/>
        </p:nvSpPr>
        <p:spPr>
          <a:xfrm>
            <a:off x="1199718" y="5460142"/>
            <a:ext cx="824800" cy="287826"/>
          </a:xfrm>
          <a:prstGeom prst="rect">
            <a:avLst/>
          </a:prstGeom>
        </p:spPr>
        <p:txBody>
          <a:bodyPr wrap="none">
            <a:spAutoFit/>
          </a:bodyPr>
          <a:lstStyle/>
          <a:p>
            <a:pPr algn="ctr"/>
            <a:r>
              <a:rPr lang="en-US" sz="1400" b="0" i="0">
                <a:latin typeface="Arial" panose="020B0604020202020204" pitchFamily="34" charset="0"/>
                <a:cs typeface="Arial" panose="020B0604020202020204" pitchFamily="34" charset="0"/>
              </a:rPr>
              <a:t>Dividend</a:t>
            </a:r>
          </a:p>
        </p:txBody>
      </p:sp>
      <p:sp>
        <p:nvSpPr>
          <p:cNvPr id="43" name="Rectangle 42">
            <a:extLst>
              <a:ext uri="{FF2B5EF4-FFF2-40B4-BE49-F238E27FC236}">
                <a16:creationId xmlns:a16="http://schemas.microsoft.com/office/drawing/2014/main" id="{512B0134-7454-FF4C-882B-34F4A6A0C922}"/>
              </a:ext>
            </a:extLst>
          </p:cNvPr>
          <p:cNvSpPr/>
          <p:nvPr userDrawn="1"/>
        </p:nvSpPr>
        <p:spPr>
          <a:xfrm>
            <a:off x="2824924" y="5460142"/>
            <a:ext cx="935732"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Document</a:t>
            </a:r>
          </a:p>
        </p:txBody>
      </p:sp>
      <p:sp>
        <p:nvSpPr>
          <p:cNvPr id="44" name="Rectangle 43">
            <a:extLst>
              <a:ext uri="{FF2B5EF4-FFF2-40B4-BE49-F238E27FC236}">
                <a16:creationId xmlns:a16="http://schemas.microsoft.com/office/drawing/2014/main" id="{D72AF644-D086-FB4F-A789-312FAAE0A442}"/>
              </a:ext>
            </a:extLst>
          </p:cNvPr>
          <p:cNvSpPr/>
          <p:nvPr userDrawn="1"/>
        </p:nvSpPr>
        <p:spPr>
          <a:xfrm>
            <a:off x="4459841" y="5460142"/>
            <a:ext cx="917743"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Download</a:t>
            </a:r>
          </a:p>
        </p:txBody>
      </p:sp>
      <p:sp>
        <p:nvSpPr>
          <p:cNvPr id="45" name="Rectangle 44">
            <a:extLst>
              <a:ext uri="{FF2B5EF4-FFF2-40B4-BE49-F238E27FC236}">
                <a16:creationId xmlns:a16="http://schemas.microsoft.com/office/drawing/2014/main" id="{FAD33285-42B1-3E43-9283-92D9F0CB15EE}"/>
              </a:ext>
            </a:extLst>
          </p:cNvPr>
          <p:cNvSpPr/>
          <p:nvPr userDrawn="1"/>
        </p:nvSpPr>
        <p:spPr>
          <a:xfrm>
            <a:off x="6079506" y="5460142"/>
            <a:ext cx="917743"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Education</a:t>
            </a:r>
          </a:p>
        </p:txBody>
      </p:sp>
      <p:sp>
        <p:nvSpPr>
          <p:cNvPr id="46" name="Rectangle 45">
            <a:extLst>
              <a:ext uri="{FF2B5EF4-FFF2-40B4-BE49-F238E27FC236}">
                <a16:creationId xmlns:a16="http://schemas.microsoft.com/office/drawing/2014/main" id="{1963E8FA-1C9B-484C-A46C-AE58C4DD5D17}"/>
              </a:ext>
            </a:extLst>
          </p:cNvPr>
          <p:cNvSpPr/>
          <p:nvPr userDrawn="1"/>
        </p:nvSpPr>
        <p:spPr>
          <a:xfrm>
            <a:off x="7732303" y="5460142"/>
            <a:ext cx="887702"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Efficiency</a:t>
            </a:r>
          </a:p>
        </p:txBody>
      </p:sp>
      <p:sp>
        <p:nvSpPr>
          <p:cNvPr id="47" name="Rectangle 46">
            <a:extLst>
              <a:ext uri="{FF2B5EF4-FFF2-40B4-BE49-F238E27FC236}">
                <a16:creationId xmlns:a16="http://schemas.microsoft.com/office/drawing/2014/main" id="{7C6949C3-3771-C842-9F13-D1D124A5B931}"/>
              </a:ext>
            </a:extLst>
          </p:cNvPr>
          <p:cNvSpPr/>
          <p:nvPr userDrawn="1"/>
        </p:nvSpPr>
        <p:spPr>
          <a:xfrm>
            <a:off x="9502726" y="5460142"/>
            <a:ext cx="592441"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Email</a:t>
            </a:r>
          </a:p>
        </p:txBody>
      </p:sp>
      <p:sp>
        <p:nvSpPr>
          <p:cNvPr id="48" name="Rectangle 47">
            <a:extLst>
              <a:ext uri="{FF2B5EF4-FFF2-40B4-BE49-F238E27FC236}">
                <a16:creationId xmlns:a16="http://schemas.microsoft.com/office/drawing/2014/main" id="{E76496BA-5574-624E-86B1-D5083365557F}"/>
              </a:ext>
            </a:extLst>
          </p:cNvPr>
          <p:cNvSpPr/>
          <p:nvPr userDrawn="1"/>
        </p:nvSpPr>
        <p:spPr>
          <a:xfrm>
            <a:off x="10736267" y="5460142"/>
            <a:ext cx="1364472"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Energy Portfolio</a:t>
            </a:r>
          </a:p>
        </p:txBody>
      </p:sp>
      <p:sp>
        <p:nvSpPr>
          <p:cNvPr id="49" name="Rectangle 48">
            <a:extLst>
              <a:ext uri="{FF2B5EF4-FFF2-40B4-BE49-F238E27FC236}">
                <a16:creationId xmlns:a16="http://schemas.microsoft.com/office/drawing/2014/main" id="{ABDF2DAA-37BB-B543-9B61-8868AAAD8477}"/>
              </a:ext>
            </a:extLst>
          </p:cNvPr>
          <p:cNvSpPr/>
          <p:nvPr userDrawn="1"/>
        </p:nvSpPr>
        <p:spPr>
          <a:xfrm>
            <a:off x="12570189" y="5460142"/>
            <a:ext cx="935732"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Enterprise</a:t>
            </a:r>
          </a:p>
        </p:txBody>
      </p:sp>
      <p:sp>
        <p:nvSpPr>
          <p:cNvPr id="50" name="Rectangle 49">
            <a:extLst>
              <a:ext uri="{FF2B5EF4-FFF2-40B4-BE49-F238E27FC236}">
                <a16:creationId xmlns:a16="http://schemas.microsoft.com/office/drawing/2014/main" id="{B01AA07C-AD00-BF4D-BBDA-8857FAC347D2}"/>
              </a:ext>
            </a:extLst>
          </p:cNvPr>
          <p:cNvSpPr/>
          <p:nvPr userDrawn="1"/>
        </p:nvSpPr>
        <p:spPr>
          <a:xfrm>
            <a:off x="14099162" y="5460142"/>
            <a:ext cx="1112624"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Environment</a:t>
            </a:r>
          </a:p>
        </p:txBody>
      </p:sp>
      <p:pic>
        <p:nvPicPr>
          <p:cNvPr id="51" name="Graphic 50">
            <a:extLst>
              <a:ext uri="{FF2B5EF4-FFF2-40B4-BE49-F238E27FC236}">
                <a16:creationId xmlns:a16="http://schemas.microsoft.com/office/drawing/2014/main" id="{57573634-8A09-DD4F-98EF-1CB84DBCAEBF}"/>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99798" y="6239125"/>
            <a:ext cx="1346653" cy="1346653"/>
          </a:xfrm>
          <a:prstGeom prst="rect">
            <a:avLst/>
          </a:prstGeom>
        </p:spPr>
      </p:pic>
      <p:pic>
        <p:nvPicPr>
          <p:cNvPr id="52" name="Graphic 51">
            <a:extLst>
              <a:ext uri="{FF2B5EF4-FFF2-40B4-BE49-F238E27FC236}">
                <a16:creationId xmlns:a16="http://schemas.microsoft.com/office/drawing/2014/main" id="{7F05FB7C-E6B2-0643-9006-A252C737E40E}"/>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2622592" y="6239125"/>
            <a:ext cx="1346653" cy="1346653"/>
          </a:xfrm>
          <a:prstGeom prst="rect">
            <a:avLst/>
          </a:prstGeom>
        </p:spPr>
      </p:pic>
      <p:pic>
        <p:nvPicPr>
          <p:cNvPr id="53" name="Graphic 52">
            <a:extLst>
              <a:ext uri="{FF2B5EF4-FFF2-40B4-BE49-F238E27FC236}">
                <a16:creationId xmlns:a16="http://schemas.microsoft.com/office/drawing/2014/main" id="{11C487B8-756F-A34E-8740-0462D4448AFA}"/>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4245385" y="6239125"/>
            <a:ext cx="1346653" cy="1346653"/>
          </a:xfrm>
          <a:prstGeom prst="rect">
            <a:avLst/>
          </a:prstGeom>
        </p:spPr>
      </p:pic>
      <p:pic>
        <p:nvPicPr>
          <p:cNvPr id="54" name="Graphic 53">
            <a:extLst>
              <a:ext uri="{FF2B5EF4-FFF2-40B4-BE49-F238E27FC236}">
                <a16:creationId xmlns:a16="http://schemas.microsoft.com/office/drawing/2014/main" id="{38EA8DF4-07E4-9C49-8DA0-6366DBD88B0B}"/>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868179" y="6239125"/>
            <a:ext cx="1346653" cy="1346653"/>
          </a:xfrm>
          <a:prstGeom prst="rect">
            <a:avLst/>
          </a:prstGeom>
        </p:spPr>
      </p:pic>
      <p:pic>
        <p:nvPicPr>
          <p:cNvPr id="55" name="Graphic 54">
            <a:extLst>
              <a:ext uri="{FF2B5EF4-FFF2-40B4-BE49-F238E27FC236}">
                <a16:creationId xmlns:a16="http://schemas.microsoft.com/office/drawing/2014/main" id="{9E1142F9-6121-5144-951F-33B18E568A4A}"/>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7490973" y="6239125"/>
            <a:ext cx="1346653" cy="1346653"/>
          </a:xfrm>
          <a:prstGeom prst="rect">
            <a:avLst/>
          </a:prstGeom>
        </p:spPr>
      </p:pic>
      <p:pic>
        <p:nvPicPr>
          <p:cNvPr id="56" name="Graphic 55">
            <a:extLst>
              <a:ext uri="{FF2B5EF4-FFF2-40B4-BE49-F238E27FC236}">
                <a16:creationId xmlns:a16="http://schemas.microsoft.com/office/drawing/2014/main" id="{E1E392BB-C81F-4A4A-B5EC-DA7A706B547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9113767" y="6239125"/>
            <a:ext cx="1346653" cy="1346653"/>
          </a:xfrm>
          <a:prstGeom prst="rect">
            <a:avLst/>
          </a:prstGeom>
        </p:spPr>
      </p:pic>
      <p:pic>
        <p:nvPicPr>
          <p:cNvPr id="57" name="Graphic 56">
            <a:extLst>
              <a:ext uri="{FF2B5EF4-FFF2-40B4-BE49-F238E27FC236}">
                <a16:creationId xmlns:a16="http://schemas.microsoft.com/office/drawing/2014/main" id="{672BEFD7-5BBF-3947-9E75-B3E7B011A057}"/>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736560" y="6239125"/>
            <a:ext cx="1346653" cy="1346653"/>
          </a:xfrm>
          <a:prstGeom prst="rect">
            <a:avLst/>
          </a:prstGeom>
        </p:spPr>
      </p:pic>
      <p:pic>
        <p:nvPicPr>
          <p:cNvPr id="58" name="Graphic 57">
            <a:extLst>
              <a:ext uri="{FF2B5EF4-FFF2-40B4-BE49-F238E27FC236}">
                <a16:creationId xmlns:a16="http://schemas.microsoft.com/office/drawing/2014/main" id="{8A61AD63-3EB0-9B4F-9CF2-0B0D59D251FF}"/>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12359354" y="6239125"/>
            <a:ext cx="1346653" cy="1346653"/>
          </a:xfrm>
          <a:prstGeom prst="rect">
            <a:avLst/>
          </a:prstGeom>
        </p:spPr>
      </p:pic>
      <p:pic>
        <p:nvPicPr>
          <p:cNvPr id="59" name="Graphic 58">
            <a:extLst>
              <a:ext uri="{FF2B5EF4-FFF2-40B4-BE49-F238E27FC236}">
                <a16:creationId xmlns:a16="http://schemas.microsoft.com/office/drawing/2014/main" id="{66B5B06A-9117-EC47-B116-EACC2FD6C3DC}"/>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13982146" y="6239125"/>
            <a:ext cx="1346653" cy="1346653"/>
          </a:xfrm>
          <a:prstGeom prst="rect">
            <a:avLst/>
          </a:prstGeom>
        </p:spPr>
      </p:pic>
      <p:sp>
        <p:nvSpPr>
          <p:cNvPr id="60" name="Rectangle 59">
            <a:extLst>
              <a:ext uri="{FF2B5EF4-FFF2-40B4-BE49-F238E27FC236}">
                <a16:creationId xmlns:a16="http://schemas.microsoft.com/office/drawing/2014/main" id="{961DB8DA-2EC2-E747-84AE-49FB5203DA53}"/>
              </a:ext>
            </a:extLst>
          </p:cNvPr>
          <p:cNvSpPr/>
          <p:nvPr userDrawn="1"/>
        </p:nvSpPr>
        <p:spPr>
          <a:xfrm>
            <a:off x="1371362" y="7585778"/>
            <a:ext cx="481509" cy="287826"/>
          </a:xfrm>
          <a:prstGeom prst="rect">
            <a:avLst/>
          </a:prstGeom>
        </p:spPr>
        <p:txBody>
          <a:bodyPr wrap="none">
            <a:spAutoFit/>
          </a:bodyPr>
          <a:lstStyle/>
          <a:p>
            <a:pPr algn="ctr"/>
            <a:r>
              <a:rPr lang="en-US" sz="1400" b="0" i="0">
                <a:latin typeface="Arial" panose="020B0604020202020204" pitchFamily="34" charset="0"/>
                <a:cs typeface="Arial" panose="020B0604020202020204" pitchFamily="34" charset="0"/>
              </a:rPr>
              <a:t>EVs</a:t>
            </a:r>
          </a:p>
        </p:txBody>
      </p:sp>
      <p:sp>
        <p:nvSpPr>
          <p:cNvPr id="61" name="Rectangle 60">
            <a:extLst>
              <a:ext uri="{FF2B5EF4-FFF2-40B4-BE49-F238E27FC236}">
                <a16:creationId xmlns:a16="http://schemas.microsoft.com/office/drawing/2014/main" id="{49C7F73B-D4DC-7742-8469-7CAE238EF6AB}"/>
              </a:ext>
            </a:extLst>
          </p:cNvPr>
          <p:cNvSpPr/>
          <p:nvPr userDrawn="1"/>
        </p:nvSpPr>
        <p:spPr>
          <a:xfrm>
            <a:off x="2800939" y="7585778"/>
            <a:ext cx="983703"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Excellence</a:t>
            </a:r>
          </a:p>
        </p:txBody>
      </p:sp>
      <p:sp>
        <p:nvSpPr>
          <p:cNvPr id="62" name="Rectangle 61">
            <a:extLst>
              <a:ext uri="{FF2B5EF4-FFF2-40B4-BE49-F238E27FC236}">
                <a16:creationId xmlns:a16="http://schemas.microsoft.com/office/drawing/2014/main" id="{A3462737-AC88-C54E-AD9B-9B7288D3BF11}"/>
              </a:ext>
            </a:extLst>
          </p:cNvPr>
          <p:cNvSpPr/>
          <p:nvPr userDrawn="1"/>
        </p:nvSpPr>
        <p:spPr>
          <a:xfrm>
            <a:off x="4465090" y="7585778"/>
            <a:ext cx="907249"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Gas Fired</a:t>
            </a:r>
          </a:p>
        </p:txBody>
      </p:sp>
      <p:sp>
        <p:nvSpPr>
          <p:cNvPr id="63" name="Rectangle 62">
            <a:extLst>
              <a:ext uri="{FF2B5EF4-FFF2-40B4-BE49-F238E27FC236}">
                <a16:creationId xmlns:a16="http://schemas.microsoft.com/office/drawing/2014/main" id="{9E8D1D48-1515-D547-AA95-3AFA4F20946B}"/>
              </a:ext>
            </a:extLst>
          </p:cNvPr>
          <p:cNvSpPr/>
          <p:nvPr userDrawn="1"/>
        </p:nvSpPr>
        <p:spPr>
          <a:xfrm>
            <a:off x="5982067" y="7585778"/>
            <a:ext cx="1112624"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Gas Storage</a:t>
            </a:r>
          </a:p>
        </p:txBody>
      </p:sp>
      <p:sp>
        <p:nvSpPr>
          <p:cNvPr id="64" name="Rectangle 63">
            <a:extLst>
              <a:ext uri="{FF2B5EF4-FFF2-40B4-BE49-F238E27FC236}">
                <a16:creationId xmlns:a16="http://schemas.microsoft.com/office/drawing/2014/main" id="{76BAEE8C-DA1B-804B-899E-A882403EFB8F}"/>
              </a:ext>
            </a:extLst>
          </p:cNvPr>
          <p:cNvSpPr/>
          <p:nvPr userDrawn="1"/>
        </p:nvSpPr>
        <p:spPr>
          <a:xfrm>
            <a:off x="7857446" y="7585778"/>
            <a:ext cx="637414"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Graph</a:t>
            </a:r>
          </a:p>
        </p:txBody>
      </p:sp>
      <p:sp>
        <p:nvSpPr>
          <p:cNvPr id="65" name="Rectangle 64">
            <a:extLst>
              <a:ext uri="{FF2B5EF4-FFF2-40B4-BE49-F238E27FC236}">
                <a16:creationId xmlns:a16="http://schemas.microsoft.com/office/drawing/2014/main" id="{D4EFCC7A-B9A9-D24E-941A-7A250F7C15BF}"/>
              </a:ext>
            </a:extLst>
          </p:cNvPr>
          <p:cNvSpPr/>
          <p:nvPr userDrawn="1"/>
        </p:nvSpPr>
        <p:spPr>
          <a:xfrm>
            <a:off x="9480240" y="7585778"/>
            <a:ext cx="637414"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Green</a:t>
            </a:r>
          </a:p>
        </p:txBody>
      </p:sp>
      <p:sp>
        <p:nvSpPr>
          <p:cNvPr id="66" name="Rectangle 65">
            <a:extLst>
              <a:ext uri="{FF2B5EF4-FFF2-40B4-BE49-F238E27FC236}">
                <a16:creationId xmlns:a16="http://schemas.microsoft.com/office/drawing/2014/main" id="{CA43F8C5-4B7B-E24C-825D-4633E57F00C7}"/>
              </a:ext>
            </a:extLst>
          </p:cNvPr>
          <p:cNvSpPr/>
          <p:nvPr userDrawn="1"/>
        </p:nvSpPr>
        <p:spPr>
          <a:xfrm>
            <a:off x="10834456" y="7585778"/>
            <a:ext cx="1168092"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Ground Solar</a:t>
            </a:r>
          </a:p>
        </p:txBody>
      </p:sp>
      <p:sp>
        <p:nvSpPr>
          <p:cNvPr id="67" name="Rectangle 66">
            <a:extLst>
              <a:ext uri="{FF2B5EF4-FFF2-40B4-BE49-F238E27FC236}">
                <a16:creationId xmlns:a16="http://schemas.microsoft.com/office/drawing/2014/main" id="{3A850B5E-2A4D-1A49-B92F-BFDFC0BD10AB}"/>
              </a:ext>
            </a:extLst>
          </p:cNvPr>
          <p:cNvSpPr/>
          <p:nvPr userDrawn="1"/>
        </p:nvSpPr>
        <p:spPr>
          <a:xfrm>
            <a:off x="12509476" y="7585778"/>
            <a:ext cx="1057159"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Households</a:t>
            </a:r>
          </a:p>
        </p:txBody>
      </p:sp>
      <p:sp>
        <p:nvSpPr>
          <p:cNvPr id="68" name="Rectangle 67">
            <a:extLst>
              <a:ext uri="{FF2B5EF4-FFF2-40B4-BE49-F238E27FC236}">
                <a16:creationId xmlns:a16="http://schemas.microsoft.com/office/drawing/2014/main" id="{FF320DCF-545C-C64D-9B6F-6473ADDE1E4F}"/>
              </a:ext>
            </a:extLst>
          </p:cNvPr>
          <p:cNvSpPr/>
          <p:nvPr userDrawn="1"/>
        </p:nvSpPr>
        <p:spPr>
          <a:xfrm>
            <a:off x="14345760" y="7585778"/>
            <a:ext cx="619425" cy="2878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Hydro</a:t>
            </a:r>
          </a:p>
        </p:txBody>
      </p:sp>
      <p:sp>
        <p:nvSpPr>
          <p:cNvPr id="69" name="Title 1">
            <a:extLst>
              <a:ext uri="{FF2B5EF4-FFF2-40B4-BE49-F238E27FC236}">
                <a16:creationId xmlns:a16="http://schemas.microsoft.com/office/drawing/2014/main" id="{7B4E394F-FC9D-A84F-8B30-9C4080F08923}"/>
              </a:ext>
            </a:extLst>
          </p:cNvPr>
          <p:cNvSpPr>
            <a:spLocks noGrp="1"/>
          </p:cNvSpPr>
          <p:nvPr userDrawn="1">
            <p:ph type="title" hasCustomPrompt="1"/>
          </p:nvPr>
        </p:nvSpPr>
        <p:spPr>
          <a:xfrm>
            <a:off x="1219201" y="486833"/>
            <a:ext cx="13817599" cy="1146048"/>
          </a:xfrm>
        </p:spPr>
        <p:txBody>
          <a:bodyPr>
            <a:normAutofit/>
          </a:bodyPr>
          <a:lstStyle>
            <a:lvl1pPr>
              <a:defRPr sz="4400" cap="all" baseline="0"/>
            </a:lvl1pPr>
          </a:lstStyle>
          <a:p>
            <a:r>
              <a:rPr lang="en-US"/>
              <a:t>Icon set</a:t>
            </a:r>
            <a:endParaRPr lang="en-GB"/>
          </a:p>
        </p:txBody>
      </p:sp>
      <p:sp>
        <p:nvSpPr>
          <p:cNvPr id="70" name="Text Placeholder 7">
            <a:extLst>
              <a:ext uri="{FF2B5EF4-FFF2-40B4-BE49-F238E27FC236}">
                <a16:creationId xmlns:a16="http://schemas.microsoft.com/office/drawing/2014/main" id="{94DA6C4D-811D-F14D-AAAA-78A109DE0EA4}"/>
              </a:ext>
            </a:extLst>
          </p:cNvPr>
          <p:cNvSpPr>
            <a:spLocks noGrp="1"/>
          </p:cNvSpPr>
          <p:nvPr userDrawn="1">
            <p:ph type="body" sz="quarter" idx="24" hasCustomPrompt="1"/>
          </p:nvPr>
        </p:nvSpPr>
        <p:spPr>
          <a:xfrm>
            <a:off x="1206504" y="1288233"/>
            <a:ext cx="13817600" cy="672704"/>
          </a:xfrm>
        </p:spPr>
        <p:txBody>
          <a:bodyPr>
            <a:noAutofit/>
          </a:bodyPr>
          <a:lstStyle>
            <a:lvl1pPr marL="0" indent="0">
              <a:buNone/>
              <a:defRPr sz="2600">
                <a:solidFill>
                  <a:schemeClr val="accent1"/>
                </a:solidFill>
              </a:defRPr>
            </a:lvl1pPr>
          </a:lstStyle>
          <a:p>
            <a:pPr lvl="0"/>
            <a:r>
              <a:rPr lang="en-US"/>
              <a:t>Page 1</a:t>
            </a:r>
            <a:endParaRPr lang="en-GB"/>
          </a:p>
        </p:txBody>
      </p:sp>
      <p:grpSp>
        <p:nvGrpSpPr>
          <p:cNvPr id="71" name="Group 70">
            <a:extLst>
              <a:ext uri="{FF2B5EF4-FFF2-40B4-BE49-F238E27FC236}">
                <a16:creationId xmlns:a16="http://schemas.microsoft.com/office/drawing/2014/main" id="{80C4291F-7D13-F44E-9B8D-8FB72276580D}"/>
              </a:ext>
            </a:extLst>
          </p:cNvPr>
          <p:cNvGrpSpPr/>
          <p:nvPr userDrawn="1"/>
        </p:nvGrpSpPr>
        <p:grpSpPr>
          <a:xfrm>
            <a:off x="1104904" y="838200"/>
            <a:ext cx="68580" cy="794681"/>
            <a:chOff x="1117600" y="762000"/>
            <a:chExt cx="76200" cy="914400"/>
          </a:xfrm>
        </p:grpSpPr>
        <p:cxnSp>
          <p:nvCxnSpPr>
            <p:cNvPr id="72" name="Straight Connector 71">
              <a:extLst>
                <a:ext uri="{FF2B5EF4-FFF2-40B4-BE49-F238E27FC236}">
                  <a16:creationId xmlns:a16="http://schemas.microsoft.com/office/drawing/2014/main" id="{417EB5D6-D906-D64E-9DEB-3FB8A202A986}"/>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9E13E30-E8BB-8445-AC4D-56ACA73B5EF5}"/>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sp>
        <p:nvSpPr>
          <p:cNvPr id="74" name="Footer Placeholder 4">
            <a:extLst>
              <a:ext uri="{FF2B5EF4-FFF2-40B4-BE49-F238E27FC236}">
                <a16:creationId xmlns:a16="http://schemas.microsoft.com/office/drawing/2014/main" id="{3B1685CA-AD4F-884C-BADC-45EC875B789B}"/>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77" name="Slide Number Placeholder 5">
            <a:extLst>
              <a:ext uri="{FF2B5EF4-FFF2-40B4-BE49-F238E27FC236}">
                <a16:creationId xmlns:a16="http://schemas.microsoft.com/office/drawing/2014/main" id="{3F9F5D63-A68E-0645-B3EA-A58233566D74}"/>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2751902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hank You Slide">
    <p:bg>
      <p:bgPr>
        <a:solidFill>
          <a:schemeClr val="bg1"/>
        </a:solidFill>
        <a:effectLst/>
      </p:bgPr>
    </p:bg>
    <p:spTree>
      <p:nvGrpSpPr>
        <p:cNvPr id="1" name=""/>
        <p:cNvGrpSpPr/>
        <p:nvPr/>
      </p:nvGrpSpPr>
      <p:grpSpPr>
        <a:xfrm>
          <a:off x="0" y="0"/>
          <a:ext cx="0" cy="0"/>
          <a:chOff x="0" y="0"/>
          <a:chExt cx="0" cy="0"/>
        </a:xfrm>
      </p:grpSpPr>
      <p:pic>
        <p:nvPicPr>
          <p:cNvPr id="74" name="Graphic 73">
            <a:extLst>
              <a:ext uri="{FF2B5EF4-FFF2-40B4-BE49-F238E27FC236}">
                <a16:creationId xmlns:a16="http://schemas.microsoft.com/office/drawing/2014/main" id="{17EC7EFA-BA04-1247-BC44-484E5F484C1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7954" y="2063205"/>
            <a:ext cx="1325332" cy="1325332"/>
          </a:xfrm>
          <a:prstGeom prst="rect">
            <a:avLst/>
          </a:prstGeom>
        </p:spPr>
      </p:pic>
      <p:pic>
        <p:nvPicPr>
          <p:cNvPr id="75" name="Graphic 74">
            <a:extLst>
              <a:ext uri="{FF2B5EF4-FFF2-40B4-BE49-F238E27FC236}">
                <a16:creationId xmlns:a16="http://schemas.microsoft.com/office/drawing/2014/main" id="{F646432A-6A2E-C44B-B50B-ED789F5FEC9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05054" y="2063205"/>
            <a:ext cx="1325332" cy="1325332"/>
          </a:xfrm>
          <a:prstGeom prst="rect">
            <a:avLst/>
          </a:prstGeom>
        </p:spPr>
      </p:pic>
      <p:pic>
        <p:nvPicPr>
          <p:cNvPr id="76" name="Graphic 75">
            <a:extLst>
              <a:ext uri="{FF2B5EF4-FFF2-40B4-BE49-F238E27FC236}">
                <a16:creationId xmlns:a16="http://schemas.microsoft.com/office/drawing/2014/main" id="{141923AA-37F2-0040-BA05-5DB0530D56B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02155" y="2063205"/>
            <a:ext cx="1325332" cy="1325332"/>
          </a:xfrm>
          <a:prstGeom prst="rect">
            <a:avLst/>
          </a:prstGeom>
        </p:spPr>
      </p:pic>
      <p:pic>
        <p:nvPicPr>
          <p:cNvPr id="77" name="Graphic 76">
            <a:extLst>
              <a:ext uri="{FF2B5EF4-FFF2-40B4-BE49-F238E27FC236}">
                <a16:creationId xmlns:a16="http://schemas.microsoft.com/office/drawing/2014/main" id="{FF45B77B-4CCB-D349-9B14-E1B9F790D08F}"/>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99255" y="2063205"/>
            <a:ext cx="1325332" cy="1325332"/>
          </a:xfrm>
          <a:prstGeom prst="rect">
            <a:avLst/>
          </a:prstGeom>
        </p:spPr>
      </p:pic>
      <p:pic>
        <p:nvPicPr>
          <p:cNvPr id="78" name="Graphic 77">
            <a:extLst>
              <a:ext uri="{FF2B5EF4-FFF2-40B4-BE49-F238E27FC236}">
                <a16:creationId xmlns:a16="http://schemas.microsoft.com/office/drawing/2014/main" id="{9E6CC129-78AB-B24D-A3BA-2688AEDBC654}"/>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96356" y="2063205"/>
            <a:ext cx="1325332" cy="1325332"/>
          </a:xfrm>
          <a:prstGeom prst="rect">
            <a:avLst/>
          </a:prstGeom>
        </p:spPr>
      </p:pic>
      <p:pic>
        <p:nvPicPr>
          <p:cNvPr id="79" name="Graphic 78">
            <a:extLst>
              <a:ext uri="{FF2B5EF4-FFF2-40B4-BE49-F238E27FC236}">
                <a16:creationId xmlns:a16="http://schemas.microsoft.com/office/drawing/2014/main" id="{64FFB7D1-07D7-854A-AE86-555196B37008}"/>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93456" y="2063205"/>
            <a:ext cx="1325332" cy="1325332"/>
          </a:xfrm>
          <a:prstGeom prst="rect">
            <a:avLst/>
          </a:prstGeom>
        </p:spPr>
      </p:pic>
      <p:pic>
        <p:nvPicPr>
          <p:cNvPr id="80" name="Graphic 79">
            <a:extLst>
              <a:ext uri="{FF2B5EF4-FFF2-40B4-BE49-F238E27FC236}">
                <a16:creationId xmlns:a16="http://schemas.microsoft.com/office/drawing/2014/main" id="{D8A6BA21-26EC-504A-9F85-512C2C3E59C9}"/>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590556" y="2063205"/>
            <a:ext cx="1325332" cy="1325332"/>
          </a:xfrm>
          <a:prstGeom prst="rect">
            <a:avLst/>
          </a:prstGeom>
        </p:spPr>
      </p:pic>
      <p:pic>
        <p:nvPicPr>
          <p:cNvPr id="81" name="Graphic 80">
            <a:extLst>
              <a:ext uri="{FF2B5EF4-FFF2-40B4-BE49-F238E27FC236}">
                <a16:creationId xmlns:a16="http://schemas.microsoft.com/office/drawing/2014/main" id="{575B1C83-7463-D342-AA10-4821F89D456E}"/>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187657" y="2063205"/>
            <a:ext cx="1325332" cy="1325332"/>
          </a:xfrm>
          <a:prstGeom prst="rect">
            <a:avLst/>
          </a:prstGeom>
        </p:spPr>
      </p:pic>
      <p:pic>
        <p:nvPicPr>
          <p:cNvPr id="82" name="Graphic 81">
            <a:extLst>
              <a:ext uri="{FF2B5EF4-FFF2-40B4-BE49-F238E27FC236}">
                <a16:creationId xmlns:a16="http://schemas.microsoft.com/office/drawing/2014/main" id="{48FBA43A-73AC-AE42-B7D9-8EFBD6805C63}"/>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784755" y="2063205"/>
            <a:ext cx="1325332" cy="1325332"/>
          </a:xfrm>
          <a:prstGeom prst="rect">
            <a:avLst/>
          </a:prstGeom>
        </p:spPr>
      </p:pic>
      <p:sp>
        <p:nvSpPr>
          <p:cNvPr id="83" name="Rectangle 82">
            <a:extLst>
              <a:ext uri="{FF2B5EF4-FFF2-40B4-BE49-F238E27FC236}">
                <a16:creationId xmlns:a16="http://schemas.microsoft.com/office/drawing/2014/main" id="{3A70F6E6-583C-4B4C-9F15-DC7145DF3722}"/>
              </a:ext>
            </a:extLst>
          </p:cNvPr>
          <p:cNvSpPr/>
          <p:nvPr userDrawn="1"/>
        </p:nvSpPr>
        <p:spPr>
          <a:xfrm>
            <a:off x="1168563" y="3388537"/>
            <a:ext cx="884032" cy="283269"/>
          </a:xfrm>
          <a:prstGeom prst="rect">
            <a:avLst/>
          </a:prstGeom>
        </p:spPr>
        <p:txBody>
          <a:bodyPr wrap="none">
            <a:spAutoFit/>
          </a:bodyPr>
          <a:lstStyle/>
          <a:p>
            <a:pPr algn="ctr"/>
            <a:r>
              <a:rPr lang="en-US" sz="1400" b="0" i="0">
                <a:latin typeface="Arial" panose="020B0604020202020204" pitchFamily="34" charset="0"/>
                <a:cs typeface="Arial" panose="020B0604020202020204" pitchFamily="34" charset="0"/>
              </a:rPr>
              <a:t>Hydrogen</a:t>
            </a:r>
          </a:p>
        </p:txBody>
      </p:sp>
      <p:sp>
        <p:nvSpPr>
          <p:cNvPr id="84" name="Rectangle 83">
            <a:extLst>
              <a:ext uri="{FF2B5EF4-FFF2-40B4-BE49-F238E27FC236}">
                <a16:creationId xmlns:a16="http://schemas.microsoft.com/office/drawing/2014/main" id="{C965003F-22F1-AB4F-9F3D-573AD0E8D427}"/>
              </a:ext>
            </a:extLst>
          </p:cNvPr>
          <p:cNvSpPr/>
          <p:nvPr userDrawn="1"/>
        </p:nvSpPr>
        <p:spPr>
          <a:xfrm>
            <a:off x="2436827" y="3388537"/>
            <a:ext cx="1655643"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Inclusion &amp; Diversity</a:t>
            </a:r>
          </a:p>
        </p:txBody>
      </p:sp>
      <p:sp>
        <p:nvSpPr>
          <p:cNvPr id="85" name="Rectangle 84">
            <a:extLst>
              <a:ext uri="{FF2B5EF4-FFF2-40B4-BE49-F238E27FC236}">
                <a16:creationId xmlns:a16="http://schemas.microsoft.com/office/drawing/2014/main" id="{D7BEDD02-36F2-AC44-A48A-17814F522EA1}"/>
              </a:ext>
            </a:extLst>
          </p:cNvPr>
          <p:cNvSpPr/>
          <p:nvPr userDrawn="1"/>
        </p:nvSpPr>
        <p:spPr>
          <a:xfrm>
            <a:off x="4377071" y="3388537"/>
            <a:ext cx="975505"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Investment</a:t>
            </a:r>
          </a:p>
        </p:txBody>
      </p:sp>
      <p:sp>
        <p:nvSpPr>
          <p:cNvPr id="86" name="Rectangle 85">
            <a:extLst>
              <a:ext uri="{FF2B5EF4-FFF2-40B4-BE49-F238E27FC236}">
                <a16:creationId xmlns:a16="http://schemas.microsoft.com/office/drawing/2014/main" id="{B6AC835C-1260-2C4A-869B-5B02A9DD07A1}"/>
              </a:ext>
            </a:extLst>
          </p:cNvPr>
          <p:cNvSpPr/>
          <p:nvPr userDrawn="1"/>
        </p:nvSpPr>
        <p:spPr>
          <a:xfrm>
            <a:off x="6131166" y="3388537"/>
            <a:ext cx="655353"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Mobile</a:t>
            </a:r>
          </a:p>
        </p:txBody>
      </p:sp>
      <p:sp>
        <p:nvSpPr>
          <p:cNvPr id="87" name="Rectangle 86">
            <a:extLst>
              <a:ext uri="{FF2B5EF4-FFF2-40B4-BE49-F238E27FC236}">
                <a16:creationId xmlns:a16="http://schemas.microsoft.com/office/drawing/2014/main" id="{A6CF901B-DF6D-7A40-AA6A-3F6B14D76856}"/>
              </a:ext>
            </a:extLst>
          </p:cNvPr>
          <p:cNvSpPr/>
          <p:nvPr userDrawn="1"/>
        </p:nvSpPr>
        <p:spPr>
          <a:xfrm>
            <a:off x="7665558" y="3388537"/>
            <a:ext cx="810266"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Net Zero</a:t>
            </a:r>
          </a:p>
        </p:txBody>
      </p:sp>
      <p:sp>
        <p:nvSpPr>
          <p:cNvPr id="88" name="Rectangle 87">
            <a:extLst>
              <a:ext uri="{FF2B5EF4-FFF2-40B4-BE49-F238E27FC236}">
                <a16:creationId xmlns:a16="http://schemas.microsoft.com/office/drawing/2014/main" id="{C6A933D4-D399-CD46-BA67-7B8FB4094A0D}"/>
              </a:ext>
            </a:extLst>
          </p:cNvPr>
          <p:cNvSpPr/>
          <p:nvPr userDrawn="1"/>
        </p:nvSpPr>
        <p:spPr>
          <a:xfrm>
            <a:off x="9056106" y="3388537"/>
            <a:ext cx="1223365"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Offshore Wind</a:t>
            </a:r>
          </a:p>
        </p:txBody>
      </p:sp>
      <p:sp>
        <p:nvSpPr>
          <p:cNvPr id="89" name="Rectangle 88">
            <a:extLst>
              <a:ext uri="{FF2B5EF4-FFF2-40B4-BE49-F238E27FC236}">
                <a16:creationId xmlns:a16="http://schemas.microsoft.com/office/drawing/2014/main" id="{2E368FF2-48D3-6F44-9B42-DC8D343ECCEE}"/>
              </a:ext>
            </a:extLst>
          </p:cNvPr>
          <p:cNvSpPr/>
          <p:nvPr userDrawn="1"/>
        </p:nvSpPr>
        <p:spPr>
          <a:xfrm>
            <a:off x="10650020" y="3388537"/>
            <a:ext cx="1223364"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Onshore Wind</a:t>
            </a:r>
          </a:p>
        </p:txBody>
      </p:sp>
      <p:sp>
        <p:nvSpPr>
          <p:cNvPr id="90" name="Rectangle 89">
            <a:extLst>
              <a:ext uri="{FF2B5EF4-FFF2-40B4-BE49-F238E27FC236}">
                <a16:creationId xmlns:a16="http://schemas.microsoft.com/office/drawing/2014/main" id="{85B7EEFA-EA7A-A64C-B119-AA47C6AFAE7A}"/>
              </a:ext>
            </a:extLst>
          </p:cNvPr>
          <p:cNvSpPr/>
          <p:nvPr userDrawn="1"/>
        </p:nvSpPr>
        <p:spPr>
          <a:xfrm>
            <a:off x="12308108" y="3388537"/>
            <a:ext cx="1095009"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Partnerships</a:t>
            </a:r>
          </a:p>
        </p:txBody>
      </p:sp>
      <p:sp>
        <p:nvSpPr>
          <p:cNvPr id="91" name="Rectangle 90">
            <a:extLst>
              <a:ext uri="{FF2B5EF4-FFF2-40B4-BE49-F238E27FC236}">
                <a16:creationId xmlns:a16="http://schemas.microsoft.com/office/drawing/2014/main" id="{A155FA6B-275F-4D4F-A1D9-E7553499E598}"/>
              </a:ext>
            </a:extLst>
          </p:cNvPr>
          <p:cNvSpPr/>
          <p:nvPr userDrawn="1"/>
        </p:nvSpPr>
        <p:spPr>
          <a:xfrm>
            <a:off x="14105731" y="3388537"/>
            <a:ext cx="683385"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People</a:t>
            </a:r>
          </a:p>
        </p:txBody>
      </p:sp>
      <p:pic>
        <p:nvPicPr>
          <p:cNvPr id="92" name="Graphic 91">
            <a:extLst>
              <a:ext uri="{FF2B5EF4-FFF2-40B4-BE49-F238E27FC236}">
                <a16:creationId xmlns:a16="http://schemas.microsoft.com/office/drawing/2014/main" id="{FC69B870-F495-584C-A9F1-239DD2589788}"/>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07954" y="4156551"/>
            <a:ext cx="1325332" cy="1325332"/>
          </a:xfrm>
          <a:prstGeom prst="rect">
            <a:avLst/>
          </a:prstGeom>
        </p:spPr>
      </p:pic>
      <p:pic>
        <p:nvPicPr>
          <p:cNvPr id="93" name="Graphic 92">
            <a:extLst>
              <a:ext uri="{FF2B5EF4-FFF2-40B4-BE49-F238E27FC236}">
                <a16:creationId xmlns:a16="http://schemas.microsoft.com/office/drawing/2014/main" id="{2FB7091E-10CA-224C-B8BC-0DBB3115D9A9}"/>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605054" y="4155185"/>
            <a:ext cx="1325332" cy="1325332"/>
          </a:xfrm>
          <a:prstGeom prst="rect">
            <a:avLst/>
          </a:prstGeom>
        </p:spPr>
      </p:pic>
      <p:pic>
        <p:nvPicPr>
          <p:cNvPr id="94" name="Graphic 93">
            <a:extLst>
              <a:ext uri="{FF2B5EF4-FFF2-40B4-BE49-F238E27FC236}">
                <a16:creationId xmlns:a16="http://schemas.microsoft.com/office/drawing/2014/main" id="{030CD25D-D049-5C41-A86F-9C965BE11815}"/>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202155" y="4155185"/>
            <a:ext cx="1325332" cy="1325332"/>
          </a:xfrm>
          <a:prstGeom prst="rect">
            <a:avLst/>
          </a:prstGeom>
        </p:spPr>
      </p:pic>
      <p:pic>
        <p:nvPicPr>
          <p:cNvPr id="95" name="Graphic 94">
            <a:extLst>
              <a:ext uri="{FF2B5EF4-FFF2-40B4-BE49-F238E27FC236}">
                <a16:creationId xmlns:a16="http://schemas.microsoft.com/office/drawing/2014/main" id="{599F7522-880A-2346-8705-57D12676A2E2}"/>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99255" y="4155185"/>
            <a:ext cx="1325332" cy="1325332"/>
          </a:xfrm>
          <a:prstGeom prst="rect">
            <a:avLst/>
          </a:prstGeom>
        </p:spPr>
      </p:pic>
      <p:pic>
        <p:nvPicPr>
          <p:cNvPr id="96" name="Graphic 95">
            <a:extLst>
              <a:ext uri="{FF2B5EF4-FFF2-40B4-BE49-F238E27FC236}">
                <a16:creationId xmlns:a16="http://schemas.microsoft.com/office/drawing/2014/main" id="{EC3C3D36-E522-5D46-A501-19D13B3A220E}"/>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396356" y="4155185"/>
            <a:ext cx="1325332" cy="1325332"/>
          </a:xfrm>
          <a:prstGeom prst="rect">
            <a:avLst/>
          </a:prstGeom>
        </p:spPr>
      </p:pic>
      <p:pic>
        <p:nvPicPr>
          <p:cNvPr id="97" name="Graphic 96">
            <a:extLst>
              <a:ext uri="{FF2B5EF4-FFF2-40B4-BE49-F238E27FC236}">
                <a16:creationId xmlns:a16="http://schemas.microsoft.com/office/drawing/2014/main" id="{A34B8D87-F92A-6747-8174-95DB994177E7}"/>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993456" y="4155185"/>
            <a:ext cx="1325332" cy="1325332"/>
          </a:xfrm>
          <a:prstGeom prst="rect">
            <a:avLst/>
          </a:prstGeom>
        </p:spPr>
      </p:pic>
      <p:pic>
        <p:nvPicPr>
          <p:cNvPr id="98" name="Graphic 97">
            <a:extLst>
              <a:ext uri="{FF2B5EF4-FFF2-40B4-BE49-F238E27FC236}">
                <a16:creationId xmlns:a16="http://schemas.microsoft.com/office/drawing/2014/main" id="{83AAD909-F668-EE40-93BB-F63C512BD8F2}"/>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590556" y="4155185"/>
            <a:ext cx="1325332" cy="1325332"/>
          </a:xfrm>
          <a:prstGeom prst="rect">
            <a:avLst/>
          </a:prstGeom>
        </p:spPr>
      </p:pic>
      <p:pic>
        <p:nvPicPr>
          <p:cNvPr id="99" name="Graphic 98">
            <a:extLst>
              <a:ext uri="{FF2B5EF4-FFF2-40B4-BE49-F238E27FC236}">
                <a16:creationId xmlns:a16="http://schemas.microsoft.com/office/drawing/2014/main" id="{299217F3-6186-3448-AE37-F7F1D8CB7E08}"/>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2187657" y="4155185"/>
            <a:ext cx="1325332" cy="1325332"/>
          </a:xfrm>
          <a:prstGeom prst="rect">
            <a:avLst/>
          </a:prstGeom>
        </p:spPr>
      </p:pic>
      <p:pic>
        <p:nvPicPr>
          <p:cNvPr id="100" name="Graphic 99">
            <a:extLst>
              <a:ext uri="{FF2B5EF4-FFF2-40B4-BE49-F238E27FC236}">
                <a16:creationId xmlns:a16="http://schemas.microsoft.com/office/drawing/2014/main" id="{823C1B4A-F7B7-F44D-B346-93446C42384D}"/>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3784755" y="4155185"/>
            <a:ext cx="1325332" cy="1325332"/>
          </a:xfrm>
          <a:prstGeom prst="rect">
            <a:avLst/>
          </a:prstGeom>
        </p:spPr>
      </p:pic>
      <p:sp>
        <p:nvSpPr>
          <p:cNvPr id="101" name="Rectangle 100">
            <a:extLst>
              <a:ext uri="{FF2B5EF4-FFF2-40B4-BE49-F238E27FC236}">
                <a16:creationId xmlns:a16="http://schemas.microsoft.com/office/drawing/2014/main" id="{DA65AC85-DF34-C047-BC85-D3FC937B0C9D}"/>
              </a:ext>
            </a:extLst>
          </p:cNvPr>
          <p:cNvSpPr/>
          <p:nvPr userDrawn="1"/>
        </p:nvSpPr>
        <p:spPr>
          <a:xfrm>
            <a:off x="1287332" y="5480517"/>
            <a:ext cx="646501" cy="283269"/>
          </a:xfrm>
          <a:prstGeom prst="rect">
            <a:avLst/>
          </a:prstGeom>
        </p:spPr>
        <p:txBody>
          <a:bodyPr wrap="none">
            <a:spAutoFit/>
          </a:bodyPr>
          <a:lstStyle/>
          <a:p>
            <a:pPr algn="ctr"/>
            <a:r>
              <a:rPr lang="en-US" sz="1400" b="0" i="0">
                <a:latin typeface="Arial" panose="020B0604020202020204" pitchFamily="34" charset="0"/>
                <a:cs typeface="Arial" panose="020B0604020202020204" pitchFamily="34" charset="0"/>
              </a:rPr>
              <a:t>Phone</a:t>
            </a:r>
          </a:p>
        </p:txBody>
      </p:sp>
      <p:sp>
        <p:nvSpPr>
          <p:cNvPr id="102" name="Rectangle 101">
            <a:extLst>
              <a:ext uri="{FF2B5EF4-FFF2-40B4-BE49-F238E27FC236}">
                <a16:creationId xmlns:a16="http://schemas.microsoft.com/office/drawing/2014/main" id="{3E5E9608-49E8-DB40-A718-8BDAF822EF9D}"/>
              </a:ext>
            </a:extLst>
          </p:cNvPr>
          <p:cNvSpPr/>
          <p:nvPr userDrawn="1"/>
        </p:nvSpPr>
        <p:spPr>
          <a:xfrm>
            <a:off x="2790168" y="5480517"/>
            <a:ext cx="948949" cy="283269"/>
          </a:xfrm>
          <a:prstGeom prst="rect">
            <a:avLst/>
          </a:prstGeom>
        </p:spPr>
        <p:txBody>
          <a:bodyPr wrap="none">
            <a:spAutoFit/>
          </a:bodyPr>
          <a:lstStyle/>
          <a:p>
            <a:pPr algn="ctr"/>
            <a:r>
              <a:rPr lang="en-US" sz="1400" b="0" i="0">
                <a:latin typeface="Arial" panose="020B0604020202020204" pitchFamily="34" charset="0"/>
                <a:cs typeface="Arial" panose="020B0604020202020204" pitchFamily="34" charset="0"/>
              </a:rPr>
              <a:t>Roof Solar</a:t>
            </a:r>
          </a:p>
        </p:txBody>
      </p:sp>
      <p:sp>
        <p:nvSpPr>
          <p:cNvPr id="103" name="Rectangle 102">
            <a:extLst>
              <a:ext uri="{FF2B5EF4-FFF2-40B4-BE49-F238E27FC236}">
                <a16:creationId xmlns:a16="http://schemas.microsoft.com/office/drawing/2014/main" id="{97730A0A-DC59-FC43-AB6D-860BD0DDB187}"/>
              </a:ext>
            </a:extLst>
          </p:cNvPr>
          <p:cNvSpPr/>
          <p:nvPr userDrawn="1"/>
        </p:nvSpPr>
        <p:spPr>
          <a:xfrm>
            <a:off x="4545998" y="5480517"/>
            <a:ext cx="637648"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Safety</a:t>
            </a:r>
          </a:p>
        </p:txBody>
      </p:sp>
      <p:sp>
        <p:nvSpPr>
          <p:cNvPr id="104" name="Rectangle 103">
            <a:extLst>
              <a:ext uri="{FF2B5EF4-FFF2-40B4-BE49-F238E27FC236}">
                <a16:creationId xmlns:a16="http://schemas.microsoft.com/office/drawing/2014/main" id="{A0B859AB-6842-3546-9D20-D4FC08B1D8F6}"/>
              </a:ext>
            </a:extLst>
          </p:cNvPr>
          <p:cNvSpPr/>
          <p:nvPr userDrawn="1"/>
        </p:nvSpPr>
        <p:spPr>
          <a:xfrm>
            <a:off x="5943060" y="5480517"/>
            <a:ext cx="1031569"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Scholarship</a:t>
            </a:r>
          </a:p>
        </p:txBody>
      </p:sp>
      <p:sp>
        <p:nvSpPr>
          <p:cNvPr id="105" name="Rectangle 104">
            <a:extLst>
              <a:ext uri="{FF2B5EF4-FFF2-40B4-BE49-F238E27FC236}">
                <a16:creationId xmlns:a16="http://schemas.microsoft.com/office/drawing/2014/main" id="{906D906A-E157-DF46-8D6D-4F66D8D092E5}"/>
              </a:ext>
            </a:extLst>
          </p:cNvPr>
          <p:cNvSpPr/>
          <p:nvPr userDrawn="1"/>
        </p:nvSpPr>
        <p:spPr>
          <a:xfrm>
            <a:off x="7710555" y="5480517"/>
            <a:ext cx="720269"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Service</a:t>
            </a:r>
          </a:p>
        </p:txBody>
      </p:sp>
      <p:sp>
        <p:nvSpPr>
          <p:cNvPr id="106" name="Rectangle 105">
            <a:extLst>
              <a:ext uri="{FF2B5EF4-FFF2-40B4-BE49-F238E27FC236}">
                <a16:creationId xmlns:a16="http://schemas.microsoft.com/office/drawing/2014/main" id="{5AB17047-8A98-1F4B-996B-DBCE8D54FE63}"/>
              </a:ext>
            </a:extLst>
          </p:cNvPr>
          <p:cNvSpPr/>
          <p:nvPr userDrawn="1"/>
        </p:nvSpPr>
        <p:spPr>
          <a:xfrm>
            <a:off x="9321671" y="5480517"/>
            <a:ext cx="692236"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Storms</a:t>
            </a:r>
          </a:p>
        </p:txBody>
      </p:sp>
      <p:sp>
        <p:nvSpPr>
          <p:cNvPr id="107" name="Rectangle 106">
            <a:extLst>
              <a:ext uri="{FF2B5EF4-FFF2-40B4-BE49-F238E27FC236}">
                <a16:creationId xmlns:a16="http://schemas.microsoft.com/office/drawing/2014/main" id="{425D1060-CBF1-5940-883F-65E721939BC4}"/>
              </a:ext>
            </a:extLst>
          </p:cNvPr>
          <p:cNvSpPr/>
          <p:nvPr userDrawn="1"/>
        </p:nvSpPr>
        <p:spPr>
          <a:xfrm>
            <a:off x="10745917" y="5480517"/>
            <a:ext cx="1031568"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Substations</a:t>
            </a:r>
          </a:p>
        </p:txBody>
      </p:sp>
      <p:sp>
        <p:nvSpPr>
          <p:cNvPr id="108" name="Rectangle 107">
            <a:extLst>
              <a:ext uri="{FF2B5EF4-FFF2-40B4-BE49-F238E27FC236}">
                <a16:creationId xmlns:a16="http://schemas.microsoft.com/office/drawing/2014/main" id="{9D772A3B-7735-0D42-BF4E-63C3B3D4A03E}"/>
              </a:ext>
            </a:extLst>
          </p:cNvPr>
          <p:cNvSpPr/>
          <p:nvPr userDrawn="1"/>
        </p:nvSpPr>
        <p:spPr>
          <a:xfrm>
            <a:off x="12284503" y="5480517"/>
            <a:ext cx="1142220"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Supply Chain</a:t>
            </a:r>
          </a:p>
        </p:txBody>
      </p:sp>
      <p:sp>
        <p:nvSpPr>
          <p:cNvPr id="109" name="Rectangle 108">
            <a:extLst>
              <a:ext uri="{FF2B5EF4-FFF2-40B4-BE49-F238E27FC236}">
                <a16:creationId xmlns:a16="http://schemas.microsoft.com/office/drawing/2014/main" id="{76326106-6159-1B40-B8B7-69F6DF653B64}"/>
              </a:ext>
            </a:extLst>
          </p:cNvPr>
          <p:cNvSpPr/>
          <p:nvPr userDrawn="1"/>
        </p:nvSpPr>
        <p:spPr>
          <a:xfrm>
            <a:off x="13876314" y="5480517"/>
            <a:ext cx="1142220"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Sustainability</a:t>
            </a:r>
          </a:p>
        </p:txBody>
      </p:sp>
      <p:pic>
        <p:nvPicPr>
          <p:cNvPr id="110" name="Graphic 109">
            <a:extLst>
              <a:ext uri="{FF2B5EF4-FFF2-40B4-BE49-F238E27FC236}">
                <a16:creationId xmlns:a16="http://schemas.microsoft.com/office/drawing/2014/main" id="{DE77F669-B04B-F749-A5A7-B311F6FA8246}"/>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007954" y="6247167"/>
            <a:ext cx="1325332" cy="1325332"/>
          </a:xfrm>
          <a:prstGeom prst="rect">
            <a:avLst/>
          </a:prstGeom>
        </p:spPr>
      </p:pic>
      <p:pic>
        <p:nvPicPr>
          <p:cNvPr id="111" name="Graphic 110">
            <a:extLst>
              <a:ext uri="{FF2B5EF4-FFF2-40B4-BE49-F238E27FC236}">
                <a16:creationId xmlns:a16="http://schemas.microsoft.com/office/drawing/2014/main" id="{279C474E-C01F-D34D-8692-64D67AE6E7DE}"/>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2605054" y="6247167"/>
            <a:ext cx="1325332" cy="1325332"/>
          </a:xfrm>
          <a:prstGeom prst="rect">
            <a:avLst/>
          </a:prstGeom>
        </p:spPr>
      </p:pic>
      <p:pic>
        <p:nvPicPr>
          <p:cNvPr id="112" name="Graphic 111">
            <a:extLst>
              <a:ext uri="{FF2B5EF4-FFF2-40B4-BE49-F238E27FC236}">
                <a16:creationId xmlns:a16="http://schemas.microsoft.com/office/drawing/2014/main" id="{B60D5D70-E244-D04F-95E4-E3AF252620E9}"/>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4202155" y="6247167"/>
            <a:ext cx="1325332" cy="1325332"/>
          </a:xfrm>
          <a:prstGeom prst="rect">
            <a:avLst/>
          </a:prstGeom>
        </p:spPr>
      </p:pic>
      <p:pic>
        <p:nvPicPr>
          <p:cNvPr id="113" name="Graphic 112">
            <a:extLst>
              <a:ext uri="{FF2B5EF4-FFF2-40B4-BE49-F238E27FC236}">
                <a16:creationId xmlns:a16="http://schemas.microsoft.com/office/drawing/2014/main" id="{1D37F15D-5ABD-194D-B814-3B71E50743A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99255" y="6247167"/>
            <a:ext cx="1325332" cy="1325332"/>
          </a:xfrm>
          <a:prstGeom prst="rect">
            <a:avLst/>
          </a:prstGeom>
        </p:spPr>
      </p:pic>
      <p:pic>
        <p:nvPicPr>
          <p:cNvPr id="114" name="Graphic 113">
            <a:extLst>
              <a:ext uri="{FF2B5EF4-FFF2-40B4-BE49-F238E27FC236}">
                <a16:creationId xmlns:a16="http://schemas.microsoft.com/office/drawing/2014/main" id="{D910EC4F-11B9-1B44-8BF6-CC6822195814}"/>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7396356" y="6247167"/>
            <a:ext cx="1325332" cy="1325332"/>
          </a:xfrm>
          <a:prstGeom prst="rect">
            <a:avLst/>
          </a:prstGeom>
        </p:spPr>
      </p:pic>
      <p:pic>
        <p:nvPicPr>
          <p:cNvPr id="115" name="Graphic 114">
            <a:extLst>
              <a:ext uri="{FF2B5EF4-FFF2-40B4-BE49-F238E27FC236}">
                <a16:creationId xmlns:a16="http://schemas.microsoft.com/office/drawing/2014/main" id="{7FA122F3-ED6E-4E41-B5C7-86A2964F48F7}"/>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8993456" y="6247167"/>
            <a:ext cx="1325332" cy="1325332"/>
          </a:xfrm>
          <a:prstGeom prst="rect">
            <a:avLst/>
          </a:prstGeom>
        </p:spPr>
      </p:pic>
      <p:pic>
        <p:nvPicPr>
          <p:cNvPr id="116" name="Graphic 115">
            <a:extLst>
              <a:ext uri="{FF2B5EF4-FFF2-40B4-BE49-F238E27FC236}">
                <a16:creationId xmlns:a16="http://schemas.microsoft.com/office/drawing/2014/main" id="{B3DF3551-9E24-C548-8634-D1EB3D3F8CE5}"/>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590556" y="6247167"/>
            <a:ext cx="1325332" cy="1325332"/>
          </a:xfrm>
          <a:prstGeom prst="rect">
            <a:avLst/>
          </a:prstGeom>
        </p:spPr>
      </p:pic>
      <p:pic>
        <p:nvPicPr>
          <p:cNvPr id="117" name="Graphic 116">
            <a:extLst>
              <a:ext uri="{FF2B5EF4-FFF2-40B4-BE49-F238E27FC236}">
                <a16:creationId xmlns:a16="http://schemas.microsoft.com/office/drawing/2014/main" id="{CDE11114-50E1-1240-BA81-0508FB206585}"/>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12187657" y="6247167"/>
            <a:ext cx="1325332" cy="1325332"/>
          </a:xfrm>
          <a:prstGeom prst="rect">
            <a:avLst/>
          </a:prstGeom>
        </p:spPr>
      </p:pic>
      <p:pic>
        <p:nvPicPr>
          <p:cNvPr id="118" name="Graphic 117">
            <a:extLst>
              <a:ext uri="{FF2B5EF4-FFF2-40B4-BE49-F238E27FC236}">
                <a16:creationId xmlns:a16="http://schemas.microsoft.com/office/drawing/2014/main" id="{45665980-8ECE-DF40-B4F6-2830DA0C9EF8}"/>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13784755" y="6247167"/>
            <a:ext cx="1325332" cy="1325332"/>
          </a:xfrm>
          <a:prstGeom prst="rect">
            <a:avLst/>
          </a:prstGeom>
        </p:spPr>
      </p:pic>
      <p:sp>
        <p:nvSpPr>
          <p:cNvPr id="119" name="Rectangle 118">
            <a:extLst>
              <a:ext uri="{FF2B5EF4-FFF2-40B4-BE49-F238E27FC236}">
                <a16:creationId xmlns:a16="http://schemas.microsoft.com/office/drawing/2014/main" id="{4CD1C4CF-9049-F147-BF3D-8168CEC32FF8}"/>
              </a:ext>
            </a:extLst>
          </p:cNvPr>
          <p:cNvSpPr/>
          <p:nvPr userDrawn="1"/>
        </p:nvSpPr>
        <p:spPr>
          <a:xfrm>
            <a:off x="1150415" y="7572498"/>
            <a:ext cx="920327" cy="283269"/>
          </a:xfrm>
          <a:prstGeom prst="rect">
            <a:avLst/>
          </a:prstGeom>
        </p:spPr>
        <p:txBody>
          <a:bodyPr wrap="none">
            <a:spAutoFit/>
          </a:bodyPr>
          <a:lstStyle/>
          <a:p>
            <a:pPr algn="ctr"/>
            <a:r>
              <a:rPr lang="en-US" sz="1400" b="0" i="0">
                <a:latin typeface="Arial" panose="020B0604020202020204" pitchFamily="34" charset="0"/>
                <a:cs typeface="Arial" panose="020B0604020202020204" pitchFamily="34" charset="0"/>
              </a:rPr>
              <a:t>Teamwork</a:t>
            </a:r>
          </a:p>
        </p:txBody>
      </p:sp>
      <p:sp>
        <p:nvSpPr>
          <p:cNvPr id="120" name="Rectangle 119">
            <a:extLst>
              <a:ext uri="{FF2B5EF4-FFF2-40B4-BE49-F238E27FC236}">
                <a16:creationId xmlns:a16="http://schemas.microsoft.com/office/drawing/2014/main" id="{866FC00D-1176-8B40-AF62-6CDD8928BDB9}"/>
              </a:ext>
            </a:extLst>
          </p:cNvPr>
          <p:cNvSpPr/>
          <p:nvPr userDrawn="1"/>
        </p:nvSpPr>
        <p:spPr>
          <a:xfrm>
            <a:off x="2692913" y="7572498"/>
            <a:ext cx="1143459"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Transmission</a:t>
            </a:r>
          </a:p>
        </p:txBody>
      </p:sp>
      <p:sp>
        <p:nvSpPr>
          <p:cNvPr id="121" name="Rectangle 120">
            <a:extLst>
              <a:ext uri="{FF2B5EF4-FFF2-40B4-BE49-F238E27FC236}">
                <a16:creationId xmlns:a16="http://schemas.microsoft.com/office/drawing/2014/main" id="{86838887-946A-054D-865A-6FA5C5FB4109}"/>
              </a:ext>
            </a:extLst>
          </p:cNvPr>
          <p:cNvSpPr/>
          <p:nvPr userDrawn="1"/>
        </p:nvSpPr>
        <p:spPr>
          <a:xfrm>
            <a:off x="4062115" y="7572498"/>
            <a:ext cx="1605422"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Workers/Apprentice</a:t>
            </a:r>
          </a:p>
        </p:txBody>
      </p:sp>
      <p:sp>
        <p:nvSpPr>
          <p:cNvPr id="122" name="Rectangle 121">
            <a:extLst>
              <a:ext uri="{FF2B5EF4-FFF2-40B4-BE49-F238E27FC236}">
                <a16:creationId xmlns:a16="http://schemas.microsoft.com/office/drawing/2014/main" id="{7F4E8CD5-4D06-214D-9AC5-B3240258910B}"/>
              </a:ext>
            </a:extLst>
          </p:cNvPr>
          <p:cNvSpPr/>
          <p:nvPr userDrawn="1"/>
        </p:nvSpPr>
        <p:spPr>
          <a:xfrm>
            <a:off x="5791838" y="7572498"/>
            <a:ext cx="1334016"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Social: LinkedIn</a:t>
            </a:r>
          </a:p>
        </p:txBody>
      </p:sp>
      <p:sp>
        <p:nvSpPr>
          <p:cNvPr id="123" name="Rectangle 122">
            <a:extLst>
              <a:ext uri="{FF2B5EF4-FFF2-40B4-BE49-F238E27FC236}">
                <a16:creationId xmlns:a16="http://schemas.microsoft.com/office/drawing/2014/main" id="{1F0A4F00-54F9-D64D-AC63-B320531CE007}"/>
              </a:ext>
            </a:extLst>
          </p:cNvPr>
          <p:cNvSpPr/>
          <p:nvPr userDrawn="1"/>
        </p:nvSpPr>
        <p:spPr>
          <a:xfrm>
            <a:off x="7473909" y="7572498"/>
            <a:ext cx="1193563"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Social: Twitter</a:t>
            </a:r>
          </a:p>
        </p:txBody>
      </p:sp>
      <p:sp>
        <p:nvSpPr>
          <p:cNvPr id="124" name="Rectangle 123">
            <a:extLst>
              <a:ext uri="{FF2B5EF4-FFF2-40B4-BE49-F238E27FC236}">
                <a16:creationId xmlns:a16="http://schemas.microsoft.com/office/drawing/2014/main" id="{9029AE1A-EAED-A041-A1C2-4F7CA495A658}"/>
              </a:ext>
            </a:extLst>
          </p:cNvPr>
          <p:cNvSpPr/>
          <p:nvPr userDrawn="1"/>
        </p:nvSpPr>
        <p:spPr>
          <a:xfrm>
            <a:off x="8973782" y="7572498"/>
            <a:ext cx="1388014"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Target: 10m EVs</a:t>
            </a:r>
          </a:p>
        </p:txBody>
      </p:sp>
      <p:sp>
        <p:nvSpPr>
          <p:cNvPr id="125" name="Rectangle 124">
            <a:extLst>
              <a:ext uri="{FF2B5EF4-FFF2-40B4-BE49-F238E27FC236}">
                <a16:creationId xmlns:a16="http://schemas.microsoft.com/office/drawing/2014/main" id="{3EC953CD-9CB9-F547-8BF8-4BC11ADE6255}"/>
              </a:ext>
            </a:extLst>
          </p:cNvPr>
          <p:cNvSpPr/>
          <p:nvPr userDrawn="1"/>
        </p:nvSpPr>
        <p:spPr>
          <a:xfrm>
            <a:off x="10481388" y="7572498"/>
            <a:ext cx="1560631"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Target: Cut Carbon</a:t>
            </a:r>
          </a:p>
        </p:txBody>
      </p:sp>
      <p:sp>
        <p:nvSpPr>
          <p:cNvPr id="126" name="Rectangle 125">
            <a:extLst>
              <a:ext uri="{FF2B5EF4-FFF2-40B4-BE49-F238E27FC236}">
                <a16:creationId xmlns:a16="http://schemas.microsoft.com/office/drawing/2014/main" id="{1C46EF1F-780A-654F-B53A-5B350E9ABD7F}"/>
              </a:ext>
            </a:extLst>
          </p:cNvPr>
          <p:cNvSpPr/>
          <p:nvPr userDrawn="1"/>
        </p:nvSpPr>
        <p:spPr>
          <a:xfrm>
            <a:off x="12015252" y="7572498"/>
            <a:ext cx="1680725"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Target: Tax &amp; Wages</a:t>
            </a:r>
          </a:p>
        </p:txBody>
      </p:sp>
      <p:sp>
        <p:nvSpPr>
          <p:cNvPr id="127" name="Rectangle 126">
            <a:extLst>
              <a:ext uri="{FF2B5EF4-FFF2-40B4-BE49-F238E27FC236}">
                <a16:creationId xmlns:a16="http://schemas.microsoft.com/office/drawing/2014/main" id="{2CCC19D8-84A6-F041-AC0D-421E4D993374}"/>
              </a:ext>
            </a:extLst>
          </p:cNvPr>
          <p:cNvSpPr/>
          <p:nvPr userDrawn="1"/>
        </p:nvSpPr>
        <p:spPr>
          <a:xfrm>
            <a:off x="13566045" y="7572498"/>
            <a:ext cx="1762755" cy="2832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Target: 3x Renewable</a:t>
            </a:r>
          </a:p>
        </p:txBody>
      </p:sp>
      <p:sp>
        <p:nvSpPr>
          <p:cNvPr id="128" name="Title 1">
            <a:extLst>
              <a:ext uri="{FF2B5EF4-FFF2-40B4-BE49-F238E27FC236}">
                <a16:creationId xmlns:a16="http://schemas.microsoft.com/office/drawing/2014/main" id="{D19AF867-EF4D-A440-882F-7BB63D78CE41}"/>
              </a:ext>
            </a:extLst>
          </p:cNvPr>
          <p:cNvSpPr>
            <a:spLocks noGrp="1"/>
          </p:cNvSpPr>
          <p:nvPr userDrawn="1">
            <p:ph type="title" hasCustomPrompt="1"/>
          </p:nvPr>
        </p:nvSpPr>
        <p:spPr>
          <a:xfrm>
            <a:off x="1219201" y="486833"/>
            <a:ext cx="13817599" cy="1146048"/>
          </a:xfrm>
        </p:spPr>
        <p:txBody>
          <a:bodyPr>
            <a:normAutofit/>
          </a:bodyPr>
          <a:lstStyle>
            <a:lvl1pPr>
              <a:defRPr sz="4400" cap="all" baseline="0"/>
            </a:lvl1pPr>
          </a:lstStyle>
          <a:p>
            <a:r>
              <a:rPr lang="en-US"/>
              <a:t>Icon set</a:t>
            </a:r>
            <a:endParaRPr lang="en-GB"/>
          </a:p>
        </p:txBody>
      </p:sp>
      <p:sp>
        <p:nvSpPr>
          <p:cNvPr id="129" name="Text Placeholder 7">
            <a:extLst>
              <a:ext uri="{FF2B5EF4-FFF2-40B4-BE49-F238E27FC236}">
                <a16:creationId xmlns:a16="http://schemas.microsoft.com/office/drawing/2014/main" id="{C7E516B7-9A67-8049-BA67-6316BA0D1A77}"/>
              </a:ext>
            </a:extLst>
          </p:cNvPr>
          <p:cNvSpPr>
            <a:spLocks noGrp="1"/>
          </p:cNvSpPr>
          <p:nvPr userDrawn="1">
            <p:ph type="body" sz="quarter" idx="24" hasCustomPrompt="1"/>
          </p:nvPr>
        </p:nvSpPr>
        <p:spPr>
          <a:xfrm>
            <a:off x="1206504" y="1288233"/>
            <a:ext cx="13817600" cy="672704"/>
          </a:xfrm>
        </p:spPr>
        <p:txBody>
          <a:bodyPr>
            <a:noAutofit/>
          </a:bodyPr>
          <a:lstStyle>
            <a:lvl1pPr marL="0" indent="0">
              <a:buNone/>
              <a:defRPr sz="2600">
                <a:solidFill>
                  <a:schemeClr val="accent1"/>
                </a:solidFill>
              </a:defRPr>
            </a:lvl1pPr>
          </a:lstStyle>
          <a:p>
            <a:pPr lvl="0"/>
            <a:r>
              <a:rPr lang="en-US"/>
              <a:t>Page 2</a:t>
            </a:r>
            <a:endParaRPr lang="en-GB"/>
          </a:p>
        </p:txBody>
      </p:sp>
      <p:grpSp>
        <p:nvGrpSpPr>
          <p:cNvPr id="130" name="Group 129">
            <a:extLst>
              <a:ext uri="{FF2B5EF4-FFF2-40B4-BE49-F238E27FC236}">
                <a16:creationId xmlns:a16="http://schemas.microsoft.com/office/drawing/2014/main" id="{DF0B54AE-91C2-F74E-986A-E4E294D9F8CF}"/>
              </a:ext>
            </a:extLst>
          </p:cNvPr>
          <p:cNvGrpSpPr/>
          <p:nvPr userDrawn="1"/>
        </p:nvGrpSpPr>
        <p:grpSpPr>
          <a:xfrm>
            <a:off x="1104904" y="838200"/>
            <a:ext cx="68580" cy="794681"/>
            <a:chOff x="1117600" y="762000"/>
            <a:chExt cx="76200" cy="914400"/>
          </a:xfrm>
        </p:grpSpPr>
        <p:cxnSp>
          <p:nvCxnSpPr>
            <p:cNvPr id="131" name="Straight Connector 130">
              <a:extLst>
                <a:ext uri="{FF2B5EF4-FFF2-40B4-BE49-F238E27FC236}">
                  <a16:creationId xmlns:a16="http://schemas.microsoft.com/office/drawing/2014/main" id="{F450D8D1-256A-B741-9648-65BB20E3CBCB}"/>
                </a:ext>
              </a:extLst>
            </p:cNvPr>
            <p:cNvCxnSpPr>
              <a:cxnSpLocks/>
            </p:cNvCxnSpPr>
            <p:nvPr userDrawn="1"/>
          </p:nvCxnSpPr>
          <p:spPr>
            <a:xfrm>
              <a:off x="1193800" y="762000"/>
              <a:ext cx="0" cy="914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B36676B-C88D-204C-827C-8087F56D3311}"/>
                </a:ext>
              </a:extLst>
            </p:cNvPr>
            <p:cNvCxnSpPr>
              <a:cxnSpLocks/>
            </p:cNvCxnSpPr>
            <p:nvPr userDrawn="1"/>
          </p:nvCxnSpPr>
          <p:spPr>
            <a:xfrm>
              <a:off x="1117600" y="762000"/>
              <a:ext cx="0" cy="914400"/>
            </a:xfrm>
            <a:prstGeom prst="line">
              <a:avLst/>
            </a:prstGeom>
            <a:ln>
              <a:solidFill>
                <a:schemeClr val="accent1"/>
              </a:solidFill>
            </a:ln>
          </p:spPr>
          <p:style>
            <a:lnRef idx="3">
              <a:schemeClr val="accent3"/>
            </a:lnRef>
            <a:fillRef idx="0">
              <a:schemeClr val="accent3"/>
            </a:fillRef>
            <a:effectRef idx="2">
              <a:schemeClr val="accent3"/>
            </a:effectRef>
            <a:fontRef idx="minor">
              <a:schemeClr val="tx1"/>
            </a:fontRef>
          </p:style>
        </p:cxnSp>
      </p:grpSp>
      <p:sp>
        <p:nvSpPr>
          <p:cNvPr id="65" name="Footer Placeholder 4">
            <a:extLst>
              <a:ext uri="{FF2B5EF4-FFF2-40B4-BE49-F238E27FC236}">
                <a16:creationId xmlns:a16="http://schemas.microsoft.com/office/drawing/2014/main" id="{08C62966-EAB1-EA44-AAEA-BBF82248A1FD}"/>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66" name="Slide Number Placeholder 5">
            <a:extLst>
              <a:ext uri="{FF2B5EF4-FFF2-40B4-BE49-F238E27FC236}">
                <a16:creationId xmlns:a16="http://schemas.microsoft.com/office/drawing/2014/main" id="{EB2072BD-366B-6541-AEB1-FB2AD265A00B}"/>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37051574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mage Template">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EBB71B06-6ED4-48D1-9C3D-98F28AF7BAA9}"/>
              </a:ext>
            </a:extLst>
          </p:cNvPr>
          <p:cNvSpPr>
            <a:spLocks noGrp="1"/>
          </p:cNvSpPr>
          <p:nvPr>
            <p:ph type="pic" sz="quarter" idx="12"/>
          </p:nvPr>
        </p:nvSpPr>
        <p:spPr>
          <a:xfrm>
            <a:off x="1117600" y="1116013"/>
            <a:ext cx="14020800" cy="6480175"/>
          </a:xfrm>
          <a:custGeom>
            <a:avLst/>
            <a:gdLst>
              <a:gd name="connsiteX0" fmla="*/ 0 w 14020800"/>
              <a:gd name="connsiteY0" fmla="*/ 0 h 6480175"/>
              <a:gd name="connsiteX1" fmla="*/ 14020800 w 14020800"/>
              <a:gd name="connsiteY1" fmla="*/ 0 h 6480175"/>
              <a:gd name="connsiteX2" fmla="*/ 14020800 w 14020800"/>
              <a:gd name="connsiteY2" fmla="*/ 6480175 h 6480175"/>
              <a:gd name="connsiteX3" fmla="*/ 1069350 w 14020800"/>
              <a:gd name="connsiteY3" fmla="*/ 6480175 h 6480175"/>
              <a:gd name="connsiteX4" fmla="*/ 969704 w 14020800"/>
              <a:gd name="connsiteY4" fmla="*/ 6475144 h 6480175"/>
              <a:gd name="connsiteX5" fmla="*/ 0 w 14020800"/>
              <a:gd name="connsiteY5" fmla="*/ 5400578 h 648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0800" h="6480175">
                <a:moveTo>
                  <a:pt x="0" y="0"/>
                </a:moveTo>
                <a:lnTo>
                  <a:pt x="14020800" y="0"/>
                </a:lnTo>
                <a:lnTo>
                  <a:pt x="14020800" y="6480175"/>
                </a:lnTo>
                <a:lnTo>
                  <a:pt x="1069350" y="6480175"/>
                </a:lnTo>
                <a:lnTo>
                  <a:pt x="969704" y="6475144"/>
                </a:lnTo>
                <a:cubicBezTo>
                  <a:pt x="425036" y="6419830"/>
                  <a:pt x="0" y="5959840"/>
                  <a:pt x="0" y="5400578"/>
                </a:cubicBezTo>
                <a:close/>
              </a:path>
            </a:pathLst>
          </a:custGeom>
        </p:spPr>
        <p:txBody>
          <a:bodyPr wrap="square">
            <a:noAutofit/>
          </a:bodyPr>
          <a:lstStyle/>
          <a:p>
            <a:endParaRPr lang="en-GB"/>
          </a:p>
        </p:txBody>
      </p:sp>
      <p:sp>
        <p:nvSpPr>
          <p:cNvPr id="6" name="Footer Placeholder 4">
            <a:extLst>
              <a:ext uri="{FF2B5EF4-FFF2-40B4-BE49-F238E27FC236}">
                <a16:creationId xmlns:a16="http://schemas.microsoft.com/office/drawing/2014/main" id="{3ACBF118-9F34-704F-85E4-3E1A61DB30EE}"/>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7" name="Slide Number Placeholder 5">
            <a:extLst>
              <a:ext uri="{FF2B5EF4-FFF2-40B4-BE49-F238E27FC236}">
                <a16:creationId xmlns:a16="http://schemas.microsoft.com/office/drawing/2014/main" id="{F9E5B70F-70CC-4943-A1D9-137AA239D3EE}"/>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2272937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Image Templa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8C375D6-CAE4-4CB6-87C2-B087CA251DC0}"/>
              </a:ext>
            </a:extLst>
          </p:cNvPr>
          <p:cNvSpPr>
            <a:spLocks noGrp="1"/>
          </p:cNvSpPr>
          <p:nvPr>
            <p:ph type="pic" sz="quarter" idx="12"/>
          </p:nvPr>
        </p:nvSpPr>
        <p:spPr>
          <a:xfrm flipH="1">
            <a:off x="1117600" y="1116013"/>
            <a:ext cx="14020800" cy="6480175"/>
          </a:xfrm>
          <a:custGeom>
            <a:avLst/>
            <a:gdLst>
              <a:gd name="connsiteX0" fmla="*/ 0 w 14020800"/>
              <a:gd name="connsiteY0" fmla="*/ 0 h 6480175"/>
              <a:gd name="connsiteX1" fmla="*/ 14020800 w 14020800"/>
              <a:gd name="connsiteY1" fmla="*/ 0 h 6480175"/>
              <a:gd name="connsiteX2" fmla="*/ 14020800 w 14020800"/>
              <a:gd name="connsiteY2" fmla="*/ 6480175 h 6480175"/>
              <a:gd name="connsiteX3" fmla="*/ 1069350 w 14020800"/>
              <a:gd name="connsiteY3" fmla="*/ 6480175 h 6480175"/>
              <a:gd name="connsiteX4" fmla="*/ 969704 w 14020800"/>
              <a:gd name="connsiteY4" fmla="*/ 6475144 h 6480175"/>
              <a:gd name="connsiteX5" fmla="*/ 0 w 14020800"/>
              <a:gd name="connsiteY5" fmla="*/ 5400578 h 648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0800" h="6480175">
                <a:moveTo>
                  <a:pt x="0" y="0"/>
                </a:moveTo>
                <a:lnTo>
                  <a:pt x="14020800" y="0"/>
                </a:lnTo>
                <a:lnTo>
                  <a:pt x="14020800" y="6480175"/>
                </a:lnTo>
                <a:lnTo>
                  <a:pt x="1069350" y="6480175"/>
                </a:lnTo>
                <a:lnTo>
                  <a:pt x="969704" y="6475144"/>
                </a:lnTo>
                <a:cubicBezTo>
                  <a:pt x="425036" y="6419830"/>
                  <a:pt x="0" y="5959840"/>
                  <a:pt x="0" y="5400578"/>
                </a:cubicBezTo>
                <a:close/>
              </a:path>
            </a:pathLst>
          </a:custGeom>
        </p:spPr>
        <p:txBody>
          <a:bodyPr wrap="square">
            <a:noAutofit/>
          </a:bodyPr>
          <a:lstStyle/>
          <a:p>
            <a:endParaRPr lang="en-GB"/>
          </a:p>
        </p:txBody>
      </p:sp>
      <p:sp>
        <p:nvSpPr>
          <p:cNvPr id="6" name="Footer Placeholder 4">
            <a:extLst>
              <a:ext uri="{FF2B5EF4-FFF2-40B4-BE49-F238E27FC236}">
                <a16:creationId xmlns:a16="http://schemas.microsoft.com/office/drawing/2014/main" id="{D2335E5A-B714-5340-B1E0-6585D08E2BDC}"/>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8" name="Slide Number Placeholder 5">
            <a:extLst>
              <a:ext uri="{FF2B5EF4-FFF2-40B4-BE49-F238E27FC236}">
                <a16:creationId xmlns:a16="http://schemas.microsoft.com/office/drawing/2014/main" id="{245A8348-7B9A-7C4F-81BD-B31F30B79A39}"/>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32178275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Image Templat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34C4E6B-BEC8-4C6A-9D46-6F7A27539930}"/>
              </a:ext>
            </a:extLst>
          </p:cNvPr>
          <p:cNvSpPr>
            <a:spLocks noGrp="1"/>
          </p:cNvSpPr>
          <p:nvPr>
            <p:ph type="pic" sz="quarter" idx="12"/>
          </p:nvPr>
        </p:nvSpPr>
        <p:spPr>
          <a:xfrm>
            <a:off x="1117600" y="4572000"/>
            <a:ext cx="14020800" cy="3600400"/>
          </a:xfrm>
          <a:custGeom>
            <a:avLst/>
            <a:gdLst>
              <a:gd name="connsiteX0" fmla="*/ 0 w 14020800"/>
              <a:gd name="connsiteY0" fmla="*/ 0 h 3600400"/>
              <a:gd name="connsiteX1" fmla="*/ 14020800 w 14020800"/>
              <a:gd name="connsiteY1" fmla="*/ 0 h 3600400"/>
              <a:gd name="connsiteX2" fmla="*/ 14020800 w 14020800"/>
              <a:gd name="connsiteY2" fmla="*/ 3000321 h 3600400"/>
              <a:gd name="connsiteX3" fmla="*/ 13420721 w 14020800"/>
              <a:gd name="connsiteY3" fmla="*/ 3600400 h 3600400"/>
              <a:gd name="connsiteX4" fmla="*/ 0 w 14020800"/>
              <a:gd name="connsiteY4" fmla="*/ 3600400 h 360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00" h="3600400">
                <a:moveTo>
                  <a:pt x="0" y="0"/>
                </a:moveTo>
                <a:lnTo>
                  <a:pt x="14020800" y="0"/>
                </a:lnTo>
                <a:lnTo>
                  <a:pt x="14020800" y="3000321"/>
                </a:lnTo>
                <a:cubicBezTo>
                  <a:pt x="14020800" y="3331735"/>
                  <a:pt x="13752135" y="3600400"/>
                  <a:pt x="13420721" y="3600400"/>
                </a:cubicBezTo>
                <a:lnTo>
                  <a:pt x="0" y="3600400"/>
                </a:lnTo>
                <a:close/>
              </a:path>
            </a:pathLst>
          </a:custGeom>
        </p:spPr>
        <p:txBody>
          <a:bodyPr wrap="square">
            <a:noAutofit/>
          </a:bodyPr>
          <a:lstStyle/>
          <a:p>
            <a:endParaRPr lang="en-GB"/>
          </a:p>
        </p:txBody>
      </p:sp>
      <p:sp>
        <p:nvSpPr>
          <p:cNvPr id="9" name="Picture Placeholder 8">
            <a:extLst>
              <a:ext uri="{FF2B5EF4-FFF2-40B4-BE49-F238E27FC236}">
                <a16:creationId xmlns:a16="http://schemas.microsoft.com/office/drawing/2014/main" id="{BA81D345-D242-40BE-93D1-48B88CBED9C3}"/>
              </a:ext>
            </a:extLst>
          </p:cNvPr>
          <p:cNvSpPr>
            <a:spLocks noGrp="1"/>
          </p:cNvSpPr>
          <p:nvPr>
            <p:ph type="pic" sz="quarter" idx="13"/>
          </p:nvPr>
        </p:nvSpPr>
        <p:spPr>
          <a:xfrm flipH="1">
            <a:off x="1117600" y="819200"/>
            <a:ext cx="14020800" cy="3600400"/>
          </a:xfrm>
          <a:custGeom>
            <a:avLst/>
            <a:gdLst>
              <a:gd name="connsiteX0" fmla="*/ 0 w 14020800"/>
              <a:gd name="connsiteY0" fmla="*/ 0 h 3600400"/>
              <a:gd name="connsiteX1" fmla="*/ 14020800 w 14020800"/>
              <a:gd name="connsiteY1" fmla="*/ 0 h 3600400"/>
              <a:gd name="connsiteX2" fmla="*/ 14020800 w 14020800"/>
              <a:gd name="connsiteY2" fmla="*/ 3000321 h 3600400"/>
              <a:gd name="connsiteX3" fmla="*/ 13420721 w 14020800"/>
              <a:gd name="connsiteY3" fmla="*/ 3600400 h 3600400"/>
              <a:gd name="connsiteX4" fmla="*/ 0 w 14020800"/>
              <a:gd name="connsiteY4" fmla="*/ 3600400 h 360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00" h="3600400">
                <a:moveTo>
                  <a:pt x="0" y="0"/>
                </a:moveTo>
                <a:lnTo>
                  <a:pt x="14020800" y="0"/>
                </a:lnTo>
                <a:lnTo>
                  <a:pt x="14020800" y="3000321"/>
                </a:lnTo>
                <a:cubicBezTo>
                  <a:pt x="14020800" y="3331735"/>
                  <a:pt x="13752135" y="3600400"/>
                  <a:pt x="13420721" y="3600400"/>
                </a:cubicBezTo>
                <a:lnTo>
                  <a:pt x="0" y="3600400"/>
                </a:lnTo>
                <a:close/>
              </a:path>
            </a:pathLst>
          </a:custGeom>
        </p:spPr>
        <p:txBody>
          <a:bodyPr wrap="square">
            <a:noAutofit/>
          </a:bodyPr>
          <a:lstStyle/>
          <a:p>
            <a:endParaRPr lang="en-GB"/>
          </a:p>
        </p:txBody>
      </p:sp>
      <p:sp>
        <p:nvSpPr>
          <p:cNvPr id="6" name="Footer Placeholder 4">
            <a:extLst>
              <a:ext uri="{FF2B5EF4-FFF2-40B4-BE49-F238E27FC236}">
                <a16:creationId xmlns:a16="http://schemas.microsoft.com/office/drawing/2014/main" id="{06525A2F-BA28-A943-B70C-0B346C323E59}"/>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10" name="Slide Number Placeholder 5">
            <a:extLst>
              <a:ext uri="{FF2B5EF4-FFF2-40B4-BE49-F238E27FC236}">
                <a16:creationId xmlns:a16="http://schemas.microsoft.com/office/drawing/2014/main" id="{3191BF64-F6BA-EE45-9BA3-D43073F1A325}"/>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39517070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Image Template">
    <p:spTree>
      <p:nvGrpSpPr>
        <p:cNvPr id="1" name=""/>
        <p:cNvGrpSpPr/>
        <p:nvPr/>
      </p:nvGrpSpPr>
      <p:grpSpPr>
        <a:xfrm>
          <a:off x="0" y="0"/>
          <a:ext cx="0" cy="0"/>
          <a:chOff x="0" y="0"/>
          <a:chExt cx="0" cy="0"/>
        </a:xfrm>
      </p:grpSpPr>
      <p:sp>
        <p:nvSpPr>
          <p:cNvPr id="5" name="Picture Placeholder 14">
            <a:extLst>
              <a:ext uri="{FF2B5EF4-FFF2-40B4-BE49-F238E27FC236}">
                <a16:creationId xmlns:a16="http://schemas.microsoft.com/office/drawing/2014/main" id="{AD26C8AF-5A90-4A1C-961E-B89A41DCE69F}"/>
              </a:ext>
            </a:extLst>
          </p:cNvPr>
          <p:cNvSpPr>
            <a:spLocks noGrp="1"/>
          </p:cNvSpPr>
          <p:nvPr>
            <p:ph type="pic" sz="quarter" idx="14"/>
          </p:nvPr>
        </p:nvSpPr>
        <p:spPr>
          <a:xfrm>
            <a:off x="11010900" y="0"/>
            <a:ext cx="5245099" cy="7643811"/>
          </a:xfrm>
          <a:custGeom>
            <a:avLst/>
            <a:gdLst>
              <a:gd name="connsiteX0" fmla="*/ 0 w 3933824"/>
              <a:gd name="connsiteY0" fmla="*/ 0 h 5732858"/>
              <a:gd name="connsiteX1" fmla="*/ 3933824 w 3933824"/>
              <a:gd name="connsiteY1" fmla="*/ 0 h 5732858"/>
              <a:gd name="connsiteX2" fmla="*/ 3933824 w 3933824"/>
              <a:gd name="connsiteY2" fmla="*/ 5732858 h 5732858"/>
              <a:gd name="connsiteX3" fmla="*/ 384557 w 3933824"/>
              <a:gd name="connsiteY3" fmla="*/ 5732858 h 5732858"/>
              <a:gd name="connsiteX4" fmla="*/ 7628 w 3933824"/>
              <a:gd name="connsiteY4" fmla="*/ 5425652 h 5732858"/>
              <a:gd name="connsiteX5" fmla="*/ 0 w 3933824"/>
              <a:gd name="connsiteY5" fmla="*/ 5349987 h 573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824" h="5732858">
                <a:moveTo>
                  <a:pt x="0" y="0"/>
                </a:moveTo>
                <a:lnTo>
                  <a:pt x="3933824" y="0"/>
                </a:lnTo>
                <a:lnTo>
                  <a:pt x="3933824" y="5732858"/>
                </a:lnTo>
                <a:lnTo>
                  <a:pt x="384557" y="5732858"/>
                </a:lnTo>
                <a:cubicBezTo>
                  <a:pt x="198629" y="5732858"/>
                  <a:pt x="43504" y="5600974"/>
                  <a:pt x="7628" y="5425652"/>
                </a:cubicBezTo>
                <a:lnTo>
                  <a:pt x="0" y="5349987"/>
                </a:lnTo>
                <a:close/>
              </a:path>
            </a:pathLst>
          </a:custGeom>
        </p:spPr>
        <p:txBody>
          <a:bodyPr wrap="square">
            <a:noAutofit/>
          </a:bodyPr>
          <a:lstStyle/>
          <a:p>
            <a:r>
              <a:rPr lang="en-US"/>
              <a:t>Click icon to add picture</a:t>
            </a:r>
            <a:endParaRPr lang="en-GB"/>
          </a:p>
        </p:txBody>
      </p:sp>
      <p:sp>
        <p:nvSpPr>
          <p:cNvPr id="6" name="Picture Placeholder 14">
            <a:extLst>
              <a:ext uri="{FF2B5EF4-FFF2-40B4-BE49-F238E27FC236}">
                <a16:creationId xmlns:a16="http://schemas.microsoft.com/office/drawing/2014/main" id="{507B8B40-BD7F-4E85-9048-38DC3587664C}"/>
              </a:ext>
            </a:extLst>
          </p:cNvPr>
          <p:cNvSpPr>
            <a:spLocks noGrp="1"/>
          </p:cNvSpPr>
          <p:nvPr>
            <p:ph type="pic" sz="quarter" idx="15"/>
          </p:nvPr>
        </p:nvSpPr>
        <p:spPr>
          <a:xfrm flipH="1">
            <a:off x="17672" y="0"/>
            <a:ext cx="5486399" cy="7643811"/>
          </a:xfrm>
          <a:custGeom>
            <a:avLst/>
            <a:gdLst>
              <a:gd name="connsiteX0" fmla="*/ 0 w 3933824"/>
              <a:gd name="connsiteY0" fmla="*/ 0 h 5732858"/>
              <a:gd name="connsiteX1" fmla="*/ 3933824 w 3933824"/>
              <a:gd name="connsiteY1" fmla="*/ 0 h 5732858"/>
              <a:gd name="connsiteX2" fmla="*/ 3933824 w 3933824"/>
              <a:gd name="connsiteY2" fmla="*/ 5732858 h 5732858"/>
              <a:gd name="connsiteX3" fmla="*/ 384557 w 3933824"/>
              <a:gd name="connsiteY3" fmla="*/ 5732858 h 5732858"/>
              <a:gd name="connsiteX4" fmla="*/ 7628 w 3933824"/>
              <a:gd name="connsiteY4" fmla="*/ 5425652 h 5732858"/>
              <a:gd name="connsiteX5" fmla="*/ 0 w 3933824"/>
              <a:gd name="connsiteY5" fmla="*/ 5349987 h 573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824" h="5732858">
                <a:moveTo>
                  <a:pt x="0" y="0"/>
                </a:moveTo>
                <a:lnTo>
                  <a:pt x="3933824" y="0"/>
                </a:lnTo>
                <a:lnTo>
                  <a:pt x="3933824" y="5732858"/>
                </a:lnTo>
                <a:lnTo>
                  <a:pt x="384557" y="5732858"/>
                </a:lnTo>
                <a:cubicBezTo>
                  <a:pt x="198629" y="5732858"/>
                  <a:pt x="43504" y="5600974"/>
                  <a:pt x="7628" y="5425652"/>
                </a:cubicBezTo>
                <a:lnTo>
                  <a:pt x="0" y="5349987"/>
                </a:lnTo>
                <a:close/>
              </a:path>
            </a:pathLst>
          </a:custGeom>
        </p:spPr>
        <p:txBody>
          <a:bodyPr wrap="square">
            <a:noAutofit/>
          </a:bodyPr>
          <a:lstStyle/>
          <a:p>
            <a:r>
              <a:rPr lang="en-US"/>
              <a:t>Click icon to add picture</a:t>
            </a:r>
            <a:endParaRPr lang="en-GB"/>
          </a:p>
        </p:txBody>
      </p:sp>
      <p:sp>
        <p:nvSpPr>
          <p:cNvPr id="11" name="Footer Placeholder 4">
            <a:extLst>
              <a:ext uri="{FF2B5EF4-FFF2-40B4-BE49-F238E27FC236}">
                <a16:creationId xmlns:a16="http://schemas.microsoft.com/office/drawing/2014/main" id="{4DBB8B57-0B4E-C742-A2FF-6A08B42CD0A7}"/>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12" name="Slide Number Placeholder 5">
            <a:extLst>
              <a:ext uri="{FF2B5EF4-FFF2-40B4-BE49-F238E27FC236}">
                <a16:creationId xmlns:a16="http://schemas.microsoft.com/office/drawing/2014/main" id="{D17DCC48-C82D-E448-BB45-A5E929ADB669}"/>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4216352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Image Templat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F7D8DD4-BD8D-46D6-903D-9F445A613ADB}"/>
              </a:ext>
            </a:extLst>
          </p:cNvPr>
          <p:cNvSpPr>
            <a:spLocks noGrp="1"/>
          </p:cNvSpPr>
          <p:nvPr>
            <p:ph type="pic" sz="quarter" idx="13"/>
          </p:nvPr>
        </p:nvSpPr>
        <p:spPr>
          <a:xfrm>
            <a:off x="1070253" y="2124075"/>
            <a:ext cx="3963710" cy="5616575"/>
          </a:xfrm>
          <a:custGeom>
            <a:avLst/>
            <a:gdLst>
              <a:gd name="connsiteX0" fmla="*/ 0 w 3963710"/>
              <a:gd name="connsiteY0" fmla="*/ 0 h 5616575"/>
              <a:gd name="connsiteX1" fmla="*/ 3963710 w 3963710"/>
              <a:gd name="connsiteY1" fmla="*/ 0 h 5616575"/>
              <a:gd name="connsiteX2" fmla="*/ 3963710 w 3963710"/>
              <a:gd name="connsiteY2" fmla="*/ 5616575 h 5616575"/>
              <a:gd name="connsiteX3" fmla="*/ 660644 w 3963710"/>
              <a:gd name="connsiteY3" fmla="*/ 5616575 h 5616575"/>
              <a:gd name="connsiteX4" fmla="*/ 0 w 3963710"/>
              <a:gd name="connsiteY4" fmla="*/ 4955931 h 561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3710" h="5616575">
                <a:moveTo>
                  <a:pt x="0" y="0"/>
                </a:moveTo>
                <a:lnTo>
                  <a:pt x="3963710" y="0"/>
                </a:lnTo>
                <a:lnTo>
                  <a:pt x="3963710" y="5616575"/>
                </a:lnTo>
                <a:lnTo>
                  <a:pt x="660644" y="5616575"/>
                </a:lnTo>
                <a:cubicBezTo>
                  <a:pt x="295780" y="5616575"/>
                  <a:pt x="0" y="5320795"/>
                  <a:pt x="0" y="4955931"/>
                </a:cubicBezTo>
                <a:close/>
              </a:path>
            </a:pathLst>
          </a:custGeom>
        </p:spPr>
        <p:txBody>
          <a:bodyPr wrap="square">
            <a:noAutofit/>
          </a:bodyPr>
          <a:lstStyle/>
          <a:p>
            <a:endParaRPr lang="en-GB"/>
          </a:p>
        </p:txBody>
      </p:sp>
      <p:sp>
        <p:nvSpPr>
          <p:cNvPr id="8" name="Picture Placeholder 7">
            <a:extLst>
              <a:ext uri="{FF2B5EF4-FFF2-40B4-BE49-F238E27FC236}">
                <a16:creationId xmlns:a16="http://schemas.microsoft.com/office/drawing/2014/main" id="{F8E79FBB-6DB5-4E2A-93AA-4B1E6D4B6916}"/>
              </a:ext>
            </a:extLst>
          </p:cNvPr>
          <p:cNvSpPr>
            <a:spLocks noGrp="1"/>
          </p:cNvSpPr>
          <p:nvPr>
            <p:ph type="pic" sz="quarter" idx="12"/>
          </p:nvPr>
        </p:nvSpPr>
        <p:spPr>
          <a:xfrm>
            <a:off x="5438775" y="2124075"/>
            <a:ext cx="9745663" cy="5616575"/>
          </a:xfrm>
          <a:prstGeom prst="rect">
            <a:avLst/>
          </a:prstGeom>
        </p:spPr>
        <p:txBody>
          <a:bodyPr/>
          <a:lstStyle/>
          <a:p>
            <a:endParaRPr lang="en-GB"/>
          </a:p>
        </p:txBody>
      </p:sp>
      <p:sp>
        <p:nvSpPr>
          <p:cNvPr id="6" name="Footer Placeholder 4">
            <a:extLst>
              <a:ext uri="{FF2B5EF4-FFF2-40B4-BE49-F238E27FC236}">
                <a16:creationId xmlns:a16="http://schemas.microsoft.com/office/drawing/2014/main" id="{84A2AD32-F7F8-C440-8493-7EB6D8F601FE}"/>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9" name="Slide Number Placeholder 5">
            <a:extLst>
              <a:ext uri="{FF2B5EF4-FFF2-40B4-BE49-F238E27FC236}">
                <a16:creationId xmlns:a16="http://schemas.microsoft.com/office/drawing/2014/main" id="{EB05C49C-EE1D-F741-83CE-A515E91D1CE8}"/>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2854446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Image Template">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954DCA82-A4A6-4170-B552-19FA51D606CA}"/>
              </a:ext>
            </a:extLst>
          </p:cNvPr>
          <p:cNvSpPr>
            <a:spLocks noGrp="1"/>
          </p:cNvSpPr>
          <p:nvPr>
            <p:ph type="pic" sz="quarter" idx="23"/>
          </p:nvPr>
        </p:nvSpPr>
        <p:spPr>
          <a:xfrm>
            <a:off x="4527600" y="1392239"/>
            <a:ext cx="3223516" cy="6788101"/>
          </a:xfrm>
          <a:custGeom>
            <a:avLst/>
            <a:gdLst>
              <a:gd name="connsiteX0" fmla="*/ 0 w 3223516"/>
              <a:gd name="connsiteY0" fmla="*/ 0 h 6788101"/>
              <a:gd name="connsiteX1" fmla="*/ 3223516 w 3223516"/>
              <a:gd name="connsiteY1" fmla="*/ 0 h 6788101"/>
              <a:gd name="connsiteX2" fmla="*/ 3223516 w 3223516"/>
              <a:gd name="connsiteY2" fmla="*/ 6250838 h 6788101"/>
              <a:gd name="connsiteX3" fmla="*/ 2686253 w 3223516"/>
              <a:gd name="connsiteY3" fmla="*/ 6788101 h 6788101"/>
              <a:gd name="connsiteX4" fmla="*/ 0 w 3223516"/>
              <a:gd name="connsiteY4" fmla="*/ 6788101 h 6788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3516" h="6788101">
                <a:moveTo>
                  <a:pt x="0" y="0"/>
                </a:moveTo>
                <a:lnTo>
                  <a:pt x="3223516" y="0"/>
                </a:lnTo>
                <a:lnTo>
                  <a:pt x="3223516" y="6250838"/>
                </a:lnTo>
                <a:cubicBezTo>
                  <a:pt x="3223516" y="6547560"/>
                  <a:pt x="2982975" y="6788101"/>
                  <a:pt x="2686253" y="6788101"/>
                </a:cubicBezTo>
                <a:lnTo>
                  <a:pt x="0" y="6788101"/>
                </a:lnTo>
                <a:close/>
              </a:path>
            </a:pathLst>
          </a:custGeom>
        </p:spPr>
        <p:txBody>
          <a:bodyPr wrap="square">
            <a:noAutofit/>
          </a:bodyPr>
          <a:lstStyle/>
          <a:p>
            <a:endParaRPr lang="en-GB"/>
          </a:p>
        </p:txBody>
      </p:sp>
      <p:sp>
        <p:nvSpPr>
          <p:cNvPr id="45" name="Picture Placeholder 44">
            <a:extLst>
              <a:ext uri="{FF2B5EF4-FFF2-40B4-BE49-F238E27FC236}">
                <a16:creationId xmlns:a16="http://schemas.microsoft.com/office/drawing/2014/main" id="{2A7D3A80-6DB5-4FC1-A471-E36676C52F41}"/>
              </a:ext>
            </a:extLst>
          </p:cNvPr>
          <p:cNvSpPr>
            <a:spLocks noGrp="1"/>
          </p:cNvSpPr>
          <p:nvPr>
            <p:ph type="pic" sz="quarter" idx="22"/>
          </p:nvPr>
        </p:nvSpPr>
        <p:spPr>
          <a:xfrm>
            <a:off x="1117600" y="1392238"/>
            <a:ext cx="3223517" cy="6788100"/>
          </a:xfrm>
          <a:custGeom>
            <a:avLst/>
            <a:gdLst>
              <a:gd name="connsiteX0" fmla="*/ 0 w 3223517"/>
              <a:gd name="connsiteY0" fmla="*/ 0 h 6788100"/>
              <a:gd name="connsiteX1" fmla="*/ 3223517 w 3223517"/>
              <a:gd name="connsiteY1" fmla="*/ 0 h 6788100"/>
              <a:gd name="connsiteX2" fmla="*/ 3223517 w 3223517"/>
              <a:gd name="connsiteY2" fmla="*/ 6788100 h 6788100"/>
              <a:gd name="connsiteX3" fmla="*/ 537264 w 3223517"/>
              <a:gd name="connsiteY3" fmla="*/ 6788100 h 6788100"/>
              <a:gd name="connsiteX4" fmla="*/ 0 w 3223517"/>
              <a:gd name="connsiteY4" fmla="*/ 6250836 h 678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3517" h="6788100">
                <a:moveTo>
                  <a:pt x="0" y="0"/>
                </a:moveTo>
                <a:lnTo>
                  <a:pt x="3223517" y="0"/>
                </a:lnTo>
                <a:lnTo>
                  <a:pt x="3223517" y="6788100"/>
                </a:lnTo>
                <a:lnTo>
                  <a:pt x="537264" y="6788100"/>
                </a:lnTo>
                <a:cubicBezTo>
                  <a:pt x="240541" y="6788100"/>
                  <a:pt x="0" y="6547559"/>
                  <a:pt x="0" y="6250836"/>
                </a:cubicBezTo>
                <a:close/>
              </a:path>
            </a:pathLst>
          </a:custGeom>
        </p:spPr>
        <p:txBody>
          <a:bodyPr wrap="square">
            <a:noAutofit/>
          </a:bodyPr>
          <a:lstStyle/>
          <a:p>
            <a:endParaRPr lang="en-GB"/>
          </a:p>
        </p:txBody>
      </p:sp>
      <p:sp>
        <p:nvSpPr>
          <p:cNvPr id="10" name="Picture Placeholder 9">
            <a:extLst>
              <a:ext uri="{FF2B5EF4-FFF2-40B4-BE49-F238E27FC236}">
                <a16:creationId xmlns:a16="http://schemas.microsoft.com/office/drawing/2014/main" id="{3E93683F-8CE7-47EF-8369-F9C5879D737E}"/>
              </a:ext>
            </a:extLst>
          </p:cNvPr>
          <p:cNvSpPr>
            <a:spLocks noGrp="1"/>
          </p:cNvSpPr>
          <p:nvPr>
            <p:ph type="pic" sz="quarter" idx="14"/>
          </p:nvPr>
        </p:nvSpPr>
        <p:spPr>
          <a:xfrm>
            <a:off x="9568160" y="5948314"/>
            <a:ext cx="5832472" cy="2232024"/>
          </a:xfrm>
          <a:custGeom>
            <a:avLst/>
            <a:gdLst>
              <a:gd name="connsiteX0" fmla="*/ 0 w 5832472"/>
              <a:gd name="connsiteY0" fmla="*/ 0 h 2232024"/>
              <a:gd name="connsiteX1" fmla="*/ 5832472 w 5832472"/>
              <a:gd name="connsiteY1" fmla="*/ 0 h 2232024"/>
              <a:gd name="connsiteX2" fmla="*/ 5832472 w 5832472"/>
              <a:gd name="connsiteY2" fmla="*/ 1860015 h 2232024"/>
              <a:gd name="connsiteX3" fmla="*/ 5535434 w 5832472"/>
              <a:gd name="connsiteY3" fmla="*/ 2224469 h 2232024"/>
              <a:gd name="connsiteX4" fmla="*/ 5460485 w 5832472"/>
              <a:gd name="connsiteY4" fmla="*/ 2232024 h 2232024"/>
              <a:gd name="connsiteX5" fmla="*/ 0 w 5832472"/>
              <a:gd name="connsiteY5" fmla="*/ 2232024 h 223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2472" h="2232024">
                <a:moveTo>
                  <a:pt x="0" y="0"/>
                </a:moveTo>
                <a:lnTo>
                  <a:pt x="5832472" y="0"/>
                </a:lnTo>
                <a:lnTo>
                  <a:pt x="5832472" y="1860015"/>
                </a:lnTo>
                <a:cubicBezTo>
                  <a:pt x="5832472" y="2039790"/>
                  <a:pt x="5704954" y="2189780"/>
                  <a:pt x="5535434" y="2224469"/>
                </a:cubicBezTo>
                <a:lnTo>
                  <a:pt x="5460485" y="2232024"/>
                </a:lnTo>
                <a:lnTo>
                  <a:pt x="0" y="2232024"/>
                </a:lnTo>
                <a:close/>
              </a:path>
            </a:pathLst>
          </a:custGeom>
        </p:spPr>
        <p:txBody>
          <a:bodyPr wrap="square">
            <a:noAutofit/>
          </a:bodyPr>
          <a:lstStyle/>
          <a:p>
            <a:endParaRPr lang="en-GB"/>
          </a:p>
        </p:txBody>
      </p:sp>
      <p:sp>
        <p:nvSpPr>
          <p:cNvPr id="19" name="Picture Placeholder 18">
            <a:extLst>
              <a:ext uri="{FF2B5EF4-FFF2-40B4-BE49-F238E27FC236}">
                <a16:creationId xmlns:a16="http://schemas.microsoft.com/office/drawing/2014/main" id="{C0A0E0A7-915D-42DC-9DDD-0EED3A00AB27}"/>
              </a:ext>
            </a:extLst>
          </p:cNvPr>
          <p:cNvSpPr>
            <a:spLocks noGrp="1"/>
          </p:cNvSpPr>
          <p:nvPr>
            <p:ph type="pic" sz="quarter" idx="15"/>
          </p:nvPr>
        </p:nvSpPr>
        <p:spPr>
          <a:xfrm flipH="1">
            <a:off x="9580470" y="3419872"/>
            <a:ext cx="5832473" cy="2232024"/>
          </a:xfrm>
          <a:custGeom>
            <a:avLst/>
            <a:gdLst>
              <a:gd name="connsiteX0" fmla="*/ 0 w 5832472"/>
              <a:gd name="connsiteY0" fmla="*/ 0 h 2232024"/>
              <a:gd name="connsiteX1" fmla="*/ 5832472 w 5832472"/>
              <a:gd name="connsiteY1" fmla="*/ 0 h 2232024"/>
              <a:gd name="connsiteX2" fmla="*/ 5832472 w 5832472"/>
              <a:gd name="connsiteY2" fmla="*/ 1860015 h 2232024"/>
              <a:gd name="connsiteX3" fmla="*/ 5535434 w 5832472"/>
              <a:gd name="connsiteY3" fmla="*/ 2224469 h 2232024"/>
              <a:gd name="connsiteX4" fmla="*/ 5460485 w 5832472"/>
              <a:gd name="connsiteY4" fmla="*/ 2232024 h 2232024"/>
              <a:gd name="connsiteX5" fmla="*/ 0 w 5832472"/>
              <a:gd name="connsiteY5" fmla="*/ 2232024 h 223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2472" h="2232024">
                <a:moveTo>
                  <a:pt x="0" y="0"/>
                </a:moveTo>
                <a:lnTo>
                  <a:pt x="5832472" y="0"/>
                </a:lnTo>
                <a:lnTo>
                  <a:pt x="5832472" y="1860015"/>
                </a:lnTo>
                <a:cubicBezTo>
                  <a:pt x="5832472" y="2039790"/>
                  <a:pt x="5704954" y="2189780"/>
                  <a:pt x="5535434" y="2224469"/>
                </a:cubicBezTo>
                <a:lnTo>
                  <a:pt x="5460485" y="2232024"/>
                </a:lnTo>
                <a:lnTo>
                  <a:pt x="0" y="2232024"/>
                </a:lnTo>
                <a:close/>
              </a:path>
            </a:pathLst>
          </a:custGeom>
        </p:spPr>
        <p:txBody>
          <a:bodyPr wrap="square">
            <a:noAutofit/>
          </a:bodyPr>
          <a:lstStyle/>
          <a:p>
            <a:endParaRPr lang="en-GB"/>
          </a:p>
        </p:txBody>
      </p:sp>
      <p:sp>
        <p:nvSpPr>
          <p:cNvPr id="40" name="Picture Placeholder 39">
            <a:extLst>
              <a:ext uri="{FF2B5EF4-FFF2-40B4-BE49-F238E27FC236}">
                <a16:creationId xmlns:a16="http://schemas.microsoft.com/office/drawing/2014/main" id="{082FC790-541C-465A-8453-18269840E19A}"/>
              </a:ext>
            </a:extLst>
          </p:cNvPr>
          <p:cNvSpPr>
            <a:spLocks noGrp="1"/>
          </p:cNvSpPr>
          <p:nvPr>
            <p:ph type="pic" sz="quarter" idx="21"/>
          </p:nvPr>
        </p:nvSpPr>
        <p:spPr>
          <a:xfrm>
            <a:off x="10733042" y="1726594"/>
            <a:ext cx="4679900" cy="1446212"/>
          </a:xfrm>
          <a:custGeom>
            <a:avLst/>
            <a:gdLst>
              <a:gd name="connsiteX0" fmla="*/ 0 w 4679900"/>
              <a:gd name="connsiteY0" fmla="*/ 0 h 1446212"/>
              <a:gd name="connsiteX1" fmla="*/ 4679900 w 4679900"/>
              <a:gd name="connsiteY1" fmla="*/ 0 h 1446212"/>
              <a:gd name="connsiteX2" fmla="*/ 4679900 w 4679900"/>
              <a:gd name="connsiteY2" fmla="*/ 1208595 h 1446212"/>
              <a:gd name="connsiteX3" fmla="*/ 4661377 w 4679900"/>
              <a:gd name="connsiteY3" fmla="*/ 1300342 h 1446212"/>
              <a:gd name="connsiteX4" fmla="*/ 4487631 w 4679900"/>
              <a:gd name="connsiteY4" fmla="*/ 1442847 h 1446212"/>
              <a:gd name="connsiteX5" fmla="*/ 4454252 w 4679900"/>
              <a:gd name="connsiteY5" fmla="*/ 1446212 h 1446212"/>
              <a:gd name="connsiteX6" fmla="*/ 0 w 4679900"/>
              <a:gd name="connsiteY6" fmla="*/ 1446212 h 144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9900" h="1446212">
                <a:moveTo>
                  <a:pt x="0" y="0"/>
                </a:moveTo>
                <a:lnTo>
                  <a:pt x="4679900" y="0"/>
                </a:lnTo>
                <a:lnTo>
                  <a:pt x="4679900" y="1208595"/>
                </a:lnTo>
                <a:lnTo>
                  <a:pt x="4661377" y="1300342"/>
                </a:lnTo>
                <a:cubicBezTo>
                  <a:pt x="4630844" y="1372530"/>
                  <a:pt x="4566189" y="1426772"/>
                  <a:pt x="4487631" y="1442847"/>
                </a:cubicBezTo>
                <a:lnTo>
                  <a:pt x="4454252" y="1446212"/>
                </a:lnTo>
                <a:lnTo>
                  <a:pt x="0" y="1446212"/>
                </a:lnTo>
                <a:close/>
              </a:path>
            </a:pathLst>
          </a:custGeom>
        </p:spPr>
        <p:txBody>
          <a:bodyPr wrap="square">
            <a:noAutofit/>
          </a:bodyPr>
          <a:lstStyle/>
          <a:p>
            <a:endParaRPr lang="en-GB"/>
          </a:p>
        </p:txBody>
      </p:sp>
      <p:sp>
        <p:nvSpPr>
          <p:cNvPr id="41" name="Picture Placeholder 40">
            <a:extLst>
              <a:ext uri="{FF2B5EF4-FFF2-40B4-BE49-F238E27FC236}">
                <a16:creationId xmlns:a16="http://schemas.microsoft.com/office/drawing/2014/main" id="{0110C3FF-202B-4DB4-BFE8-0F61C5E5A7F8}"/>
              </a:ext>
            </a:extLst>
          </p:cNvPr>
          <p:cNvSpPr>
            <a:spLocks noGrp="1"/>
          </p:cNvSpPr>
          <p:nvPr>
            <p:ph type="pic" sz="quarter" idx="20"/>
          </p:nvPr>
        </p:nvSpPr>
        <p:spPr>
          <a:xfrm>
            <a:off x="10733042" y="70062"/>
            <a:ext cx="4679901" cy="1446983"/>
          </a:xfrm>
          <a:custGeom>
            <a:avLst/>
            <a:gdLst>
              <a:gd name="connsiteX0" fmla="*/ 0 w 4679901"/>
              <a:gd name="connsiteY0" fmla="*/ 0 h 1446983"/>
              <a:gd name="connsiteX1" fmla="*/ 4679901 w 4679901"/>
              <a:gd name="connsiteY1" fmla="*/ 0 h 1446983"/>
              <a:gd name="connsiteX2" fmla="*/ 4679901 w 4679901"/>
              <a:gd name="connsiteY2" fmla="*/ 1446983 h 1446983"/>
              <a:gd name="connsiteX3" fmla="*/ 230275 w 4679901"/>
              <a:gd name="connsiteY3" fmla="*/ 1446983 h 1446983"/>
              <a:gd name="connsiteX4" fmla="*/ 192714 w 4679901"/>
              <a:gd name="connsiteY4" fmla="*/ 1443197 h 1446983"/>
              <a:gd name="connsiteX5" fmla="*/ 0 w 4679901"/>
              <a:gd name="connsiteY5" fmla="*/ 1206745 h 144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9901" h="1446983">
                <a:moveTo>
                  <a:pt x="0" y="0"/>
                </a:moveTo>
                <a:lnTo>
                  <a:pt x="4679901" y="0"/>
                </a:lnTo>
                <a:lnTo>
                  <a:pt x="4679901" y="1446983"/>
                </a:lnTo>
                <a:lnTo>
                  <a:pt x="230275" y="1446983"/>
                </a:lnTo>
                <a:lnTo>
                  <a:pt x="192714" y="1443197"/>
                </a:lnTo>
                <a:cubicBezTo>
                  <a:pt x="82732" y="1420691"/>
                  <a:pt x="0" y="1323380"/>
                  <a:pt x="0" y="1206745"/>
                </a:cubicBezTo>
                <a:close/>
              </a:path>
            </a:pathLst>
          </a:custGeom>
        </p:spPr>
        <p:txBody>
          <a:bodyPr wrap="square">
            <a:noAutofit/>
          </a:bodyPr>
          <a:lstStyle/>
          <a:p>
            <a:endParaRPr lang="en-GB"/>
          </a:p>
        </p:txBody>
      </p:sp>
      <p:sp>
        <p:nvSpPr>
          <p:cNvPr id="11" name="Footer Placeholder 4">
            <a:extLst>
              <a:ext uri="{FF2B5EF4-FFF2-40B4-BE49-F238E27FC236}">
                <a16:creationId xmlns:a16="http://schemas.microsoft.com/office/drawing/2014/main" id="{3EF011BE-D3C0-1C4C-8BA0-59A361C3C4E9}"/>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13" name="Slide Number Placeholder 5">
            <a:extLst>
              <a:ext uri="{FF2B5EF4-FFF2-40B4-BE49-F238E27FC236}">
                <a16:creationId xmlns:a16="http://schemas.microsoft.com/office/drawing/2014/main" id="{D6019957-5920-1545-A17B-08065B9726B6}"/>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190462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_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03499-BC3D-E141-8BE6-7DED6A337E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2" y="1143"/>
            <a:ext cx="16251936" cy="9141714"/>
          </a:xfrm>
          <a:prstGeom prst="rect">
            <a:avLst/>
          </a:prstGeom>
        </p:spPr>
      </p:pic>
      <p:sp>
        <p:nvSpPr>
          <p:cNvPr id="36" name="Text Placeholder 19">
            <a:extLst>
              <a:ext uri="{FF2B5EF4-FFF2-40B4-BE49-F238E27FC236}">
                <a16:creationId xmlns:a16="http://schemas.microsoft.com/office/drawing/2014/main" id="{ECACF40D-0D2C-41B1-AE7A-1AD3FFF17095}"/>
              </a:ext>
            </a:extLst>
          </p:cNvPr>
          <p:cNvSpPr>
            <a:spLocks noGrp="1"/>
          </p:cNvSpPr>
          <p:nvPr>
            <p:ph type="body" sz="quarter" idx="18"/>
          </p:nvPr>
        </p:nvSpPr>
        <p:spPr>
          <a:xfrm>
            <a:off x="1117600" y="3856575"/>
            <a:ext cx="3643930" cy="1180033"/>
          </a:xfrm>
        </p:spPr>
        <p:txBody>
          <a:bodyPr>
            <a:normAutofit/>
          </a:bodyPr>
          <a:lstStyle>
            <a:lvl1pPr marL="0" indent="0">
              <a:buNone/>
              <a:defRPr sz="2300" b="1">
                <a:solidFill>
                  <a:schemeClr val="accent1"/>
                </a:solidFill>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C848223-3355-4F67-A7D5-32524A6C2D16}"/>
              </a:ext>
            </a:extLst>
          </p:cNvPr>
          <p:cNvSpPr>
            <a:spLocks noGrp="1"/>
          </p:cNvSpPr>
          <p:nvPr>
            <p:ph type="body" sz="quarter" idx="16"/>
          </p:nvPr>
        </p:nvSpPr>
        <p:spPr>
          <a:xfrm>
            <a:off x="1117600" y="5148064"/>
            <a:ext cx="3643930" cy="1180033"/>
          </a:xfrm>
        </p:spPr>
        <p:txBody>
          <a:bodyPr>
            <a:normAutofit/>
          </a:bodyPr>
          <a:lstStyle>
            <a:lvl1pPr marL="0" indent="0">
              <a:buNone/>
              <a:defRPr sz="2300">
                <a:solidFill>
                  <a:srgbClr val="425563"/>
                </a:solidFill>
              </a:defRPr>
            </a:lvl1pPr>
          </a:lstStyle>
          <a:p>
            <a:pPr lvl="0"/>
            <a:r>
              <a:rPr lang="en-GB"/>
              <a:t>Click to edit Master text styles</a:t>
            </a:r>
          </a:p>
        </p:txBody>
      </p:sp>
      <p:sp>
        <p:nvSpPr>
          <p:cNvPr id="38" name="Text Placeholder 28">
            <a:extLst>
              <a:ext uri="{FF2B5EF4-FFF2-40B4-BE49-F238E27FC236}">
                <a16:creationId xmlns:a16="http://schemas.microsoft.com/office/drawing/2014/main" id="{8355F994-011B-4244-952A-1BD103ABFC9F}"/>
              </a:ext>
            </a:extLst>
          </p:cNvPr>
          <p:cNvSpPr>
            <a:spLocks noGrp="1"/>
          </p:cNvSpPr>
          <p:nvPr>
            <p:ph type="body" sz="quarter" idx="15" hasCustomPrompt="1"/>
          </p:nvPr>
        </p:nvSpPr>
        <p:spPr>
          <a:xfrm>
            <a:off x="1118423" y="981642"/>
            <a:ext cx="4057249" cy="921241"/>
          </a:xfrm>
        </p:spPr>
        <p:txBody>
          <a:bodyPr>
            <a:noAutofit/>
          </a:bodyPr>
          <a:lstStyle>
            <a:lvl1pPr marL="0" indent="0">
              <a:buNone/>
              <a:defRPr sz="4600" cap="all" baseline="0">
                <a:solidFill>
                  <a:schemeClr val="tx2"/>
                </a:solidFill>
              </a:defRPr>
            </a:lvl1pPr>
          </a:lstStyle>
          <a:p>
            <a:pPr lvl="0"/>
            <a:r>
              <a:rPr lang="en-US"/>
              <a:t>LONGER HEADINGS </a:t>
            </a:r>
            <a:endParaRPr lang="en-GB"/>
          </a:p>
        </p:txBody>
      </p:sp>
      <p:sp>
        <p:nvSpPr>
          <p:cNvPr id="39" name="Text Placeholder 17">
            <a:extLst>
              <a:ext uri="{FF2B5EF4-FFF2-40B4-BE49-F238E27FC236}">
                <a16:creationId xmlns:a16="http://schemas.microsoft.com/office/drawing/2014/main" id="{9D3A44D4-0C3E-4206-8E2C-A60708CD3B53}"/>
              </a:ext>
            </a:extLst>
          </p:cNvPr>
          <p:cNvSpPr>
            <a:spLocks noGrp="1"/>
          </p:cNvSpPr>
          <p:nvPr>
            <p:ph type="body" sz="quarter" idx="17" hasCustomPrompt="1"/>
          </p:nvPr>
        </p:nvSpPr>
        <p:spPr>
          <a:xfrm>
            <a:off x="1118423" y="2204500"/>
            <a:ext cx="4057249" cy="1153584"/>
          </a:xfrm>
        </p:spPr>
        <p:txBody>
          <a:bodyPr>
            <a:normAutofit/>
          </a:bodyPr>
          <a:lstStyle>
            <a:lvl1pPr marL="0" indent="0">
              <a:buNone/>
              <a:defRPr sz="4600" b="1" cap="all" baseline="0">
                <a:solidFill>
                  <a:schemeClr val="tx2"/>
                </a:solidFill>
              </a:defRPr>
            </a:lvl1pPr>
          </a:lstStyle>
          <a:p>
            <a:pPr lvl="0"/>
            <a:r>
              <a:rPr lang="en-US" b="1"/>
              <a:t>SHOULD USE THIS LAYOUT</a:t>
            </a:r>
            <a:endParaRPr lang="en-GB"/>
          </a:p>
        </p:txBody>
      </p:sp>
      <p:pic>
        <p:nvPicPr>
          <p:cNvPr id="9" name="Picture 8">
            <a:extLst>
              <a:ext uri="{FF2B5EF4-FFF2-40B4-BE49-F238E27FC236}">
                <a16:creationId xmlns:a16="http://schemas.microsoft.com/office/drawing/2014/main" id="{ECBC6627-C78A-694D-BC79-053672537CB7}"/>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534954" y="7668344"/>
            <a:ext cx="3699259" cy="840898"/>
          </a:xfrm>
          <a:prstGeom prst="rect">
            <a:avLst/>
          </a:prstGeom>
        </p:spPr>
      </p:pic>
    </p:spTree>
    <p:extLst>
      <p:ext uri="{BB962C8B-B14F-4D97-AF65-F5344CB8AC3E}">
        <p14:creationId xmlns:p14="http://schemas.microsoft.com/office/powerpoint/2010/main" val="19034960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Image Templa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8E3C9AE-0BC5-45D3-A6A3-B31394FB7AB2}"/>
              </a:ext>
            </a:extLst>
          </p:cNvPr>
          <p:cNvSpPr>
            <a:spLocks noGrp="1"/>
          </p:cNvSpPr>
          <p:nvPr>
            <p:ph type="pic" sz="quarter" idx="16"/>
          </p:nvPr>
        </p:nvSpPr>
        <p:spPr>
          <a:xfrm>
            <a:off x="999208" y="5364088"/>
            <a:ext cx="2448272" cy="2448272"/>
          </a:xfrm>
          <a:custGeom>
            <a:avLst/>
            <a:gdLst>
              <a:gd name="connsiteX0" fmla="*/ 0 w 2448272"/>
              <a:gd name="connsiteY0" fmla="*/ 0 h 2448272"/>
              <a:gd name="connsiteX1" fmla="*/ 2448272 w 2448272"/>
              <a:gd name="connsiteY1" fmla="*/ 0 h 2448272"/>
              <a:gd name="connsiteX2" fmla="*/ 2448272 w 2448272"/>
              <a:gd name="connsiteY2" fmla="*/ 2448272 h 2448272"/>
              <a:gd name="connsiteX3" fmla="*/ 408053 w 2448272"/>
              <a:gd name="connsiteY3" fmla="*/ 2448272 h 2448272"/>
              <a:gd name="connsiteX4" fmla="*/ 0 w 2448272"/>
              <a:gd name="connsiteY4" fmla="*/ 2040219 h 2448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72" h="2448272">
                <a:moveTo>
                  <a:pt x="0" y="0"/>
                </a:moveTo>
                <a:lnTo>
                  <a:pt x="2448272" y="0"/>
                </a:lnTo>
                <a:lnTo>
                  <a:pt x="2448272" y="2448272"/>
                </a:lnTo>
                <a:lnTo>
                  <a:pt x="408053" y="2448272"/>
                </a:lnTo>
                <a:cubicBezTo>
                  <a:pt x="182692" y="2448272"/>
                  <a:pt x="0" y="2265580"/>
                  <a:pt x="0" y="2040219"/>
                </a:cubicBezTo>
                <a:close/>
              </a:path>
            </a:pathLst>
          </a:custGeom>
        </p:spPr>
        <p:txBody>
          <a:bodyPr wrap="square">
            <a:noAutofit/>
          </a:bodyPr>
          <a:lstStyle/>
          <a:p>
            <a:endParaRPr lang="en-GB"/>
          </a:p>
        </p:txBody>
      </p:sp>
      <p:sp>
        <p:nvSpPr>
          <p:cNvPr id="7" name="Picture Placeholder 6">
            <a:extLst>
              <a:ext uri="{FF2B5EF4-FFF2-40B4-BE49-F238E27FC236}">
                <a16:creationId xmlns:a16="http://schemas.microsoft.com/office/drawing/2014/main" id="{CE444ADD-6778-4964-A3E6-228BDAA4C18D}"/>
              </a:ext>
            </a:extLst>
          </p:cNvPr>
          <p:cNvSpPr>
            <a:spLocks noGrp="1"/>
          </p:cNvSpPr>
          <p:nvPr>
            <p:ph type="pic" sz="quarter" idx="17"/>
          </p:nvPr>
        </p:nvSpPr>
        <p:spPr>
          <a:xfrm>
            <a:off x="999555" y="2772595"/>
            <a:ext cx="2447925" cy="2447925"/>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4014BEF2-4E82-4E57-8BAE-229B704A83BF}"/>
              </a:ext>
            </a:extLst>
          </p:cNvPr>
          <p:cNvSpPr>
            <a:spLocks noGrp="1"/>
          </p:cNvSpPr>
          <p:nvPr>
            <p:ph type="pic" sz="quarter" idx="18"/>
          </p:nvPr>
        </p:nvSpPr>
        <p:spPr>
          <a:xfrm>
            <a:off x="3591496" y="5364088"/>
            <a:ext cx="2447925" cy="2447925"/>
          </a:xfrm>
          <a:prstGeom prst="rect">
            <a:avLst/>
          </a:prstGeom>
        </p:spPr>
        <p:txBody>
          <a:bodyPr/>
          <a:lstStyle/>
          <a:p>
            <a:endParaRPr lang="en-GB"/>
          </a:p>
        </p:txBody>
      </p:sp>
      <p:sp>
        <p:nvSpPr>
          <p:cNvPr id="9" name="Picture Placeholder 6">
            <a:extLst>
              <a:ext uri="{FF2B5EF4-FFF2-40B4-BE49-F238E27FC236}">
                <a16:creationId xmlns:a16="http://schemas.microsoft.com/office/drawing/2014/main" id="{2877C71A-1919-499D-BEC5-BB2BF7CC71DB}"/>
              </a:ext>
            </a:extLst>
          </p:cNvPr>
          <p:cNvSpPr>
            <a:spLocks noGrp="1"/>
          </p:cNvSpPr>
          <p:nvPr>
            <p:ph type="pic" sz="quarter" idx="19"/>
          </p:nvPr>
        </p:nvSpPr>
        <p:spPr>
          <a:xfrm>
            <a:off x="3591496" y="2772595"/>
            <a:ext cx="2447925" cy="2447925"/>
          </a:xfrm>
          <a:prstGeom prst="rect">
            <a:avLst/>
          </a:prstGeom>
        </p:spPr>
        <p:txBody>
          <a:bodyPr/>
          <a:lstStyle/>
          <a:p>
            <a:endParaRPr lang="en-GB"/>
          </a:p>
        </p:txBody>
      </p:sp>
      <p:sp>
        <p:nvSpPr>
          <p:cNvPr id="10" name="Picture Placeholder 9">
            <a:extLst>
              <a:ext uri="{FF2B5EF4-FFF2-40B4-BE49-F238E27FC236}">
                <a16:creationId xmlns:a16="http://schemas.microsoft.com/office/drawing/2014/main" id="{95DB42C2-DDCD-4EA7-BABA-3755932463DE}"/>
              </a:ext>
            </a:extLst>
          </p:cNvPr>
          <p:cNvSpPr>
            <a:spLocks noGrp="1"/>
          </p:cNvSpPr>
          <p:nvPr>
            <p:ph type="pic" sz="quarter" idx="20"/>
          </p:nvPr>
        </p:nvSpPr>
        <p:spPr>
          <a:xfrm>
            <a:off x="12690128" y="5399538"/>
            <a:ext cx="2448272" cy="2447875"/>
          </a:xfrm>
          <a:custGeom>
            <a:avLst/>
            <a:gdLst>
              <a:gd name="connsiteX0" fmla="*/ 0 w 2448272"/>
              <a:gd name="connsiteY0" fmla="*/ 0 h 2447875"/>
              <a:gd name="connsiteX1" fmla="*/ 2448272 w 2448272"/>
              <a:gd name="connsiteY1" fmla="*/ 0 h 2447875"/>
              <a:gd name="connsiteX2" fmla="*/ 2448272 w 2448272"/>
              <a:gd name="connsiteY2" fmla="*/ 2039822 h 2447875"/>
              <a:gd name="connsiteX3" fmla="*/ 2040219 w 2448272"/>
              <a:gd name="connsiteY3" fmla="*/ 2447875 h 2447875"/>
              <a:gd name="connsiteX4" fmla="*/ 0 w 2448272"/>
              <a:gd name="connsiteY4" fmla="*/ 2447875 h 244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72" h="2447875">
                <a:moveTo>
                  <a:pt x="0" y="0"/>
                </a:moveTo>
                <a:lnTo>
                  <a:pt x="2448272" y="0"/>
                </a:lnTo>
                <a:lnTo>
                  <a:pt x="2448272" y="2039822"/>
                </a:lnTo>
                <a:cubicBezTo>
                  <a:pt x="2448272" y="2265183"/>
                  <a:pt x="2265580" y="2447875"/>
                  <a:pt x="2040219" y="2447875"/>
                </a:cubicBezTo>
                <a:lnTo>
                  <a:pt x="0" y="2447875"/>
                </a:lnTo>
                <a:close/>
              </a:path>
            </a:pathLst>
          </a:custGeom>
        </p:spPr>
        <p:txBody>
          <a:bodyPr wrap="square">
            <a:noAutofit/>
          </a:bodyPr>
          <a:lstStyle/>
          <a:p>
            <a:endParaRPr lang="en-GB"/>
          </a:p>
        </p:txBody>
      </p:sp>
      <p:sp>
        <p:nvSpPr>
          <p:cNvPr id="11" name="Picture Placeholder 6">
            <a:extLst>
              <a:ext uri="{FF2B5EF4-FFF2-40B4-BE49-F238E27FC236}">
                <a16:creationId xmlns:a16="http://schemas.microsoft.com/office/drawing/2014/main" id="{775D7E04-0A58-4E59-ACBA-0DF17412901E}"/>
              </a:ext>
            </a:extLst>
          </p:cNvPr>
          <p:cNvSpPr>
            <a:spLocks noGrp="1"/>
          </p:cNvSpPr>
          <p:nvPr>
            <p:ph type="pic" sz="quarter" idx="21"/>
          </p:nvPr>
        </p:nvSpPr>
        <p:spPr>
          <a:xfrm>
            <a:off x="12696264" y="2810333"/>
            <a:ext cx="2447925" cy="2447925"/>
          </a:xfrm>
          <a:prstGeom prst="rect">
            <a:avLst/>
          </a:prstGeom>
        </p:spPr>
        <p:txBody>
          <a:bodyPr/>
          <a:lstStyle/>
          <a:p>
            <a:endParaRPr lang="en-GB"/>
          </a:p>
        </p:txBody>
      </p:sp>
      <p:sp>
        <p:nvSpPr>
          <p:cNvPr id="12" name="Picture Placeholder 6">
            <a:extLst>
              <a:ext uri="{FF2B5EF4-FFF2-40B4-BE49-F238E27FC236}">
                <a16:creationId xmlns:a16="http://schemas.microsoft.com/office/drawing/2014/main" id="{B4F9E975-AF13-4AA9-96B5-B8E971FEDDE9}"/>
              </a:ext>
            </a:extLst>
          </p:cNvPr>
          <p:cNvSpPr>
            <a:spLocks noGrp="1"/>
          </p:cNvSpPr>
          <p:nvPr>
            <p:ph type="pic" sz="quarter" idx="22"/>
          </p:nvPr>
        </p:nvSpPr>
        <p:spPr>
          <a:xfrm>
            <a:off x="10098187" y="5399538"/>
            <a:ext cx="2447925" cy="2447925"/>
          </a:xfrm>
          <a:prstGeom prst="rect">
            <a:avLst/>
          </a:prstGeom>
        </p:spPr>
        <p:txBody>
          <a:bodyPr/>
          <a:lstStyle/>
          <a:p>
            <a:endParaRPr lang="en-GB"/>
          </a:p>
        </p:txBody>
      </p:sp>
      <p:sp>
        <p:nvSpPr>
          <p:cNvPr id="13" name="Picture Placeholder 6">
            <a:extLst>
              <a:ext uri="{FF2B5EF4-FFF2-40B4-BE49-F238E27FC236}">
                <a16:creationId xmlns:a16="http://schemas.microsoft.com/office/drawing/2014/main" id="{19325C26-3297-4919-805B-0E7E21871448}"/>
              </a:ext>
            </a:extLst>
          </p:cNvPr>
          <p:cNvSpPr>
            <a:spLocks noGrp="1"/>
          </p:cNvSpPr>
          <p:nvPr>
            <p:ph type="pic" sz="quarter" idx="23"/>
          </p:nvPr>
        </p:nvSpPr>
        <p:spPr>
          <a:xfrm>
            <a:off x="10098187" y="2808045"/>
            <a:ext cx="2447925" cy="2447925"/>
          </a:xfrm>
          <a:prstGeom prst="rect">
            <a:avLst/>
          </a:prstGeom>
        </p:spPr>
        <p:txBody>
          <a:bodyPr/>
          <a:lstStyle/>
          <a:p>
            <a:endParaRPr lang="en-GB"/>
          </a:p>
        </p:txBody>
      </p:sp>
      <p:sp>
        <p:nvSpPr>
          <p:cNvPr id="14" name="Picture Placeholder 13">
            <a:extLst>
              <a:ext uri="{FF2B5EF4-FFF2-40B4-BE49-F238E27FC236}">
                <a16:creationId xmlns:a16="http://schemas.microsoft.com/office/drawing/2014/main" id="{0F3B459E-893D-4963-85CD-8D909D1A8D52}"/>
              </a:ext>
            </a:extLst>
          </p:cNvPr>
          <p:cNvSpPr>
            <a:spLocks noGrp="1"/>
          </p:cNvSpPr>
          <p:nvPr>
            <p:ph type="pic" sz="quarter" idx="24"/>
          </p:nvPr>
        </p:nvSpPr>
        <p:spPr>
          <a:xfrm>
            <a:off x="6845057" y="6345947"/>
            <a:ext cx="2446338" cy="1447402"/>
          </a:xfrm>
          <a:custGeom>
            <a:avLst/>
            <a:gdLst>
              <a:gd name="connsiteX0" fmla="*/ 0 w 2446338"/>
              <a:gd name="connsiteY0" fmla="*/ 0 h 1447402"/>
              <a:gd name="connsiteX1" fmla="*/ 2446338 w 2446338"/>
              <a:gd name="connsiteY1" fmla="*/ 0 h 1447402"/>
              <a:gd name="connsiteX2" fmla="*/ 2446338 w 2446338"/>
              <a:gd name="connsiteY2" fmla="*/ 1212461 h 1447402"/>
              <a:gd name="connsiteX3" fmla="*/ 2428525 w 2446338"/>
              <a:gd name="connsiteY3" fmla="*/ 1300691 h 1447402"/>
              <a:gd name="connsiteX4" fmla="*/ 2254779 w 2446338"/>
              <a:gd name="connsiteY4" fmla="*/ 1443196 h 1447402"/>
              <a:gd name="connsiteX5" fmla="*/ 2213057 w 2446338"/>
              <a:gd name="connsiteY5" fmla="*/ 1447402 h 1447402"/>
              <a:gd name="connsiteX6" fmla="*/ 0 w 2446338"/>
              <a:gd name="connsiteY6" fmla="*/ 1447402 h 14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6338" h="1447402">
                <a:moveTo>
                  <a:pt x="0" y="0"/>
                </a:moveTo>
                <a:lnTo>
                  <a:pt x="2446338" y="0"/>
                </a:lnTo>
                <a:lnTo>
                  <a:pt x="2446338" y="1212461"/>
                </a:lnTo>
                <a:lnTo>
                  <a:pt x="2428525" y="1300691"/>
                </a:lnTo>
                <a:cubicBezTo>
                  <a:pt x="2397992" y="1372879"/>
                  <a:pt x="2333337" y="1427121"/>
                  <a:pt x="2254779" y="1443196"/>
                </a:cubicBezTo>
                <a:lnTo>
                  <a:pt x="2213057" y="1447402"/>
                </a:lnTo>
                <a:lnTo>
                  <a:pt x="0" y="1447402"/>
                </a:lnTo>
                <a:close/>
              </a:path>
            </a:pathLst>
          </a:custGeom>
        </p:spPr>
        <p:txBody>
          <a:bodyPr wrap="square">
            <a:noAutofit/>
          </a:bodyPr>
          <a:lstStyle/>
          <a:p>
            <a:endParaRPr lang="en-GB"/>
          </a:p>
        </p:txBody>
      </p:sp>
      <p:sp>
        <p:nvSpPr>
          <p:cNvPr id="15" name="Picture Placeholder 14">
            <a:extLst>
              <a:ext uri="{FF2B5EF4-FFF2-40B4-BE49-F238E27FC236}">
                <a16:creationId xmlns:a16="http://schemas.microsoft.com/office/drawing/2014/main" id="{85C2AAF7-78A2-482D-A295-C6DDA1E77121}"/>
              </a:ext>
            </a:extLst>
          </p:cNvPr>
          <p:cNvSpPr>
            <a:spLocks noGrp="1"/>
          </p:cNvSpPr>
          <p:nvPr>
            <p:ph type="pic" sz="quarter" idx="25"/>
          </p:nvPr>
        </p:nvSpPr>
        <p:spPr>
          <a:xfrm>
            <a:off x="6845057" y="4772727"/>
            <a:ext cx="2447493" cy="1447411"/>
          </a:xfrm>
          <a:custGeom>
            <a:avLst/>
            <a:gdLst>
              <a:gd name="connsiteX0" fmla="*/ 0 w 2447493"/>
              <a:gd name="connsiteY0" fmla="*/ 0 h 1447411"/>
              <a:gd name="connsiteX1" fmla="*/ 2447493 w 2447493"/>
              <a:gd name="connsiteY1" fmla="*/ 0 h 1447411"/>
              <a:gd name="connsiteX2" fmla="*/ 2447493 w 2447493"/>
              <a:gd name="connsiteY2" fmla="*/ 1447411 h 1447411"/>
              <a:gd name="connsiteX3" fmla="*/ 233712 w 2447493"/>
              <a:gd name="connsiteY3" fmla="*/ 1447411 h 1447411"/>
              <a:gd name="connsiteX4" fmla="*/ 191935 w 2447493"/>
              <a:gd name="connsiteY4" fmla="*/ 1443200 h 1447411"/>
              <a:gd name="connsiteX5" fmla="*/ 18188 w 2447493"/>
              <a:gd name="connsiteY5" fmla="*/ 1300695 h 1447411"/>
              <a:gd name="connsiteX6" fmla="*/ 0 w 2447493"/>
              <a:gd name="connsiteY6" fmla="*/ 1210607 h 144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7493" h="1447411">
                <a:moveTo>
                  <a:pt x="0" y="0"/>
                </a:moveTo>
                <a:lnTo>
                  <a:pt x="2447493" y="0"/>
                </a:lnTo>
                <a:lnTo>
                  <a:pt x="2447493" y="1447411"/>
                </a:lnTo>
                <a:lnTo>
                  <a:pt x="233712" y="1447411"/>
                </a:lnTo>
                <a:lnTo>
                  <a:pt x="191935" y="1443200"/>
                </a:lnTo>
                <a:cubicBezTo>
                  <a:pt x="113376" y="1427124"/>
                  <a:pt x="48721" y="1372883"/>
                  <a:pt x="18188" y="1300695"/>
                </a:cubicBezTo>
                <a:lnTo>
                  <a:pt x="0" y="1210607"/>
                </a:lnTo>
                <a:close/>
              </a:path>
            </a:pathLst>
          </a:custGeom>
        </p:spPr>
        <p:txBody>
          <a:bodyPr wrap="square">
            <a:noAutofit/>
          </a:bodyPr>
          <a:lstStyle/>
          <a:p>
            <a:endParaRPr lang="en-GB"/>
          </a:p>
        </p:txBody>
      </p:sp>
      <p:sp>
        <p:nvSpPr>
          <p:cNvPr id="16" name="Footer Placeholder 4">
            <a:extLst>
              <a:ext uri="{FF2B5EF4-FFF2-40B4-BE49-F238E27FC236}">
                <a16:creationId xmlns:a16="http://schemas.microsoft.com/office/drawing/2014/main" id="{A2B8B22C-A269-3742-970C-862DAF2BE3FA}"/>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19" name="Slide Number Placeholder 5">
            <a:extLst>
              <a:ext uri="{FF2B5EF4-FFF2-40B4-BE49-F238E27FC236}">
                <a16:creationId xmlns:a16="http://schemas.microsoft.com/office/drawing/2014/main" id="{1794F9D8-F60B-6A4B-BED9-034A19FFF395}"/>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40486074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ighly confidential">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52B37A6-C0D5-4015-88CB-08DBBEF23735}"/>
              </a:ext>
            </a:extLst>
          </p:cNvPr>
          <p:cNvSpPr txBox="1">
            <a:spLocks/>
          </p:cNvSpPr>
          <p:nvPr userDrawn="1"/>
        </p:nvSpPr>
        <p:spPr>
          <a:xfrm>
            <a:off x="1117243" y="964348"/>
            <a:ext cx="9447662" cy="260890"/>
          </a:xfrm>
          <a:prstGeom prst="rect">
            <a:avLst/>
          </a:prstGeom>
        </p:spPr>
        <p:txBody>
          <a:bodyPr lIns="0" tIns="0" rIns="0" bIns="0"/>
          <a:lstStyle>
            <a:defPPr>
              <a:defRPr lang="en-US"/>
            </a:defPPr>
            <a:lvl1pPr marL="0" algn="l" defTabSz="457200" rtl="0" eaLnBrk="1" latinLnBrk="0" hangingPunct="1">
              <a:lnSpc>
                <a:spcPct val="110000"/>
              </a:lnSpc>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0" i="0">
                <a:solidFill>
                  <a:schemeClr val="tx2"/>
                </a:solidFill>
                <a:latin typeface="Arial" panose="020B0604020202020204" pitchFamily="34" charset="0"/>
                <a:ea typeface="Calibri" charset="0"/>
                <a:cs typeface="Arial" panose="020B0604020202020204" pitchFamily="34" charset="0"/>
              </a:rPr>
              <a:t>DOCUMENT CLASSIFICATION </a:t>
            </a:r>
            <a:r>
              <a:rPr lang="en-US" sz="1600" b="0">
                <a:solidFill>
                  <a:schemeClr val="tx2"/>
                </a:solidFill>
                <a:latin typeface="Arial" panose="020B0604020202020204" pitchFamily="34" charset="0"/>
                <a:cs typeface="Arial" panose="020B0604020202020204" pitchFamily="34" charset="0"/>
              </a:rPr>
              <a:t>|</a:t>
            </a:r>
            <a:r>
              <a:rPr lang="en-US" sz="1600" b="0">
                <a:solidFill>
                  <a:schemeClr val="accent1">
                    <a:lumMod val="50000"/>
                  </a:schemeClr>
                </a:solidFill>
                <a:latin typeface="Arial" panose="020B0604020202020204" pitchFamily="34" charset="0"/>
                <a:cs typeface="Arial" panose="020B0604020202020204" pitchFamily="34" charset="0"/>
              </a:rPr>
              <a:t> </a:t>
            </a:r>
            <a:r>
              <a:rPr lang="en-US" sz="1600" b="1" i="0">
                <a:solidFill>
                  <a:srgbClr val="FF0000"/>
                </a:solidFill>
                <a:latin typeface="Arial" panose="020B0604020202020204" pitchFamily="34" charset="0"/>
                <a:ea typeface="Calibri" charset="0"/>
                <a:cs typeface="Arial" panose="020B0604020202020204" pitchFamily="34" charset="0"/>
              </a:rPr>
              <a:t>HIGHLY CONFIDENTIAL </a:t>
            </a:r>
          </a:p>
        </p:txBody>
      </p:sp>
      <p:sp>
        <p:nvSpPr>
          <p:cNvPr id="13" name="Text Placeholder 19">
            <a:extLst>
              <a:ext uri="{FF2B5EF4-FFF2-40B4-BE49-F238E27FC236}">
                <a16:creationId xmlns:a16="http://schemas.microsoft.com/office/drawing/2014/main" id="{FDED6792-52A8-4DB4-97BD-60D256DE2531}"/>
              </a:ext>
            </a:extLst>
          </p:cNvPr>
          <p:cNvSpPr>
            <a:spLocks noGrp="1"/>
          </p:cNvSpPr>
          <p:nvPr>
            <p:ph type="body" sz="quarter" idx="18"/>
          </p:nvPr>
        </p:nvSpPr>
        <p:spPr>
          <a:xfrm>
            <a:off x="1117244" y="3666464"/>
            <a:ext cx="9447662" cy="1261135"/>
          </a:xfrm>
        </p:spPr>
        <p:txBody>
          <a:bodyPr>
            <a:normAutofit/>
          </a:bodyPr>
          <a:lstStyle>
            <a:lvl1pPr marL="0" indent="0">
              <a:buNone/>
              <a:defRPr sz="2300" b="1">
                <a:solidFill>
                  <a:schemeClr val="accent1"/>
                </a:solidFill>
              </a:defRPr>
            </a:lvl1pPr>
          </a:lstStyle>
          <a:p>
            <a:pPr lvl="0"/>
            <a:r>
              <a:rPr lang="en-US"/>
              <a:t>Click to edit Master text styles</a:t>
            </a:r>
          </a:p>
        </p:txBody>
      </p:sp>
      <p:sp>
        <p:nvSpPr>
          <p:cNvPr id="14" name="Text Placeholder 22">
            <a:extLst>
              <a:ext uri="{FF2B5EF4-FFF2-40B4-BE49-F238E27FC236}">
                <a16:creationId xmlns:a16="http://schemas.microsoft.com/office/drawing/2014/main" id="{83F51D43-FA0A-4D82-A9A3-BB4488E1105E}"/>
              </a:ext>
            </a:extLst>
          </p:cNvPr>
          <p:cNvSpPr>
            <a:spLocks noGrp="1"/>
          </p:cNvSpPr>
          <p:nvPr>
            <p:ph type="body" sz="quarter" idx="16"/>
          </p:nvPr>
        </p:nvSpPr>
        <p:spPr>
          <a:xfrm>
            <a:off x="1117243" y="5020732"/>
            <a:ext cx="9447662" cy="1624847"/>
          </a:xfrm>
        </p:spPr>
        <p:txBody>
          <a:bodyPr>
            <a:normAutofit/>
          </a:bodyPr>
          <a:lstStyle>
            <a:lvl1pPr marL="0" indent="0">
              <a:buNone/>
              <a:defRPr sz="2300">
                <a:solidFill>
                  <a:srgbClr val="425563"/>
                </a:solidFill>
              </a:defRPr>
            </a:lvl1pPr>
          </a:lstStyle>
          <a:p>
            <a:pPr lvl="0"/>
            <a:r>
              <a:rPr lang="en-US"/>
              <a:t>Click to edit Master text styles</a:t>
            </a:r>
          </a:p>
        </p:txBody>
      </p:sp>
      <p:sp>
        <p:nvSpPr>
          <p:cNvPr id="18" name="Text Placeholder 28">
            <a:extLst>
              <a:ext uri="{FF2B5EF4-FFF2-40B4-BE49-F238E27FC236}">
                <a16:creationId xmlns:a16="http://schemas.microsoft.com/office/drawing/2014/main" id="{AABBAC1D-9243-4922-B6AF-F45A6BE6A55F}"/>
              </a:ext>
            </a:extLst>
          </p:cNvPr>
          <p:cNvSpPr>
            <a:spLocks noGrp="1"/>
          </p:cNvSpPr>
          <p:nvPr>
            <p:ph type="body" sz="quarter" idx="15" hasCustomPrompt="1"/>
          </p:nvPr>
        </p:nvSpPr>
        <p:spPr>
          <a:xfrm>
            <a:off x="1118423" y="1577099"/>
            <a:ext cx="9447977" cy="921241"/>
          </a:xfrm>
        </p:spPr>
        <p:txBody>
          <a:bodyPr>
            <a:noAutofit/>
          </a:bodyPr>
          <a:lstStyle>
            <a:lvl1pPr marL="0" indent="0">
              <a:buNone/>
              <a:defRPr sz="4600" cap="all" baseline="0">
                <a:solidFill>
                  <a:schemeClr val="tx2"/>
                </a:solidFill>
              </a:defRPr>
            </a:lvl1pPr>
          </a:lstStyle>
          <a:p>
            <a:pPr lvl="0"/>
            <a:r>
              <a:rPr lang="en-US"/>
              <a:t>HEADING</a:t>
            </a:r>
            <a:endParaRPr lang="en-GB"/>
          </a:p>
        </p:txBody>
      </p:sp>
      <p:sp>
        <p:nvSpPr>
          <p:cNvPr id="19" name="Text Placeholder 17">
            <a:extLst>
              <a:ext uri="{FF2B5EF4-FFF2-40B4-BE49-F238E27FC236}">
                <a16:creationId xmlns:a16="http://schemas.microsoft.com/office/drawing/2014/main" id="{A3D607BC-726C-471A-A652-E410EF39AA9E}"/>
              </a:ext>
            </a:extLst>
          </p:cNvPr>
          <p:cNvSpPr>
            <a:spLocks noGrp="1"/>
          </p:cNvSpPr>
          <p:nvPr>
            <p:ph type="body" sz="quarter" idx="17" hasCustomPrompt="1"/>
          </p:nvPr>
        </p:nvSpPr>
        <p:spPr>
          <a:xfrm>
            <a:off x="1117243" y="2095115"/>
            <a:ext cx="9447662" cy="1153584"/>
          </a:xfrm>
        </p:spPr>
        <p:txBody>
          <a:bodyPr>
            <a:normAutofit/>
          </a:bodyPr>
          <a:lstStyle>
            <a:lvl1pPr marL="0" indent="0">
              <a:buNone/>
              <a:defRPr sz="4600" b="1" cap="all" baseline="0">
                <a:solidFill>
                  <a:schemeClr val="tx2"/>
                </a:solidFill>
              </a:defRPr>
            </a:lvl1pPr>
          </a:lstStyle>
          <a:p>
            <a:pPr lvl="0"/>
            <a:r>
              <a:rPr lang="en-US" b="1"/>
              <a:t>GOES HERE</a:t>
            </a:r>
            <a:endParaRPr lang="en-GB"/>
          </a:p>
        </p:txBody>
      </p:sp>
      <p:sp>
        <p:nvSpPr>
          <p:cNvPr id="10" name="Footer Placeholder 4">
            <a:extLst>
              <a:ext uri="{FF2B5EF4-FFF2-40B4-BE49-F238E27FC236}">
                <a16:creationId xmlns:a16="http://schemas.microsoft.com/office/drawing/2014/main" id="{266FD7D8-5C35-404A-8AC8-DD52E889EE9B}"/>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11" name="Slide Number Placeholder 5">
            <a:extLst>
              <a:ext uri="{FF2B5EF4-FFF2-40B4-BE49-F238E27FC236}">
                <a16:creationId xmlns:a16="http://schemas.microsoft.com/office/drawing/2014/main" id="{B178D9CB-1818-1648-BC5B-2A95F7F49878}"/>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11327021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52B37A6-C0D5-4015-88CB-08DBBEF23735}"/>
              </a:ext>
            </a:extLst>
          </p:cNvPr>
          <p:cNvSpPr txBox="1">
            <a:spLocks/>
          </p:cNvSpPr>
          <p:nvPr userDrawn="1"/>
        </p:nvSpPr>
        <p:spPr>
          <a:xfrm>
            <a:off x="1117244" y="964348"/>
            <a:ext cx="9447662" cy="295284"/>
          </a:xfrm>
          <a:prstGeom prst="rect">
            <a:avLst/>
          </a:prstGeom>
        </p:spPr>
        <p:txBody>
          <a:bodyPr lIns="0" tIns="0" rIns="0" bIns="0"/>
          <a:lstStyle>
            <a:defPPr>
              <a:defRPr lang="en-US"/>
            </a:defPPr>
            <a:lvl1pPr marL="0" algn="l" defTabSz="457200" rtl="0" eaLnBrk="1" latinLnBrk="0" hangingPunct="1">
              <a:lnSpc>
                <a:spcPct val="110000"/>
              </a:lnSpc>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0" i="0">
                <a:solidFill>
                  <a:schemeClr val="tx2"/>
                </a:solidFill>
                <a:latin typeface="Arial" panose="020B0604020202020204" pitchFamily="34" charset="0"/>
                <a:ea typeface="Calibri" charset="0"/>
                <a:cs typeface="Arial" panose="020B0604020202020204" pitchFamily="34" charset="0"/>
              </a:rPr>
              <a:t>DOCUMENT CLASSIFICATION </a:t>
            </a:r>
            <a:r>
              <a:rPr lang="en-US" sz="1600" b="0">
                <a:solidFill>
                  <a:schemeClr val="tx2"/>
                </a:solidFill>
                <a:latin typeface="Arial" panose="020B0604020202020204" pitchFamily="34" charset="0"/>
                <a:cs typeface="Arial" panose="020B0604020202020204" pitchFamily="34" charset="0"/>
              </a:rPr>
              <a:t>| </a:t>
            </a:r>
            <a:r>
              <a:rPr lang="en-US" sz="1600" b="1" i="0">
                <a:solidFill>
                  <a:schemeClr val="tx2"/>
                </a:solidFill>
                <a:latin typeface="Arial" panose="020B0604020202020204" pitchFamily="34" charset="0"/>
                <a:ea typeface="Calibri" charset="0"/>
                <a:cs typeface="Arial" panose="020B0604020202020204" pitchFamily="34" charset="0"/>
              </a:rPr>
              <a:t>CONFIDENTIAL </a:t>
            </a:r>
          </a:p>
        </p:txBody>
      </p:sp>
      <p:sp>
        <p:nvSpPr>
          <p:cNvPr id="13" name="Text Placeholder 19">
            <a:extLst>
              <a:ext uri="{FF2B5EF4-FFF2-40B4-BE49-F238E27FC236}">
                <a16:creationId xmlns:a16="http://schemas.microsoft.com/office/drawing/2014/main" id="{15856FCF-525B-48ED-AE7A-5B0451B80BFD}"/>
              </a:ext>
            </a:extLst>
          </p:cNvPr>
          <p:cNvSpPr>
            <a:spLocks noGrp="1"/>
          </p:cNvSpPr>
          <p:nvPr>
            <p:ph type="body" sz="quarter" idx="18"/>
          </p:nvPr>
        </p:nvSpPr>
        <p:spPr>
          <a:xfrm>
            <a:off x="1117244" y="3666464"/>
            <a:ext cx="9447662" cy="1261135"/>
          </a:xfrm>
        </p:spPr>
        <p:txBody>
          <a:bodyPr>
            <a:normAutofit/>
          </a:bodyPr>
          <a:lstStyle>
            <a:lvl1pPr marL="0" indent="0">
              <a:buNone/>
              <a:defRPr sz="2300" b="1">
                <a:solidFill>
                  <a:schemeClr val="accent1"/>
                </a:solidFill>
              </a:defRPr>
            </a:lvl1pPr>
          </a:lstStyle>
          <a:p>
            <a:pPr lvl="0"/>
            <a:r>
              <a:rPr lang="en-US"/>
              <a:t>Click to edit Master text styles</a:t>
            </a:r>
          </a:p>
        </p:txBody>
      </p:sp>
      <p:sp>
        <p:nvSpPr>
          <p:cNvPr id="14" name="Text Placeholder 22">
            <a:extLst>
              <a:ext uri="{FF2B5EF4-FFF2-40B4-BE49-F238E27FC236}">
                <a16:creationId xmlns:a16="http://schemas.microsoft.com/office/drawing/2014/main" id="{003840C8-E37E-4839-BF72-FFE66280D393}"/>
              </a:ext>
            </a:extLst>
          </p:cNvPr>
          <p:cNvSpPr>
            <a:spLocks noGrp="1"/>
          </p:cNvSpPr>
          <p:nvPr>
            <p:ph type="body" sz="quarter" idx="16"/>
          </p:nvPr>
        </p:nvSpPr>
        <p:spPr>
          <a:xfrm>
            <a:off x="1117243" y="5020732"/>
            <a:ext cx="9447662" cy="1624847"/>
          </a:xfrm>
        </p:spPr>
        <p:txBody>
          <a:bodyPr>
            <a:normAutofit/>
          </a:bodyPr>
          <a:lstStyle>
            <a:lvl1pPr marL="0" indent="0">
              <a:buNone/>
              <a:defRPr sz="2300">
                <a:solidFill>
                  <a:srgbClr val="425563"/>
                </a:solidFill>
              </a:defRPr>
            </a:lvl1pPr>
          </a:lstStyle>
          <a:p>
            <a:pPr lvl="0"/>
            <a:r>
              <a:rPr lang="en-US"/>
              <a:t>Click to edit Master text styles</a:t>
            </a:r>
          </a:p>
        </p:txBody>
      </p:sp>
      <p:sp>
        <p:nvSpPr>
          <p:cNvPr id="15" name="Text Placeholder 28">
            <a:extLst>
              <a:ext uri="{FF2B5EF4-FFF2-40B4-BE49-F238E27FC236}">
                <a16:creationId xmlns:a16="http://schemas.microsoft.com/office/drawing/2014/main" id="{4A87B4A6-265E-4752-9529-01E32739E45D}"/>
              </a:ext>
            </a:extLst>
          </p:cNvPr>
          <p:cNvSpPr>
            <a:spLocks noGrp="1"/>
          </p:cNvSpPr>
          <p:nvPr>
            <p:ph type="body" sz="quarter" idx="15" hasCustomPrompt="1"/>
          </p:nvPr>
        </p:nvSpPr>
        <p:spPr>
          <a:xfrm>
            <a:off x="1118423" y="1577099"/>
            <a:ext cx="9447977" cy="921241"/>
          </a:xfrm>
        </p:spPr>
        <p:txBody>
          <a:bodyPr>
            <a:noAutofit/>
          </a:bodyPr>
          <a:lstStyle>
            <a:lvl1pPr marL="0" indent="0">
              <a:buNone/>
              <a:defRPr sz="4600" cap="all" baseline="0">
                <a:solidFill>
                  <a:schemeClr val="tx2"/>
                </a:solidFill>
              </a:defRPr>
            </a:lvl1pPr>
          </a:lstStyle>
          <a:p>
            <a:pPr lvl="0"/>
            <a:r>
              <a:rPr lang="en-US"/>
              <a:t>HEADING</a:t>
            </a:r>
            <a:endParaRPr lang="en-GB"/>
          </a:p>
        </p:txBody>
      </p:sp>
      <p:sp>
        <p:nvSpPr>
          <p:cNvPr id="16" name="Text Placeholder 17">
            <a:extLst>
              <a:ext uri="{FF2B5EF4-FFF2-40B4-BE49-F238E27FC236}">
                <a16:creationId xmlns:a16="http://schemas.microsoft.com/office/drawing/2014/main" id="{3CF999BC-76E7-46F4-AF23-F876988A30D3}"/>
              </a:ext>
            </a:extLst>
          </p:cNvPr>
          <p:cNvSpPr>
            <a:spLocks noGrp="1"/>
          </p:cNvSpPr>
          <p:nvPr>
            <p:ph type="body" sz="quarter" idx="17" hasCustomPrompt="1"/>
          </p:nvPr>
        </p:nvSpPr>
        <p:spPr>
          <a:xfrm>
            <a:off x="1117243" y="2095115"/>
            <a:ext cx="9447662" cy="1153584"/>
          </a:xfrm>
        </p:spPr>
        <p:txBody>
          <a:bodyPr>
            <a:normAutofit/>
          </a:bodyPr>
          <a:lstStyle>
            <a:lvl1pPr marL="0" indent="0">
              <a:buNone/>
              <a:defRPr sz="4600" b="1" cap="all" baseline="0">
                <a:solidFill>
                  <a:schemeClr val="tx2"/>
                </a:solidFill>
              </a:defRPr>
            </a:lvl1pPr>
          </a:lstStyle>
          <a:p>
            <a:pPr lvl="0"/>
            <a:r>
              <a:rPr lang="en-US" b="1"/>
              <a:t>GOES HERE</a:t>
            </a:r>
            <a:endParaRPr lang="en-GB"/>
          </a:p>
        </p:txBody>
      </p:sp>
      <p:sp>
        <p:nvSpPr>
          <p:cNvPr id="10" name="Footer Placeholder 4">
            <a:extLst>
              <a:ext uri="{FF2B5EF4-FFF2-40B4-BE49-F238E27FC236}">
                <a16:creationId xmlns:a16="http://schemas.microsoft.com/office/drawing/2014/main" id="{7F6F373A-1085-714A-8360-B3F9BEE452A9}"/>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11" name="Slide Number Placeholder 5">
            <a:extLst>
              <a:ext uri="{FF2B5EF4-FFF2-40B4-BE49-F238E27FC236}">
                <a16:creationId xmlns:a16="http://schemas.microsoft.com/office/drawing/2014/main" id="{438510CB-EA0B-3440-8D35-11B956099191}"/>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15353166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ternal">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52B37A6-C0D5-4015-88CB-08DBBEF23735}"/>
              </a:ext>
            </a:extLst>
          </p:cNvPr>
          <p:cNvSpPr txBox="1">
            <a:spLocks/>
          </p:cNvSpPr>
          <p:nvPr userDrawn="1"/>
        </p:nvSpPr>
        <p:spPr>
          <a:xfrm>
            <a:off x="1117244" y="964348"/>
            <a:ext cx="9447662" cy="295284"/>
          </a:xfrm>
          <a:prstGeom prst="rect">
            <a:avLst/>
          </a:prstGeom>
        </p:spPr>
        <p:txBody>
          <a:bodyPr lIns="0" tIns="0" rIns="0" bIns="0"/>
          <a:lstStyle>
            <a:defPPr>
              <a:defRPr lang="en-US"/>
            </a:defPPr>
            <a:lvl1pPr marL="0" algn="l" defTabSz="457200" rtl="0" eaLnBrk="1" latinLnBrk="0" hangingPunct="1">
              <a:lnSpc>
                <a:spcPct val="110000"/>
              </a:lnSpc>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0" i="0">
                <a:solidFill>
                  <a:schemeClr val="tx2"/>
                </a:solidFill>
                <a:latin typeface="Arial" panose="020B0604020202020204" pitchFamily="34" charset="0"/>
                <a:ea typeface="Calibri" charset="0"/>
                <a:cs typeface="Arial" panose="020B0604020202020204" pitchFamily="34" charset="0"/>
              </a:rPr>
              <a:t>DOCUMENT CLASSIFICATION </a:t>
            </a:r>
            <a:r>
              <a:rPr lang="en-US" sz="1600" b="0">
                <a:solidFill>
                  <a:schemeClr val="tx2"/>
                </a:solidFill>
                <a:latin typeface="Arial" panose="020B0604020202020204" pitchFamily="34" charset="0"/>
                <a:cs typeface="Arial" panose="020B0604020202020204" pitchFamily="34" charset="0"/>
              </a:rPr>
              <a:t>| </a:t>
            </a:r>
            <a:r>
              <a:rPr lang="en-US" sz="1600" b="1" i="0">
                <a:solidFill>
                  <a:schemeClr val="tx2"/>
                </a:solidFill>
                <a:latin typeface="Arial" panose="020B0604020202020204" pitchFamily="34" charset="0"/>
                <a:ea typeface="Calibri" charset="0"/>
                <a:cs typeface="Arial" panose="020B0604020202020204" pitchFamily="34" charset="0"/>
              </a:rPr>
              <a:t>INTERNAL </a:t>
            </a:r>
          </a:p>
        </p:txBody>
      </p:sp>
      <p:sp>
        <p:nvSpPr>
          <p:cNvPr id="13" name="Text Placeholder 19">
            <a:extLst>
              <a:ext uri="{FF2B5EF4-FFF2-40B4-BE49-F238E27FC236}">
                <a16:creationId xmlns:a16="http://schemas.microsoft.com/office/drawing/2014/main" id="{AC37F67E-001B-454A-BA93-28AA1757079F}"/>
              </a:ext>
            </a:extLst>
          </p:cNvPr>
          <p:cNvSpPr>
            <a:spLocks noGrp="1"/>
          </p:cNvSpPr>
          <p:nvPr>
            <p:ph type="body" sz="quarter" idx="18"/>
          </p:nvPr>
        </p:nvSpPr>
        <p:spPr>
          <a:xfrm>
            <a:off x="1117244" y="3666464"/>
            <a:ext cx="9447662" cy="1261135"/>
          </a:xfrm>
        </p:spPr>
        <p:txBody>
          <a:bodyPr>
            <a:normAutofit/>
          </a:bodyPr>
          <a:lstStyle>
            <a:lvl1pPr marL="0" indent="0">
              <a:buNone/>
              <a:defRPr sz="2300" b="1">
                <a:solidFill>
                  <a:schemeClr val="accent1"/>
                </a:solidFill>
              </a:defRPr>
            </a:lvl1pPr>
          </a:lstStyle>
          <a:p>
            <a:pPr lvl="0"/>
            <a:r>
              <a:rPr lang="en-US"/>
              <a:t>Click to edit Master text styles</a:t>
            </a:r>
          </a:p>
        </p:txBody>
      </p:sp>
      <p:sp>
        <p:nvSpPr>
          <p:cNvPr id="14" name="Text Placeholder 22">
            <a:extLst>
              <a:ext uri="{FF2B5EF4-FFF2-40B4-BE49-F238E27FC236}">
                <a16:creationId xmlns:a16="http://schemas.microsoft.com/office/drawing/2014/main" id="{68FE6AAD-26A7-4436-AD78-C022EF3EA2DD}"/>
              </a:ext>
            </a:extLst>
          </p:cNvPr>
          <p:cNvSpPr>
            <a:spLocks noGrp="1"/>
          </p:cNvSpPr>
          <p:nvPr>
            <p:ph type="body" sz="quarter" idx="16"/>
          </p:nvPr>
        </p:nvSpPr>
        <p:spPr>
          <a:xfrm>
            <a:off x="1117243" y="5020732"/>
            <a:ext cx="9447662" cy="1624847"/>
          </a:xfrm>
        </p:spPr>
        <p:txBody>
          <a:bodyPr>
            <a:normAutofit/>
          </a:bodyPr>
          <a:lstStyle>
            <a:lvl1pPr marL="0" indent="0">
              <a:buNone/>
              <a:defRPr sz="2300">
                <a:solidFill>
                  <a:srgbClr val="425563"/>
                </a:solidFill>
              </a:defRPr>
            </a:lvl1pPr>
          </a:lstStyle>
          <a:p>
            <a:pPr lvl="0"/>
            <a:r>
              <a:rPr lang="en-US"/>
              <a:t>Click to edit Master text styles</a:t>
            </a:r>
          </a:p>
        </p:txBody>
      </p:sp>
      <p:sp>
        <p:nvSpPr>
          <p:cNvPr id="15" name="Text Placeholder 28">
            <a:extLst>
              <a:ext uri="{FF2B5EF4-FFF2-40B4-BE49-F238E27FC236}">
                <a16:creationId xmlns:a16="http://schemas.microsoft.com/office/drawing/2014/main" id="{57547591-E4E8-4040-A0B1-C83856FDB4B5}"/>
              </a:ext>
            </a:extLst>
          </p:cNvPr>
          <p:cNvSpPr>
            <a:spLocks noGrp="1"/>
          </p:cNvSpPr>
          <p:nvPr>
            <p:ph type="body" sz="quarter" idx="15" hasCustomPrompt="1"/>
          </p:nvPr>
        </p:nvSpPr>
        <p:spPr>
          <a:xfrm>
            <a:off x="1118423" y="1577099"/>
            <a:ext cx="9447977" cy="921241"/>
          </a:xfrm>
        </p:spPr>
        <p:txBody>
          <a:bodyPr>
            <a:noAutofit/>
          </a:bodyPr>
          <a:lstStyle>
            <a:lvl1pPr marL="0" indent="0">
              <a:buNone/>
              <a:defRPr sz="4600" cap="all" baseline="0">
                <a:solidFill>
                  <a:schemeClr val="tx2"/>
                </a:solidFill>
              </a:defRPr>
            </a:lvl1pPr>
          </a:lstStyle>
          <a:p>
            <a:pPr lvl="0"/>
            <a:r>
              <a:rPr lang="en-US"/>
              <a:t>HEADING</a:t>
            </a:r>
            <a:endParaRPr lang="en-GB"/>
          </a:p>
        </p:txBody>
      </p:sp>
      <p:sp>
        <p:nvSpPr>
          <p:cNvPr id="16" name="Text Placeholder 17">
            <a:extLst>
              <a:ext uri="{FF2B5EF4-FFF2-40B4-BE49-F238E27FC236}">
                <a16:creationId xmlns:a16="http://schemas.microsoft.com/office/drawing/2014/main" id="{21949EC1-2604-44DE-9818-C7101A965A75}"/>
              </a:ext>
            </a:extLst>
          </p:cNvPr>
          <p:cNvSpPr>
            <a:spLocks noGrp="1"/>
          </p:cNvSpPr>
          <p:nvPr>
            <p:ph type="body" sz="quarter" idx="17" hasCustomPrompt="1"/>
          </p:nvPr>
        </p:nvSpPr>
        <p:spPr>
          <a:xfrm>
            <a:off x="1117243" y="2095115"/>
            <a:ext cx="9447662" cy="1153584"/>
          </a:xfrm>
        </p:spPr>
        <p:txBody>
          <a:bodyPr>
            <a:normAutofit/>
          </a:bodyPr>
          <a:lstStyle>
            <a:lvl1pPr marL="0" indent="0">
              <a:buNone/>
              <a:defRPr sz="4600" b="1" cap="all" baseline="0">
                <a:solidFill>
                  <a:schemeClr val="tx2"/>
                </a:solidFill>
              </a:defRPr>
            </a:lvl1pPr>
          </a:lstStyle>
          <a:p>
            <a:pPr lvl="0"/>
            <a:r>
              <a:rPr lang="en-US" b="1"/>
              <a:t>GOES HERE</a:t>
            </a:r>
            <a:endParaRPr lang="en-GB"/>
          </a:p>
        </p:txBody>
      </p:sp>
      <p:sp>
        <p:nvSpPr>
          <p:cNvPr id="10" name="Footer Placeholder 4">
            <a:extLst>
              <a:ext uri="{FF2B5EF4-FFF2-40B4-BE49-F238E27FC236}">
                <a16:creationId xmlns:a16="http://schemas.microsoft.com/office/drawing/2014/main" id="{1EC6E92D-BED8-2940-A83E-5DE77FFFF14C}"/>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11" name="Slide Number Placeholder 5">
            <a:extLst>
              <a:ext uri="{FF2B5EF4-FFF2-40B4-BE49-F238E27FC236}">
                <a16:creationId xmlns:a16="http://schemas.microsoft.com/office/drawing/2014/main" id="{3D67CAA9-5490-9A4F-9094-8C50E3101F76}"/>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3330317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ublic">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52B37A6-C0D5-4015-88CB-08DBBEF23735}"/>
              </a:ext>
            </a:extLst>
          </p:cNvPr>
          <p:cNvSpPr txBox="1">
            <a:spLocks/>
          </p:cNvSpPr>
          <p:nvPr userDrawn="1"/>
        </p:nvSpPr>
        <p:spPr>
          <a:xfrm>
            <a:off x="1098710" y="972193"/>
            <a:ext cx="9447662" cy="282796"/>
          </a:xfrm>
          <a:prstGeom prst="rect">
            <a:avLst/>
          </a:prstGeom>
        </p:spPr>
        <p:txBody>
          <a:bodyPr lIns="0" tIns="0" rIns="0" bIns="0"/>
          <a:lstStyle>
            <a:defPPr>
              <a:defRPr lang="en-US"/>
            </a:defPPr>
            <a:lvl1pPr marL="0" algn="l" defTabSz="457200" rtl="0" eaLnBrk="1" latinLnBrk="0" hangingPunct="1">
              <a:lnSpc>
                <a:spcPct val="110000"/>
              </a:lnSpc>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0" i="0">
                <a:solidFill>
                  <a:schemeClr val="tx2"/>
                </a:solidFill>
                <a:latin typeface="Arial" panose="020B0604020202020204" pitchFamily="34" charset="0"/>
                <a:ea typeface="Calibri" charset="0"/>
                <a:cs typeface="Arial" panose="020B0604020202020204" pitchFamily="34" charset="0"/>
              </a:rPr>
              <a:t>DOCUMENT CLASSIFICATION </a:t>
            </a:r>
            <a:r>
              <a:rPr lang="en-US" sz="1600" b="0">
                <a:solidFill>
                  <a:schemeClr val="tx2"/>
                </a:solidFill>
                <a:latin typeface="Arial" panose="020B0604020202020204" pitchFamily="34" charset="0"/>
                <a:cs typeface="Arial" panose="020B0604020202020204" pitchFamily="34" charset="0"/>
              </a:rPr>
              <a:t>| </a:t>
            </a:r>
            <a:r>
              <a:rPr lang="en-US" sz="1600" b="1" i="0">
                <a:solidFill>
                  <a:schemeClr val="tx2"/>
                </a:solidFill>
                <a:latin typeface="Arial" panose="020B0604020202020204" pitchFamily="34" charset="0"/>
                <a:ea typeface="Calibri" charset="0"/>
                <a:cs typeface="Arial" panose="020B0604020202020204" pitchFamily="34" charset="0"/>
              </a:rPr>
              <a:t>PUBLIC </a:t>
            </a:r>
          </a:p>
        </p:txBody>
      </p:sp>
      <p:sp>
        <p:nvSpPr>
          <p:cNvPr id="13" name="Text Placeholder 19">
            <a:extLst>
              <a:ext uri="{FF2B5EF4-FFF2-40B4-BE49-F238E27FC236}">
                <a16:creationId xmlns:a16="http://schemas.microsoft.com/office/drawing/2014/main" id="{B92AB341-8B1A-4762-8DB5-C54DE15467D0}"/>
              </a:ext>
            </a:extLst>
          </p:cNvPr>
          <p:cNvSpPr>
            <a:spLocks noGrp="1"/>
          </p:cNvSpPr>
          <p:nvPr>
            <p:ph type="body" sz="quarter" idx="18"/>
          </p:nvPr>
        </p:nvSpPr>
        <p:spPr>
          <a:xfrm>
            <a:off x="1117244" y="3666464"/>
            <a:ext cx="9447662" cy="1261135"/>
          </a:xfrm>
        </p:spPr>
        <p:txBody>
          <a:bodyPr>
            <a:normAutofit/>
          </a:bodyPr>
          <a:lstStyle>
            <a:lvl1pPr marL="0" indent="0">
              <a:buNone/>
              <a:defRPr sz="2300" b="1">
                <a:solidFill>
                  <a:schemeClr val="accent1"/>
                </a:solidFill>
              </a:defRPr>
            </a:lvl1pPr>
          </a:lstStyle>
          <a:p>
            <a:pPr lvl="0"/>
            <a:r>
              <a:rPr lang="en-US"/>
              <a:t>Click to edit Master text styles</a:t>
            </a:r>
          </a:p>
        </p:txBody>
      </p:sp>
      <p:sp>
        <p:nvSpPr>
          <p:cNvPr id="14" name="Text Placeholder 22">
            <a:extLst>
              <a:ext uri="{FF2B5EF4-FFF2-40B4-BE49-F238E27FC236}">
                <a16:creationId xmlns:a16="http://schemas.microsoft.com/office/drawing/2014/main" id="{0D0B8A5F-A850-4E3A-8939-3AC26171410D}"/>
              </a:ext>
            </a:extLst>
          </p:cNvPr>
          <p:cNvSpPr>
            <a:spLocks noGrp="1"/>
          </p:cNvSpPr>
          <p:nvPr>
            <p:ph type="body" sz="quarter" idx="16"/>
          </p:nvPr>
        </p:nvSpPr>
        <p:spPr>
          <a:xfrm>
            <a:off x="1117243" y="5020732"/>
            <a:ext cx="9447662" cy="1624847"/>
          </a:xfrm>
        </p:spPr>
        <p:txBody>
          <a:bodyPr>
            <a:normAutofit/>
          </a:bodyPr>
          <a:lstStyle>
            <a:lvl1pPr marL="0" indent="0">
              <a:buNone/>
              <a:defRPr sz="2300">
                <a:solidFill>
                  <a:srgbClr val="425563"/>
                </a:solidFill>
              </a:defRPr>
            </a:lvl1pPr>
          </a:lstStyle>
          <a:p>
            <a:pPr lvl="0"/>
            <a:r>
              <a:rPr lang="en-US"/>
              <a:t>Click to edit Master text styles</a:t>
            </a:r>
          </a:p>
        </p:txBody>
      </p:sp>
      <p:sp>
        <p:nvSpPr>
          <p:cNvPr id="15" name="Text Placeholder 28">
            <a:extLst>
              <a:ext uri="{FF2B5EF4-FFF2-40B4-BE49-F238E27FC236}">
                <a16:creationId xmlns:a16="http://schemas.microsoft.com/office/drawing/2014/main" id="{5C7893B0-E30C-48F8-9435-638350487021}"/>
              </a:ext>
            </a:extLst>
          </p:cNvPr>
          <p:cNvSpPr>
            <a:spLocks noGrp="1"/>
          </p:cNvSpPr>
          <p:nvPr>
            <p:ph type="body" sz="quarter" idx="15" hasCustomPrompt="1"/>
          </p:nvPr>
        </p:nvSpPr>
        <p:spPr>
          <a:xfrm>
            <a:off x="1118423" y="1577099"/>
            <a:ext cx="9447977" cy="921241"/>
          </a:xfrm>
        </p:spPr>
        <p:txBody>
          <a:bodyPr>
            <a:noAutofit/>
          </a:bodyPr>
          <a:lstStyle>
            <a:lvl1pPr marL="0" indent="0">
              <a:buNone/>
              <a:defRPr sz="4600" cap="all" baseline="0">
                <a:solidFill>
                  <a:schemeClr val="tx2"/>
                </a:solidFill>
              </a:defRPr>
            </a:lvl1pPr>
          </a:lstStyle>
          <a:p>
            <a:pPr lvl="0"/>
            <a:r>
              <a:rPr lang="en-US"/>
              <a:t>HEADING</a:t>
            </a:r>
            <a:endParaRPr lang="en-GB"/>
          </a:p>
        </p:txBody>
      </p:sp>
      <p:sp>
        <p:nvSpPr>
          <p:cNvPr id="16" name="Text Placeholder 17">
            <a:extLst>
              <a:ext uri="{FF2B5EF4-FFF2-40B4-BE49-F238E27FC236}">
                <a16:creationId xmlns:a16="http://schemas.microsoft.com/office/drawing/2014/main" id="{8EC077D8-7E62-4C91-B16E-DC4FE4DBFBA4}"/>
              </a:ext>
            </a:extLst>
          </p:cNvPr>
          <p:cNvSpPr>
            <a:spLocks noGrp="1"/>
          </p:cNvSpPr>
          <p:nvPr>
            <p:ph type="body" sz="quarter" idx="17" hasCustomPrompt="1"/>
          </p:nvPr>
        </p:nvSpPr>
        <p:spPr>
          <a:xfrm>
            <a:off x="1117243" y="2095115"/>
            <a:ext cx="9447662" cy="1153584"/>
          </a:xfrm>
        </p:spPr>
        <p:txBody>
          <a:bodyPr>
            <a:normAutofit/>
          </a:bodyPr>
          <a:lstStyle>
            <a:lvl1pPr marL="0" indent="0">
              <a:buNone/>
              <a:defRPr sz="4600" b="1" cap="all" baseline="0">
                <a:solidFill>
                  <a:schemeClr val="tx2"/>
                </a:solidFill>
              </a:defRPr>
            </a:lvl1pPr>
          </a:lstStyle>
          <a:p>
            <a:pPr lvl="0"/>
            <a:r>
              <a:rPr lang="en-US" b="1"/>
              <a:t>GOES HERE</a:t>
            </a:r>
            <a:endParaRPr lang="en-GB"/>
          </a:p>
        </p:txBody>
      </p:sp>
      <p:sp>
        <p:nvSpPr>
          <p:cNvPr id="10" name="Footer Placeholder 4">
            <a:extLst>
              <a:ext uri="{FF2B5EF4-FFF2-40B4-BE49-F238E27FC236}">
                <a16:creationId xmlns:a16="http://schemas.microsoft.com/office/drawing/2014/main" id="{C7D04CD8-46AE-EE46-BB62-E3334C9A6D87}"/>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11" name="Slide Number Placeholder 5">
            <a:extLst>
              <a:ext uri="{FF2B5EF4-FFF2-40B4-BE49-F238E27FC236}">
                <a16:creationId xmlns:a16="http://schemas.microsoft.com/office/drawing/2014/main" id="{53E5D389-5F92-ED4F-B8B6-C07B72BF0EDB}"/>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2738439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_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B30BF7-3484-844D-A005-4A1F5E332C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3"/>
            <a:ext cx="16251936" cy="9141714"/>
          </a:xfrm>
          <a:prstGeom prst="rect">
            <a:avLst/>
          </a:prstGeom>
        </p:spPr>
      </p:pic>
      <p:sp>
        <p:nvSpPr>
          <p:cNvPr id="36" name="Text Placeholder 19">
            <a:extLst>
              <a:ext uri="{FF2B5EF4-FFF2-40B4-BE49-F238E27FC236}">
                <a16:creationId xmlns:a16="http://schemas.microsoft.com/office/drawing/2014/main" id="{ECACF40D-0D2C-41B1-AE7A-1AD3FFF17095}"/>
              </a:ext>
            </a:extLst>
          </p:cNvPr>
          <p:cNvSpPr>
            <a:spLocks noGrp="1"/>
          </p:cNvSpPr>
          <p:nvPr>
            <p:ph type="body" sz="quarter" idx="18"/>
          </p:nvPr>
        </p:nvSpPr>
        <p:spPr>
          <a:xfrm>
            <a:off x="1117600" y="3856575"/>
            <a:ext cx="3643930" cy="1180033"/>
          </a:xfrm>
        </p:spPr>
        <p:txBody>
          <a:bodyPr>
            <a:normAutofit/>
          </a:bodyPr>
          <a:lstStyle>
            <a:lvl1pPr marL="0" indent="0">
              <a:buNone/>
              <a:defRPr sz="2300" b="1">
                <a:solidFill>
                  <a:schemeClr val="accent1"/>
                </a:solidFill>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C848223-3355-4F67-A7D5-32524A6C2D16}"/>
              </a:ext>
            </a:extLst>
          </p:cNvPr>
          <p:cNvSpPr>
            <a:spLocks noGrp="1"/>
          </p:cNvSpPr>
          <p:nvPr>
            <p:ph type="body" sz="quarter" idx="16"/>
          </p:nvPr>
        </p:nvSpPr>
        <p:spPr>
          <a:xfrm>
            <a:off x="1117600" y="5148064"/>
            <a:ext cx="3643930" cy="1180033"/>
          </a:xfrm>
        </p:spPr>
        <p:txBody>
          <a:bodyPr>
            <a:normAutofit/>
          </a:bodyPr>
          <a:lstStyle>
            <a:lvl1pPr marL="0" indent="0">
              <a:buNone/>
              <a:defRPr sz="2300">
                <a:solidFill>
                  <a:srgbClr val="425563"/>
                </a:solidFill>
              </a:defRPr>
            </a:lvl1pPr>
          </a:lstStyle>
          <a:p>
            <a:pPr lvl="0"/>
            <a:r>
              <a:rPr lang="en-GB"/>
              <a:t>Click to edit Master text styles</a:t>
            </a:r>
          </a:p>
        </p:txBody>
      </p:sp>
      <p:sp>
        <p:nvSpPr>
          <p:cNvPr id="38" name="Text Placeholder 28">
            <a:extLst>
              <a:ext uri="{FF2B5EF4-FFF2-40B4-BE49-F238E27FC236}">
                <a16:creationId xmlns:a16="http://schemas.microsoft.com/office/drawing/2014/main" id="{8355F994-011B-4244-952A-1BD103ABFC9F}"/>
              </a:ext>
            </a:extLst>
          </p:cNvPr>
          <p:cNvSpPr>
            <a:spLocks noGrp="1"/>
          </p:cNvSpPr>
          <p:nvPr>
            <p:ph type="body" sz="quarter" idx="15" hasCustomPrompt="1"/>
          </p:nvPr>
        </p:nvSpPr>
        <p:spPr>
          <a:xfrm>
            <a:off x="1118423" y="981642"/>
            <a:ext cx="4057249" cy="921241"/>
          </a:xfrm>
        </p:spPr>
        <p:txBody>
          <a:bodyPr>
            <a:noAutofit/>
          </a:bodyPr>
          <a:lstStyle>
            <a:lvl1pPr marL="0" indent="0">
              <a:buNone/>
              <a:defRPr sz="4600" cap="all" baseline="0">
                <a:solidFill>
                  <a:schemeClr val="tx2"/>
                </a:solidFill>
              </a:defRPr>
            </a:lvl1pPr>
          </a:lstStyle>
          <a:p>
            <a:pPr lvl="0"/>
            <a:r>
              <a:rPr lang="en-US"/>
              <a:t>LONGER HEADINGS </a:t>
            </a:r>
            <a:endParaRPr lang="en-GB"/>
          </a:p>
        </p:txBody>
      </p:sp>
      <p:sp>
        <p:nvSpPr>
          <p:cNvPr id="39" name="Text Placeholder 17">
            <a:extLst>
              <a:ext uri="{FF2B5EF4-FFF2-40B4-BE49-F238E27FC236}">
                <a16:creationId xmlns:a16="http://schemas.microsoft.com/office/drawing/2014/main" id="{9D3A44D4-0C3E-4206-8E2C-A60708CD3B53}"/>
              </a:ext>
            </a:extLst>
          </p:cNvPr>
          <p:cNvSpPr>
            <a:spLocks noGrp="1"/>
          </p:cNvSpPr>
          <p:nvPr>
            <p:ph type="body" sz="quarter" idx="17" hasCustomPrompt="1"/>
          </p:nvPr>
        </p:nvSpPr>
        <p:spPr>
          <a:xfrm>
            <a:off x="1118423" y="2204500"/>
            <a:ext cx="4057249" cy="1153584"/>
          </a:xfrm>
        </p:spPr>
        <p:txBody>
          <a:bodyPr>
            <a:normAutofit/>
          </a:bodyPr>
          <a:lstStyle>
            <a:lvl1pPr marL="0" indent="0">
              <a:buNone/>
              <a:defRPr sz="4600" b="1" cap="all" baseline="0">
                <a:solidFill>
                  <a:schemeClr val="tx2"/>
                </a:solidFill>
              </a:defRPr>
            </a:lvl1pPr>
          </a:lstStyle>
          <a:p>
            <a:pPr lvl="0"/>
            <a:r>
              <a:rPr lang="en-US" b="1"/>
              <a:t>SHOULD USE THIS LAYOUT</a:t>
            </a:r>
            <a:endParaRPr lang="en-GB"/>
          </a:p>
        </p:txBody>
      </p:sp>
      <p:pic>
        <p:nvPicPr>
          <p:cNvPr id="9" name="Picture 8">
            <a:extLst>
              <a:ext uri="{FF2B5EF4-FFF2-40B4-BE49-F238E27FC236}">
                <a16:creationId xmlns:a16="http://schemas.microsoft.com/office/drawing/2014/main" id="{20923461-9882-2043-A5DC-FA0905C5EF65}"/>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525185" y="7668344"/>
            <a:ext cx="3718798" cy="840898"/>
          </a:xfrm>
          <a:prstGeom prst="rect">
            <a:avLst/>
          </a:prstGeom>
        </p:spPr>
      </p:pic>
    </p:spTree>
    <p:extLst>
      <p:ext uri="{BB962C8B-B14F-4D97-AF65-F5344CB8AC3E}">
        <p14:creationId xmlns:p14="http://schemas.microsoft.com/office/powerpoint/2010/main" val="1032364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_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03499-BC3D-E141-8BE6-7DED6A337E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2" y="1143"/>
            <a:ext cx="16251936" cy="9141714"/>
          </a:xfrm>
          <a:prstGeom prst="rect">
            <a:avLst/>
          </a:prstGeom>
        </p:spPr>
      </p:pic>
      <p:sp>
        <p:nvSpPr>
          <p:cNvPr id="36" name="Text Placeholder 19">
            <a:extLst>
              <a:ext uri="{FF2B5EF4-FFF2-40B4-BE49-F238E27FC236}">
                <a16:creationId xmlns:a16="http://schemas.microsoft.com/office/drawing/2014/main" id="{ECACF40D-0D2C-41B1-AE7A-1AD3FFF17095}"/>
              </a:ext>
            </a:extLst>
          </p:cNvPr>
          <p:cNvSpPr>
            <a:spLocks noGrp="1"/>
          </p:cNvSpPr>
          <p:nvPr>
            <p:ph type="body" sz="quarter" idx="18"/>
          </p:nvPr>
        </p:nvSpPr>
        <p:spPr>
          <a:xfrm>
            <a:off x="1117600" y="3856575"/>
            <a:ext cx="3643930" cy="1180033"/>
          </a:xfrm>
        </p:spPr>
        <p:txBody>
          <a:bodyPr>
            <a:normAutofit/>
          </a:bodyPr>
          <a:lstStyle>
            <a:lvl1pPr marL="0" indent="0">
              <a:buNone/>
              <a:defRPr sz="2300" b="1">
                <a:solidFill>
                  <a:schemeClr val="accent1"/>
                </a:solidFill>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C848223-3355-4F67-A7D5-32524A6C2D16}"/>
              </a:ext>
            </a:extLst>
          </p:cNvPr>
          <p:cNvSpPr>
            <a:spLocks noGrp="1"/>
          </p:cNvSpPr>
          <p:nvPr>
            <p:ph type="body" sz="quarter" idx="16"/>
          </p:nvPr>
        </p:nvSpPr>
        <p:spPr>
          <a:xfrm>
            <a:off x="1117600" y="5148064"/>
            <a:ext cx="3643930" cy="1180033"/>
          </a:xfrm>
        </p:spPr>
        <p:txBody>
          <a:bodyPr>
            <a:normAutofit/>
          </a:bodyPr>
          <a:lstStyle>
            <a:lvl1pPr marL="0" indent="0">
              <a:buNone/>
              <a:defRPr sz="2300">
                <a:solidFill>
                  <a:srgbClr val="425563"/>
                </a:solidFill>
              </a:defRPr>
            </a:lvl1pPr>
          </a:lstStyle>
          <a:p>
            <a:pPr lvl="0"/>
            <a:r>
              <a:rPr lang="en-GB"/>
              <a:t>Click to edit Master text styles</a:t>
            </a:r>
          </a:p>
        </p:txBody>
      </p:sp>
      <p:sp>
        <p:nvSpPr>
          <p:cNvPr id="38" name="Text Placeholder 28">
            <a:extLst>
              <a:ext uri="{FF2B5EF4-FFF2-40B4-BE49-F238E27FC236}">
                <a16:creationId xmlns:a16="http://schemas.microsoft.com/office/drawing/2014/main" id="{8355F994-011B-4244-952A-1BD103ABFC9F}"/>
              </a:ext>
            </a:extLst>
          </p:cNvPr>
          <p:cNvSpPr>
            <a:spLocks noGrp="1"/>
          </p:cNvSpPr>
          <p:nvPr>
            <p:ph type="body" sz="quarter" idx="15" hasCustomPrompt="1"/>
          </p:nvPr>
        </p:nvSpPr>
        <p:spPr>
          <a:xfrm>
            <a:off x="1118423" y="981642"/>
            <a:ext cx="4057249" cy="921241"/>
          </a:xfrm>
        </p:spPr>
        <p:txBody>
          <a:bodyPr>
            <a:noAutofit/>
          </a:bodyPr>
          <a:lstStyle>
            <a:lvl1pPr marL="0" indent="0">
              <a:buNone/>
              <a:defRPr sz="4600" cap="all" baseline="0">
                <a:solidFill>
                  <a:schemeClr val="tx2"/>
                </a:solidFill>
              </a:defRPr>
            </a:lvl1pPr>
          </a:lstStyle>
          <a:p>
            <a:pPr lvl="0"/>
            <a:r>
              <a:rPr lang="en-US"/>
              <a:t>LONGER HEADINGS </a:t>
            </a:r>
            <a:endParaRPr lang="en-GB"/>
          </a:p>
        </p:txBody>
      </p:sp>
      <p:sp>
        <p:nvSpPr>
          <p:cNvPr id="39" name="Text Placeholder 17">
            <a:extLst>
              <a:ext uri="{FF2B5EF4-FFF2-40B4-BE49-F238E27FC236}">
                <a16:creationId xmlns:a16="http://schemas.microsoft.com/office/drawing/2014/main" id="{9D3A44D4-0C3E-4206-8E2C-A60708CD3B53}"/>
              </a:ext>
            </a:extLst>
          </p:cNvPr>
          <p:cNvSpPr>
            <a:spLocks noGrp="1"/>
          </p:cNvSpPr>
          <p:nvPr>
            <p:ph type="body" sz="quarter" idx="17" hasCustomPrompt="1"/>
          </p:nvPr>
        </p:nvSpPr>
        <p:spPr>
          <a:xfrm>
            <a:off x="1118423" y="2204500"/>
            <a:ext cx="4057249" cy="1153584"/>
          </a:xfrm>
        </p:spPr>
        <p:txBody>
          <a:bodyPr>
            <a:normAutofit/>
          </a:bodyPr>
          <a:lstStyle>
            <a:lvl1pPr marL="0" indent="0">
              <a:buNone/>
              <a:defRPr sz="4600" b="1" cap="all" baseline="0">
                <a:solidFill>
                  <a:schemeClr val="tx2"/>
                </a:solidFill>
              </a:defRPr>
            </a:lvl1pPr>
          </a:lstStyle>
          <a:p>
            <a:pPr lvl="0"/>
            <a:r>
              <a:rPr lang="en-US" b="1"/>
              <a:t>SHOULD USE THIS LAYOUT</a:t>
            </a:r>
            <a:endParaRPr lang="en-GB"/>
          </a:p>
        </p:txBody>
      </p:sp>
      <p:pic>
        <p:nvPicPr>
          <p:cNvPr id="9" name="Picture 8">
            <a:extLst>
              <a:ext uri="{FF2B5EF4-FFF2-40B4-BE49-F238E27FC236}">
                <a16:creationId xmlns:a16="http://schemas.microsoft.com/office/drawing/2014/main" id="{52511B00-6696-0643-9C58-65C0D1B40CE7}"/>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534954" y="7668344"/>
            <a:ext cx="3699259" cy="840898"/>
          </a:xfrm>
          <a:prstGeom prst="rect">
            <a:avLst/>
          </a:prstGeom>
        </p:spPr>
      </p:pic>
    </p:spTree>
    <p:extLst>
      <p:ext uri="{BB962C8B-B14F-4D97-AF65-F5344CB8AC3E}">
        <p14:creationId xmlns:p14="http://schemas.microsoft.com/office/powerpoint/2010/main" val="126797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_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B30BF7-3484-844D-A005-4A1F5E332C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3"/>
            <a:ext cx="16251936" cy="9141714"/>
          </a:xfrm>
          <a:prstGeom prst="rect">
            <a:avLst/>
          </a:prstGeom>
        </p:spPr>
      </p:pic>
      <p:sp>
        <p:nvSpPr>
          <p:cNvPr id="36" name="Text Placeholder 19">
            <a:extLst>
              <a:ext uri="{FF2B5EF4-FFF2-40B4-BE49-F238E27FC236}">
                <a16:creationId xmlns:a16="http://schemas.microsoft.com/office/drawing/2014/main" id="{ECACF40D-0D2C-41B1-AE7A-1AD3FFF17095}"/>
              </a:ext>
            </a:extLst>
          </p:cNvPr>
          <p:cNvSpPr>
            <a:spLocks noGrp="1"/>
          </p:cNvSpPr>
          <p:nvPr>
            <p:ph type="body" sz="quarter" idx="18"/>
          </p:nvPr>
        </p:nvSpPr>
        <p:spPr>
          <a:xfrm>
            <a:off x="1117600" y="3856575"/>
            <a:ext cx="3643930" cy="1180033"/>
          </a:xfrm>
        </p:spPr>
        <p:txBody>
          <a:bodyPr>
            <a:normAutofit/>
          </a:bodyPr>
          <a:lstStyle>
            <a:lvl1pPr marL="0" indent="0">
              <a:buNone/>
              <a:defRPr sz="2300" b="1">
                <a:solidFill>
                  <a:schemeClr val="accent1"/>
                </a:solidFill>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C848223-3355-4F67-A7D5-32524A6C2D16}"/>
              </a:ext>
            </a:extLst>
          </p:cNvPr>
          <p:cNvSpPr>
            <a:spLocks noGrp="1"/>
          </p:cNvSpPr>
          <p:nvPr>
            <p:ph type="body" sz="quarter" idx="16"/>
          </p:nvPr>
        </p:nvSpPr>
        <p:spPr>
          <a:xfrm>
            <a:off x="1117600" y="5148064"/>
            <a:ext cx="3643930" cy="1180033"/>
          </a:xfrm>
        </p:spPr>
        <p:txBody>
          <a:bodyPr>
            <a:normAutofit/>
          </a:bodyPr>
          <a:lstStyle>
            <a:lvl1pPr marL="0" indent="0">
              <a:buNone/>
              <a:defRPr sz="2300">
                <a:solidFill>
                  <a:srgbClr val="425563"/>
                </a:solidFill>
              </a:defRPr>
            </a:lvl1pPr>
          </a:lstStyle>
          <a:p>
            <a:pPr lvl="0"/>
            <a:r>
              <a:rPr lang="en-GB"/>
              <a:t>Click to edit Master text styles</a:t>
            </a:r>
          </a:p>
        </p:txBody>
      </p:sp>
      <p:sp>
        <p:nvSpPr>
          <p:cNvPr id="38" name="Text Placeholder 28">
            <a:extLst>
              <a:ext uri="{FF2B5EF4-FFF2-40B4-BE49-F238E27FC236}">
                <a16:creationId xmlns:a16="http://schemas.microsoft.com/office/drawing/2014/main" id="{8355F994-011B-4244-952A-1BD103ABFC9F}"/>
              </a:ext>
            </a:extLst>
          </p:cNvPr>
          <p:cNvSpPr>
            <a:spLocks noGrp="1"/>
          </p:cNvSpPr>
          <p:nvPr>
            <p:ph type="body" sz="quarter" idx="15" hasCustomPrompt="1"/>
          </p:nvPr>
        </p:nvSpPr>
        <p:spPr>
          <a:xfrm>
            <a:off x="1118423" y="981642"/>
            <a:ext cx="4057249" cy="921241"/>
          </a:xfrm>
        </p:spPr>
        <p:txBody>
          <a:bodyPr>
            <a:noAutofit/>
          </a:bodyPr>
          <a:lstStyle>
            <a:lvl1pPr marL="0" indent="0">
              <a:buNone/>
              <a:defRPr sz="4600" cap="all" baseline="0">
                <a:solidFill>
                  <a:schemeClr val="tx2"/>
                </a:solidFill>
              </a:defRPr>
            </a:lvl1pPr>
          </a:lstStyle>
          <a:p>
            <a:pPr lvl="0"/>
            <a:r>
              <a:rPr lang="en-US"/>
              <a:t>LONGER HEADINGS </a:t>
            </a:r>
            <a:endParaRPr lang="en-GB"/>
          </a:p>
        </p:txBody>
      </p:sp>
      <p:sp>
        <p:nvSpPr>
          <p:cNvPr id="39" name="Text Placeholder 17">
            <a:extLst>
              <a:ext uri="{FF2B5EF4-FFF2-40B4-BE49-F238E27FC236}">
                <a16:creationId xmlns:a16="http://schemas.microsoft.com/office/drawing/2014/main" id="{9D3A44D4-0C3E-4206-8E2C-A60708CD3B53}"/>
              </a:ext>
            </a:extLst>
          </p:cNvPr>
          <p:cNvSpPr>
            <a:spLocks noGrp="1"/>
          </p:cNvSpPr>
          <p:nvPr>
            <p:ph type="body" sz="quarter" idx="17" hasCustomPrompt="1"/>
          </p:nvPr>
        </p:nvSpPr>
        <p:spPr>
          <a:xfrm>
            <a:off x="1118423" y="2204500"/>
            <a:ext cx="4057249" cy="1153584"/>
          </a:xfrm>
        </p:spPr>
        <p:txBody>
          <a:bodyPr>
            <a:normAutofit/>
          </a:bodyPr>
          <a:lstStyle>
            <a:lvl1pPr marL="0" indent="0">
              <a:buNone/>
              <a:defRPr sz="4600" b="1" cap="all" baseline="0">
                <a:solidFill>
                  <a:schemeClr val="tx2"/>
                </a:solidFill>
              </a:defRPr>
            </a:lvl1pPr>
          </a:lstStyle>
          <a:p>
            <a:pPr lvl="0"/>
            <a:r>
              <a:rPr lang="en-US" b="1"/>
              <a:t>SHOULD USE THIS LAYOUT</a:t>
            </a:r>
            <a:endParaRPr lang="en-GB"/>
          </a:p>
        </p:txBody>
      </p:sp>
      <p:pic>
        <p:nvPicPr>
          <p:cNvPr id="9" name="Picture 8">
            <a:extLst>
              <a:ext uri="{FF2B5EF4-FFF2-40B4-BE49-F238E27FC236}">
                <a16:creationId xmlns:a16="http://schemas.microsoft.com/office/drawing/2014/main" id="{682EC38D-2E09-934B-BC64-57CEDB02E0A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525185" y="7668344"/>
            <a:ext cx="3718798" cy="840898"/>
          </a:xfrm>
          <a:prstGeom prst="rect">
            <a:avLst/>
          </a:prstGeom>
        </p:spPr>
      </p:pic>
    </p:spTree>
    <p:extLst>
      <p:ext uri="{BB962C8B-B14F-4D97-AF65-F5344CB8AC3E}">
        <p14:creationId xmlns:p14="http://schemas.microsoft.com/office/powerpoint/2010/main" val="1509131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_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03499-BC3D-E141-8BE6-7DED6A337E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2" y="1143"/>
            <a:ext cx="16251936" cy="9141714"/>
          </a:xfrm>
          <a:prstGeom prst="rect">
            <a:avLst/>
          </a:prstGeom>
        </p:spPr>
      </p:pic>
      <p:sp>
        <p:nvSpPr>
          <p:cNvPr id="36" name="Text Placeholder 19">
            <a:extLst>
              <a:ext uri="{FF2B5EF4-FFF2-40B4-BE49-F238E27FC236}">
                <a16:creationId xmlns:a16="http://schemas.microsoft.com/office/drawing/2014/main" id="{ECACF40D-0D2C-41B1-AE7A-1AD3FFF17095}"/>
              </a:ext>
            </a:extLst>
          </p:cNvPr>
          <p:cNvSpPr>
            <a:spLocks noGrp="1"/>
          </p:cNvSpPr>
          <p:nvPr>
            <p:ph type="body" sz="quarter" idx="18"/>
          </p:nvPr>
        </p:nvSpPr>
        <p:spPr>
          <a:xfrm>
            <a:off x="1117600" y="3856575"/>
            <a:ext cx="3643930" cy="1180033"/>
          </a:xfrm>
        </p:spPr>
        <p:txBody>
          <a:bodyPr>
            <a:normAutofit/>
          </a:bodyPr>
          <a:lstStyle>
            <a:lvl1pPr marL="0" indent="0">
              <a:buNone/>
              <a:defRPr sz="2300" b="1">
                <a:solidFill>
                  <a:schemeClr val="accent1"/>
                </a:solidFill>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C848223-3355-4F67-A7D5-32524A6C2D16}"/>
              </a:ext>
            </a:extLst>
          </p:cNvPr>
          <p:cNvSpPr>
            <a:spLocks noGrp="1"/>
          </p:cNvSpPr>
          <p:nvPr>
            <p:ph type="body" sz="quarter" idx="16"/>
          </p:nvPr>
        </p:nvSpPr>
        <p:spPr>
          <a:xfrm>
            <a:off x="1117600" y="5148064"/>
            <a:ext cx="3643930" cy="1180033"/>
          </a:xfrm>
        </p:spPr>
        <p:txBody>
          <a:bodyPr>
            <a:normAutofit/>
          </a:bodyPr>
          <a:lstStyle>
            <a:lvl1pPr marL="0" indent="0">
              <a:buNone/>
              <a:defRPr sz="2300">
                <a:solidFill>
                  <a:srgbClr val="425563"/>
                </a:solidFill>
              </a:defRPr>
            </a:lvl1pPr>
          </a:lstStyle>
          <a:p>
            <a:pPr lvl="0"/>
            <a:r>
              <a:rPr lang="en-GB"/>
              <a:t>Click to edit Master text styles</a:t>
            </a:r>
          </a:p>
        </p:txBody>
      </p:sp>
      <p:sp>
        <p:nvSpPr>
          <p:cNvPr id="38" name="Text Placeholder 28">
            <a:extLst>
              <a:ext uri="{FF2B5EF4-FFF2-40B4-BE49-F238E27FC236}">
                <a16:creationId xmlns:a16="http://schemas.microsoft.com/office/drawing/2014/main" id="{8355F994-011B-4244-952A-1BD103ABFC9F}"/>
              </a:ext>
            </a:extLst>
          </p:cNvPr>
          <p:cNvSpPr>
            <a:spLocks noGrp="1"/>
          </p:cNvSpPr>
          <p:nvPr>
            <p:ph type="body" sz="quarter" idx="15" hasCustomPrompt="1"/>
          </p:nvPr>
        </p:nvSpPr>
        <p:spPr>
          <a:xfrm>
            <a:off x="1118423" y="981642"/>
            <a:ext cx="4057249" cy="921241"/>
          </a:xfrm>
        </p:spPr>
        <p:txBody>
          <a:bodyPr>
            <a:noAutofit/>
          </a:bodyPr>
          <a:lstStyle>
            <a:lvl1pPr marL="0" indent="0">
              <a:buNone/>
              <a:defRPr sz="4600" cap="all" baseline="0">
                <a:solidFill>
                  <a:schemeClr val="tx2"/>
                </a:solidFill>
              </a:defRPr>
            </a:lvl1pPr>
          </a:lstStyle>
          <a:p>
            <a:pPr lvl="0"/>
            <a:r>
              <a:rPr lang="en-US"/>
              <a:t>LONGER HEADINGS </a:t>
            </a:r>
            <a:endParaRPr lang="en-GB"/>
          </a:p>
        </p:txBody>
      </p:sp>
      <p:sp>
        <p:nvSpPr>
          <p:cNvPr id="39" name="Text Placeholder 17">
            <a:extLst>
              <a:ext uri="{FF2B5EF4-FFF2-40B4-BE49-F238E27FC236}">
                <a16:creationId xmlns:a16="http://schemas.microsoft.com/office/drawing/2014/main" id="{9D3A44D4-0C3E-4206-8E2C-A60708CD3B53}"/>
              </a:ext>
            </a:extLst>
          </p:cNvPr>
          <p:cNvSpPr>
            <a:spLocks noGrp="1"/>
          </p:cNvSpPr>
          <p:nvPr>
            <p:ph type="body" sz="quarter" idx="17" hasCustomPrompt="1"/>
          </p:nvPr>
        </p:nvSpPr>
        <p:spPr>
          <a:xfrm>
            <a:off x="1118423" y="2204500"/>
            <a:ext cx="4057249" cy="1153584"/>
          </a:xfrm>
        </p:spPr>
        <p:txBody>
          <a:bodyPr>
            <a:normAutofit/>
          </a:bodyPr>
          <a:lstStyle>
            <a:lvl1pPr marL="0" indent="0">
              <a:buNone/>
              <a:defRPr sz="4600" b="1" cap="all" baseline="0">
                <a:solidFill>
                  <a:schemeClr val="tx2"/>
                </a:solidFill>
              </a:defRPr>
            </a:lvl1pPr>
          </a:lstStyle>
          <a:p>
            <a:pPr lvl="0"/>
            <a:r>
              <a:rPr lang="en-US" b="1"/>
              <a:t>SHOULD USE THIS LAYOUT</a:t>
            </a:r>
            <a:endParaRPr lang="en-GB"/>
          </a:p>
        </p:txBody>
      </p:sp>
      <p:pic>
        <p:nvPicPr>
          <p:cNvPr id="9" name="Picture 8">
            <a:extLst>
              <a:ext uri="{FF2B5EF4-FFF2-40B4-BE49-F238E27FC236}">
                <a16:creationId xmlns:a16="http://schemas.microsoft.com/office/drawing/2014/main" id="{90037A57-2ABB-C741-B3FA-EBB12E708AB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534954" y="7668344"/>
            <a:ext cx="3699259" cy="840898"/>
          </a:xfrm>
          <a:prstGeom prst="rect">
            <a:avLst/>
          </a:prstGeom>
        </p:spPr>
      </p:pic>
    </p:spTree>
    <p:extLst>
      <p:ext uri="{BB962C8B-B14F-4D97-AF65-F5344CB8AC3E}">
        <p14:creationId xmlns:p14="http://schemas.microsoft.com/office/powerpoint/2010/main" val="831999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24.jpeg"/><Relationship Id="rId5" Type="http://schemas.openxmlformats.org/officeDocument/2006/relationships/slideLayout" Target="../slideLayouts/slideLayout46.xml"/><Relationship Id="rId10" Type="http://schemas.openxmlformats.org/officeDocument/2006/relationships/theme" Target="../theme/theme2.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24.jpeg"/><Relationship Id="rId5" Type="http://schemas.openxmlformats.org/officeDocument/2006/relationships/theme" Target="../theme/theme3.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F9E5E3-50B6-4FBB-92A3-9FF023DDE2C5}"/>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D748E6F-0121-4691-8E7F-4F7004A7CAA4}"/>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121471A-7154-4906-9EED-8439E1F67AD7}"/>
              </a:ext>
            </a:extLst>
          </p:cNvPr>
          <p:cNvSpPr>
            <a:spLocks noGrp="1"/>
          </p:cNvSpPr>
          <p:nvPr>
            <p:ph type="ftr" sz="quarter" idx="3"/>
          </p:nvPr>
        </p:nvSpPr>
        <p:spPr>
          <a:xfrm>
            <a:off x="1647280" y="8475134"/>
            <a:ext cx="54864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GB"/>
              <a:t>Document title</a:t>
            </a:r>
          </a:p>
        </p:txBody>
      </p:sp>
      <p:sp>
        <p:nvSpPr>
          <p:cNvPr id="6" name="Slide Number Placeholder 5">
            <a:extLst>
              <a:ext uri="{FF2B5EF4-FFF2-40B4-BE49-F238E27FC236}">
                <a16:creationId xmlns:a16="http://schemas.microsoft.com/office/drawing/2014/main" id="{3A8A9797-5DEC-46FF-970C-F76D33D71274}"/>
              </a:ext>
            </a:extLst>
          </p:cNvPr>
          <p:cNvSpPr>
            <a:spLocks noGrp="1"/>
          </p:cNvSpPr>
          <p:nvPr>
            <p:ph type="sldNum" sz="quarter" idx="4"/>
          </p:nvPr>
        </p:nvSpPr>
        <p:spPr>
          <a:xfrm>
            <a:off x="1117600" y="8475134"/>
            <a:ext cx="52968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40FC62D0-A2F2-4BF8-8DAC-E86C11000EC3}" type="slidenum">
              <a:rPr lang="en-GB" smtClean="0"/>
              <a:t>‹#›</a:t>
            </a:fld>
            <a:endParaRPr lang="en-GB"/>
          </a:p>
        </p:txBody>
      </p:sp>
    </p:spTree>
    <p:extLst>
      <p:ext uri="{BB962C8B-B14F-4D97-AF65-F5344CB8AC3E}">
        <p14:creationId xmlns:p14="http://schemas.microsoft.com/office/powerpoint/2010/main" val="2525617772"/>
      </p:ext>
    </p:extLst>
  </p:cSld>
  <p:clrMap bg1="lt1" tx1="dk1" bg2="lt2" tx2="dk2" accent1="accent1" accent2="accent2" accent3="accent3" accent4="accent4" accent5="accent5" accent6="accent6" hlink="hlink" folHlink="folHlink"/>
  <p:sldLayoutIdLst>
    <p:sldLayoutId id="2147483718" r:id="rId1"/>
    <p:sldLayoutId id="2147483773" r:id="rId2"/>
    <p:sldLayoutId id="2147483776" r:id="rId3"/>
    <p:sldLayoutId id="2147483778" r:id="rId4"/>
    <p:sldLayoutId id="2147483779" r:id="rId5"/>
    <p:sldLayoutId id="2147483781" r:id="rId6"/>
    <p:sldLayoutId id="2147483782" r:id="rId7"/>
    <p:sldLayoutId id="2147483784" r:id="rId8"/>
    <p:sldLayoutId id="2147483785" r:id="rId9"/>
    <p:sldLayoutId id="2147483808" r:id="rId10"/>
    <p:sldLayoutId id="2147483809" r:id="rId11"/>
    <p:sldLayoutId id="2147483694"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695" r:id="rId22"/>
    <p:sldLayoutId id="2147483752" r:id="rId23"/>
    <p:sldLayoutId id="2147483763" r:id="rId24"/>
    <p:sldLayoutId id="2147483764" r:id="rId25"/>
    <p:sldLayoutId id="2147483765" r:id="rId26"/>
    <p:sldLayoutId id="2147483696" r:id="rId27"/>
    <p:sldLayoutId id="2147483729" r:id="rId28"/>
    <p:sldLayoutId id="2147483723" r:id="rId29"/>
    <p:sldLayoutId id="2147483697" r:id="rId30"/>
    <p:sldLayoutId id="2147483753" r:id="rId31"/>
    <p:sldLayoutId id="2147483721" r:id="rId32"/>
    <p:sldLayoutId id="2147483698" r:id="rId33"/>
    <p:sldLayoutId id="2147483742" r:id="rId34"/>
    <p:sldLayoutId id="2147483771" r:id="rId35"/>
    <p:sldLayoutId id="2147483737" r:id="rId36"/>
    <p:sldLayoutId id="2147483772" r:id="rId37"/>
    <p:sldLayoutId id="2147483730" r:id="rId38"/>
    <p:sldLayoutId id="2147483731" r:id="rId39"/>
    <p:sldLayoutId id="2147483762" r:id="rId40"/>
    <p:sldLayoutId id="2147483786" r:id="rId41"/>
  </p:sldLayoutIdLst>
  <p:hf hdr="0" ftr="0" dt="0"/>
  <p:txStyles>
    <p:titleStyle>
      <a:lvl1pPr algn="l" defTabSz="121917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304792" indent="-304792" algn="l" defTabSz="1219170" rtl="0" eaLnBrk="1" latinLnBrk="0" hangingPunct="1">
        <a:lnSpc>
          <a:spcPct val="90000"/>
        </a:lnSpc>
        <a:spcBef>
          <a:spcPts val="1333"/>
        </a:spcBef>
        <a:buClr>
          <a:schemeClr val="accent1"/>
        </a:buClr>
        <a:buFont typeface="Arial" panose="020B0604020202020204" pitchFamily="34" charset="0"/>
        <a:buChar char="•"/>
        <a:defRPr sz="2200" kern="1200">
          <a:solidFill>
            <a:srgbClr val="000000"/>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Clr>
          <a:schemeClr val="accent1"/>
        </a:buClr>
        <a:buFont typeface="Arial" panose="020B0604020202020204" pitchFamily="34" charset="0"/>
        <a:buChar char="•"/>
        <a:defRPr sz="2200" kern="1200">
          <a:solidFill>
            <a:srgbClr val="000000"/>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Clr>
          <a:schemeClr val="accent1"/>
        </a:buClr>
        <a:buFont typeface="Arial" panose="020B0604020202020204" pitchFamily="34" charset="0"/>
        <a:buChar char="•"/>
        <a:defRPr sz="2200" kern="1200">
          <a:solidFill>
            <a:srgbClr val="000000"/>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Clr>
          <a:schemeClr val="accent1"/>
        </a:buClr>
        <a:buFont typeface="Arial" panose="020B0604020202020204" pitchFamily="34" charset="0"/>
        <a:buChar char="•"/>
        <a:defRPr sz="2200" kern="1200">
          <a:solidFill>
            <a:srgbClr val="000000"/>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Clr>
          <a:schemeClr val="accent1"/>
        </a:buClr>
        <a:buFont typeface="Arial" panose="020B0604020202020204" pitchFamily="34" charset="0"/>
        <a:buChar char="•"/>
        <a:defRPr sz="2200" kern="1200">
          <a:solidFill>
            <a:srgbClr val="000000"/>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A29D01-BFC2-4ADA-B8B2-700934C95AEC}"/>
              </a:ext>
            </a:extLst>
          </p:cNvPr>
          <p:cNvSpPr>
            <a:spLocks noGrp="1"/>
          </p:cNvSpPr>
          <p:nvPr>
            <p:ph type="title"/>
          </p:nvPr>
        </p:nvSpPr>
        <p:spPr>
          <a:xfrm>
            <a:off x="1209468" y="487363"/>
            <a:ext cx="13928932" cy="176688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83F6E6-BAEC-4459-9625-F520B50E1CA3}"/>
              </a:ext>
            </a:extLst>
          </p:cNvPr>
          <p:cNvSpPr>
            <a:spLocks noGrp="1"/>
          </p:cNvSpPr>
          <p:nvPr>
            <p:ph type="body" idx="1"/>
          </p:nvPr>
        </p:nvSpPr>
        <p:spPr>
          <a:xfrm>
            <a:off x="1209468" y="2433638"/>
            <a:ext cx="13928932" cy="580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9" name="Straight Connector 8">
            <a:extLst>
              <a:ext uri="{FF2B5EF4-FFF2-40B4-BE49-F238E27FC236}">
                <a16:creationId xmlns:a16="http://schemas.microsoft.com/office/drawing/2014/main" id="{BEB75B3A-7E67-1047-82B5-20C69D0B1918}"/>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09FEE96-3289-5B45-8910-3DFDDBC92EE5}"/>
              </a:ext>
            </a:extLst>
          </p:cNvPr>
          <p:cNvPicPr>
            <a:picLocks noChangeAspect="1"/>
          </p:cNvPicPr>
          <p:nvPr userDrawn="1"/>
        </p:nvPicPr>
        <p:blipFill>
          <a:blip r:embed="rId11"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7" name="Footer Placeholder 4">
            <a:extLst>
              <a:ext uri="{FF2B5EF4-FFF2-40B4-BE49-F238E27FC236}">
                <a16:creationId xmlns:a16="http://schemas.microsoft.com/office/drawing/2014/main" id="{B51B1E8B-019A-4A46-B616-40E2938DCBA9}"/>
              </a:ext>
            </a:extLst>
          </p:cNvPr>
          <p:cNvSpPr>
            <a:spLocks noGrp="1"/>
          </p:cNvSpPr>
          <p:nvPr>
            <p:ph type="ftr" sz="quarter" idx="3"/>
          </p:nvPr>
        </p:nvSpPr>
        <p:spPr>
          <a:xfrm>
            <a:off x="1647280" y="8413750"/>
            <a:ext cx="54864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GB"/>
              <a:t>Document title</a:t>
            </a:r>
          </a:p>
        </p:txBody>
      </p:sp>
      <p:sp>
        <p:nvSpPr>
          <p:cNvPr id="11" name="Slide Number Placeholder 5">
            <a:extLst>
              <a:ext uri="{FF2B5EF4-FFF2-40B4-BE49-F238E27FC236}">
                <a16:creationId xmlns:a16="http://schemas.microsoft.com/office/drawing/2014/main" id="{A53231CF-71DE-BD40-8DB9-789637CCA3DD}"/>
              </a:ext>
            </a:extLst>
          </p:cNvPr>
          <p:cNvSpPr>
            <a:spLocks noGrp="1"/>
          </p:cNvSpPr>
          <p:nvPr>
            <p:ph type="sldNum" sz="quarter" idx="4"/>
          </p:nvPr>
        </p:nvSpPr>
        <p:spPr>
          <a:xfrm>
            <a:off x="1117600" y="8413750"/>
            <a:ext cx="52968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40FC62D0-A2F2-4BF8-8DAC-E86C11000EC3}" type="slidenum">
              <a:rPr lang="en-GB" smtClean="0"/>
              <a:t>‹#›</a:t>
            </a:fld>
            <a:endParaRPr lang="en-GB"/>
          </a:p>
        </p:txBody>
      </p:sp>
    </p:spTree>
    <p:extLst>
      <p:ext uri="{BB962C8B-B14F-4D97-AF65-F5344CB8AC3E}">
        <p14:creationId xmlns:p14="http://schemas.microsoft.com/office/powerpoint/2010/main" val="334498954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01" r:id="rId3"/>
    <p:sldLayoutId id="2147483802" r:id="rId4"/>
    <p:sldLayoutId id="2147483803" r:id="rId5"/>
    <p:sldLayoutId id="2147483804" r:id="rId6"/>
    <p:sldLayoutId id="2147483805" r:id="rId7"/>
    <p:sldLayoutId id="2147483806" r:id="rId8"/>
    <p:sldLayoutId id="2147483807" r:id="rId9"/>
  </p:sldLayoutIdLst>
  <p:hf hdr="0" ftr="0" dt="0"/>
  <p:txStyles>
    <p:title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6CFAEC-CCC4-4051-8B62-9A2A572DCDC8}"/>
              </a:ext>
            </a:extLst>
          </p:cNvPr>
          <p:cNvSpPr>
            <a:spLocks noGrp="1"/>
          </p:cNvSpPr>
          <p:nvPr>
            <p:ph type="title"/>
          </p:nvPr>
        </p:nvSpPr>
        <p:spPr>
          <a:xfrm>
            <a:off x="1209468" y="487363"/>
            <a:ext cx="13928932" cy="176688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5C26A2-7B26-442A-97F6-3FE1716EB25E}"/>
              </a:ext>
            </a:extLst>
          </p:cNvPr>
          <p:cNvSpPr>
            <a:spLocks noGrp="1"/>
          </p:cNvSpPr>
          <p:nvPr>
            <p:ph type="body" idx="1"/>
          </p:nvPr>
        </p:nvSpPr>
        <p:spPr>
          <a:xfrm>
            <a:off x="1209468" y="2433638"/>
            <a:ext cx="13928932" cy="5802312"/>
          </a:xfrm>
          <a:prstGeom prst="rect">
            <a:avLst/>
          </a:prstGeom>
        </p:spPr>
        <p:txBody>
          <a:bodyPr vert="horz" lIns="91440" tIns="45720" rIns="91440" bIns="45720" rtlCol="0">
            <a:normAutofit/>
          </a:bodyPr>
          <a:lstStyle/>
          <a:p>
            <a:pPr marL="304792" marR="0" lvl="0" indent="-304792" algn="l" defTabSz="1219170" rtl="0" eaLnBrk="1" fontAlgn="auto" latinLnBrk="0" hangingPunct="1">
              <a:lnSpc>
                <a:spcPct val="90000"/>
              </a:lnSpc>
              <a:spcBef>
                <a:spcPts val="1333"/>
              </a:spcBef>
              <a:spcAft>
                <a:spcPts val="0"/>
              </a:spcAft>
              <a:buClr>
                <a:srgbClr val="0097A9"/>
              </a:buClr>
              <a:buSzTx/>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Click to edit Master text styles</a:t>
            </a:r>
          </a:p>
          <a:p>
            <a:pPr marL="914377" marR="0" lvl="1" indent="-304792" algn="l" defTabSz="1219170" rtl="0" eaLnBrk="1" fontAlgn="auto" latinLnBrk="0" hangingPunct="1">
              <a:lnSpc>
                <a:spcPct val="90000"/>
              </a:lnSpc>
              <a:spcBef>
                <a:spcPts val="667"/>
              </a:spcBef>
              <a:spcAft>
                <a:spcPts val="0"/>
              </a:spcAft>
              <a:buClr>
                <a:srgbClr val="0097A9"/>
              </a:buClr>
              <a:buSzTx/>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Second level</a:t>
            </a:r>
          </a:p>
          <a:p>
            <a:pPr marL="1523962" marR="0" lvl="2" indent="-304792" algn="l" defTabSz="1219170" rtl="0" eaLnBrk="1" fontAlgn="auto" latinLnBrk="0" hangingPunct="1">
              <a:lnSpc>
                <a:spcPct val="90000"/>
              </a:lnSpc>
              <a:spcBef>
                <a:spcPts val="667"/>
              </a:spcBef>
              <a:spcAft>
                <a:spcPts val="0"/>
              </a:spcAft>
              <a:buClr>
                <a:srgbClr val="0097A9"/>
              </a:buClr>
              <a:buSzTx/>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Third level</a:t>
            </a:r>
          </a:p>
          <a:p>
            <a:pPr marL="2133547" marR="0" lvl="3" indent="-304792" algn="l" defTabSz="1219170" rtl="0" eaLnBrk="1" fontAlgn="auto" latinLnBrk="0" hangingPunct="1">
              <a:lnSpc>
                <a:spcPct val="90000"/>
              </a:lnSpc>
              <a:spcBef>
                <a:spcPts val="667"/>
              </a:spcBef>
              <a:spcAft>
                <a:spcPts val="0"/>
              </a:spcAft>
              <a:buClr>
                <a:srgbClr val="0097A9"/>
              </a:buClr>
              <a:buSzTx/>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Fourth level</a:t>
            </a:r>
          </a:p>
          <a:p>
            <a:pPr marL="2743131" marR="0" lvl="4" indent="-304792" algn="l" defTabSz="1219170" rtl="0" eaLnBrk="1" fontAlgn="auto" latinLnBrk="0" hangingPunct="1">
              <a:lnSpc>
                <a:spcPct val="90000"/>
              </a:lnSpc>
              <a:spcBef>
                <a:spcPts val="667"/>
              </a:spcBef>
              <a:spcAft>
                <a:spcPts val="0"/>
              </a:spcAft>
              <a:buClr>
                <a:srgbClr val="0097A9"/>
              </a:buClr>
              <a:buSzTx/>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Fifth level</a:t>
            </a:r>
            <a:endParaRPr kumimoji="0" lang="en-GB"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id="{B13B4C79-C2F8-F244-81FA-EEBAEAD88B2F}"/>
              </a:ext>
            </a:extLst>
          </p:cNvPr>
          <p:cNvCxnSpPr>
            <a:cxnSpLocks/>
          </p:cNvCxnSpPr>
          <p:nvPr userDrawn="1"/>
        </p:nvCxnSpPr>
        <p:spPr>
          <a:xfrm>
            <a:off x="1209468" y="8172400"/>
            <a:ext cx="138313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A86F2B6-730B-2748-A4D3-0AC491D68EEA}"/>
              </a:ext>
            </a:extLst>
          </p:cNvPr>
          <p:cNvPicPr>
            <a:picLocks noChangeAspect="1"/>
          </p:cNvPicPr>
          <p:nvPr userDrawn="1"/>
        </p:nvPicPr>
        <p:blipFill>
          <a:blip r:embed="rId6" cstate="email">
            <a:extLst>
              <a:ext uri="{28A0092B-C50C-407E-A947-70E740481C1C}">
                <a14:useLocalDpi xmlns:a14="http://schemas.microsoft.com/office/drawing/2010/main" val="0"/>
              </a:ext>
            </a:extLst>
          </a:blip>
          <a:srcRect/>
          <a:stretch/>
        </p:blipFill>
        <p:spPr>
          <a:xfrm>
            <a:off x="13456592" y="8458221"/>
            <a:ext cx="1779924" cy="405742"/>
          </a:xfrm>
          <a:prstGeom prst="rect">
            <a:avLst/>
          </a:prstGeom>
        </p:spPr>
      </p:pic>
      <p:sp>
        <p:nvSpPr>
          <p:cNvPr id="9" name="Footer Placeholder 4">
            <a:extLst>
              <a:ext uri="{FF2B5EF4-FFF2-40B4-BE49-F238E27FC236}">
                <a16:creationId xmlns:a16="http://schemas.microsoft.com/office/drawing/2014/main" id="{871C2B87-9182-C64E-A2B0-6BA914F5DD2B}"/>
              </a:ext>
            </a:extLst>
          </p:cNvPr>
          <p:cNvSpPr>
            <a:spLocks noGrp="1"/>
          </p:cNvSpPr>
          <p:nvPr>
            <p:ph type="ftr" sz="quarter" idx="3"/>
          </p:nvPr>
        </p:nvSpPr>
        <p:spPr>
          <a:xfrm>
            <a:off x="1689663" y="8445501"/>
            <a:ext cx="5486400"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r>
              <a:rPr lang="en-GB"/>
              <a:t>Document title</a:t>
            </a:r>
          </a:p>
        </p:txBody>
      </p:sp>
      <p:sp>
        <p:nvSpPr>
          <p:cNvPr id="12" name="Slide Number Placeholder 5">
            <a:extLst>
              <a:ext uri="{FF2B5EF4-FFF2-40B4-BE49-F238E27FC236}">
                <a16:creationId xmlns:a16="http://schemas.microsoft.com/office/drawing/2014/main" id="{5E981C0F-A814-E24D-9434-1DE11324BD62}"/>
              </a:ext>
            </a:extLst>
          </p:cNvPr>
          <p:cNvSpPr>
            <a:spLocks noGrp="1"/>
          </p:cNvSpPr>
          <p:nvPr>
            <p:ph type="sldNum" sz="quarter" idx="4"/>
          </p:nvPr>
        </p:nvSpPr>
        <p:spPr>
          <a:xfrm>
            <a:off x="1182905" y="8445500"/>
            <a:ext cx="478461" cy="486833"/>
          </a:xfrm>
          <a:prstGeom prst="rect">
            <a:avLst/>
          </a:prstGeom>
        </p:spPr>
        <p:txBody>
          <a:bodyPr vert="horz" lIns="91440" tIns="45720" rIns="91440" bIns="45720" rtlCol="0" anchor="ctr"/>
          <a:lstStyle>
            <a:lvl1pPr algn="l">
              <a:defRPr sz="16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327330160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Lst>
  <p:hf hdr="0" ftr="0" dt="0"/>
  <p:txStyles>
    <p:title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304792" marR="0" indent="-304792" algn="l" defTabSz="1219170" rtl="0" eaLnBrk="1" fontAlgn="auto" latinLnBrk="0" hangingPunct="1">
        <a:lnSpc>
          <a:spcPct val="90000"/>
        </a:lnSpc>
        <a:spcBef>
          <a:spcPts val="1333"/>
        </a:spcBef>
        <a:spcAft>
          <a:spcPts val="0"/>
        </a:spcAft>
        <a:buClr>
          <a:srgbClr val="0097A9"/>
        </a:buClr>
        <a:buSzTx/>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1pPr>
      <a:lvl2pPr marL="914377" marR="0" indent="-304792" algn="l" defTabSz="1219170" rtl="0" eaLnBrk="1" fontAlgn="auto" latinLnBrk="0" hangingPunct="1">
        <a:lnSpc>
          <a:spcPct val="90000"/>
        </a:lnSpc>
        <a:spcBef>
          <a:spcPts val="667"/>
        </a:spcBef>
        <a:spcAft>
          <a:spcPts val="0"/>
        </a:spcAft>
        <a:buClr>
          <a:srgbClr val="0097A9"/>
        </a:buClr>
        <a:buSzTx/>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523962" marR="0" indent="-304792" algn="l" defTabSz="1219170" rtl="0" eaLnBrk="1" fontAlgn="auto" latinLnBrk="0" hangingPunct="1">
        <a:lnSpc>
          <a:spcPct val="90000"/>
        </a:lnSpc>
        <a:spcBef>
          <a:spcPts val="667"/>
        </a:spcBef>
        <a:spcAft>
          <a:spcPts val="0"/>
        </a:spcAft>
        <a:buClr>
          <a:srgbClr val="0097A9"/>
        </a:buClr>
        <a:buSzTx/>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2133547" marR="0" indent="-304792" algn="l" defTabSz="1219170" rtl="0" eaLnBrk="1" fontAlgn="auto" latinLnBrk="0" hangingPunct="1">
        <a:lnSpc>
          <a:spcPct val="90000"/>
        </a:lnSpc>
        <a:spcBef>
          <a:spcPts val="667"/>
        </a:spcBef>
        <a:spcAft>
          <a:spcPts val="0"/>
        </a:spcAft>
        <a:buClr>
          <a:srgbClr val="0097A9"/>
        </a:buClr>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2743131" marR="0" indent="-304792" algn="l" defTabSz="1219170" rtl="0" eaLnBrk="1" fontAlgn="auto" latinLnBrk="0" hangingPunct="1">
        <a:lnSpc>
          <a:spcPct val="90000"/>
        </a:lnSpc>
        <a:spcBef>
          <a:spcPts val="667"/>
        </a:spcBef>
        <a:spcAft>
          <a:spcPts val="0"/>
        </a:spcAft>
        <a:buClr>
          <a:srgbClr val="0097A9"/>
        </a:buClr>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5F28A8-DB71-4DFB-BD2C-A0E600913B0F}"/>
              </a:ext>
            </a:extLst>
          </p:cNvPr>
          <p:cNvSpPr>
            <a:spLocks noGrp="1"/>
          </p:cNvSpPr>
          <p:nvPr>
            <p:ph type="body" sz="quarter" idx="15"/>
          </p:nvPr>
        </p:nvSpPr>
        <p:spPr>
          <a:xfrm>
            <a:off x="1118423" y="981642"/>
            <a:ext cx="7009577" cy="921241"/>
          </a:xfrm>
        </p:spPr>
        <p:txBody>
          <a:bodyPr/>
          <a:lstStyle/>
          <a:p>
            <a:pPr algn="ctr"/>
            <a:r>
              <a:rPr lang="en-GB" dirty="0"/>
              <a:t>Process issues </a:t>
            </a:r>
          </a:p>
          <a:p>
            <a:pPr algn="ctr"/>
            <a:r>
              <a:rPr lang="en-GB" dirty="0"/>
              <a:t>with auctions</a:t>
            </a:r>
          </a:p>
        </p:txBody>
      </p:sp>
    </p:spTree>
    <p:extLst>
      <p:ext uri="{BB962C8B-B14F-4D97-AF65-F5344CB8AC3E}">
        <p14:creationId xmlns:p14="http://schemas.microsoft.com/office/powerpoint/2010/main" val="976061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48503-7202-4D8D-BE4B-C6189E514CE2}"/>
              </a:ext>
            </a:extLst>
          </p:cNvPr>
          <p:cNvSpPr>
            <a:spLocks noGrp="1"/>
          </p:cNvSpPr>
          <p:nvPr>
            <p:ph type="title"/>
          </p:nvPr>
        </p:nvSpPr>
        <p:spPr/>
        <p:txBody>
          <a:bodyPr>
            <a:normAutofit/>
          </a:bodyPr>
          <a:lstStyle/>
          <a:p>
            <a:r>
              <a:rPr lang="en-GB" sz="3600" dirty="0"/>
              <a:t>rationale</a:t>
            </a:r>
          </a:p>
        </p:txBody>
      </p:sp>
      <p:sp>
        <p:nvSpPr>
          <p:cNvPr id="3" name="Content Placeholder 2">
            <a:extLst>
              <a:ext uri="{FF2B5EF4-FFF2-40B4-BE49-F238E27FC236}">
                <a16:creationId xmlns:a16="http://schemas.microsoft.com/office/drawing/2014/main" id="{6D3D5FC9-82D9-4C91-B430-39A43A7748DE}"/>
              </a:ext>
            </a:extLst>
          </p:cNvPr>
          <p:cNvSpPr>
            <a:spLocks noGrp="1"/>
          </p:cNvSpPr>
          <p:nvPr>
            <p:ph sz="quarter" idx="12"/>
          </p:nvPr>
        </p:nvSpPr>
        <p:spPr/>
        <p:txBody>
          <a:bodyPr>
            <a:normAutofit/>
          </a:bodyPr>
          <a:lstStyle/>
          <a:p>
            <a:r>
              <a:rPr lang="en-GB" sz="2000" dirty="0"/>
              <a:t>Outline some observations from previous auctions and provide insight as to issues from market participants</a:t>
            </a:r>
          </a:p>
          <a:p>
            <a:r>
              <a:rPr lang="en-GB" sz="2000" dirty="0"/>
              <a:t>Start a conversation in this workshop towards solutions</a:t>
            </a:r>
          </a:p>
        </p:txBody>
      </p:sp>
      <p:sp>
        <p:nvSpPr>
          <p:cNvPr id="4" name="Slide Number Placeholder 3">
            <a:extLst>
              <a:ext uri="{FF2B5EF4-FFF2-40B4-BE49-F238E27FC236}">
                <a16:creationId xmlns:a16="http://schemas.microsoft.com/office/drawing/2014/main" id="{E4F73CB2-2D76-4B0B-B06E-5EC77A57D7A6}"/>
              </a:ext>
            </a:extLst>
          </p:cNvPr>
          <p:cNvSpPr>
            <a:spLocks noGrp="1"/>
          </p:cNvSpPr>
          <p:nvPr>
            <p:ph type="sldNum" sz="quarter" idx="4"/>
          </p:nvPr>
        </p:nvSpPr>
        <p:spPr/>
        <p:txBody>
          <a:bodyPr/>
          <a:lstStyle/>
          <a:p>
            <a:fld id="{40FC62D0-A2F2-4BF8-8DAC-E86C11000EC3}" type="slidenum">
              <a:rPr lang="en-GB" smtClean="0"/>
              <a:pPr/>
              <a:t>2</a:t>
            </a:fld>
            <a:endParaRPr lang="en-GB"/>
          </a:p>
        </p:txBody>
      </p:sp>
    </p:spTree>
    <p:extLst>
      <p:ext uri="{BB962C8B-B14F-4D97-AF65-F5344CB8AC3E}">
        <p14:creationId xmlns:p14="http://schemas.microsoft.com/office/powerpoint/2010/main" val="2478300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7DCCAA-1AFB-4B50-A20E-755A672B7769}"/>
              </a:ext>
            </a:extLst>
          </p:cNvPr>
          <p:cNvSpPr>
            <a:spLocks noGrp="1"/>
          </p:cNvSpPr>
          <p:nvPr>
            <p:ph sz="quarter" idx="13"/>
          </p:nvPr>
        </p:nvSpPr>
        <p:spPr>
          <a:xfrm>
            <a:off x="1117600" y="1806822"/>
            <a:ext cx="14020800" cy="5639008"/>
          </a:xfrm>
        </p:spPr>
        <p:txBody>
          <a:bodyPr>
            <a:normAutofit/>
          </a:bodyPr>
          <a:lstStyle/>
          <a:p>
            <a:pPr marL="0" indent="0">
              <a:buNone/>
            </a:pPr>
            <a:r>
              <a:rPr lang="en-GB" sz="2000" dirty="0">
                <a:solidFill>
                  <a:schemeClr val="tx1"/>
                </a:solidFill>
              </a:rPr>
              <a:t>Delayed publications, and publications containing errors requiring reissuing at times very close to auction gate open.</a:t>
            </a:r>
          </a:p>
          <a:p>
            <a:pPr marL="0" indent="0">
              <a:buNone/>
            </a:pPr>
            <a:endParaRPr lang="en-GB" dirty="0">
              <a:solidFill>
                <a:schemeClr val="tx2"/>
              </a:solidFill>
            </a:endParaRPr>
          </a:p>
          <a:p>
            <a:r>
              <a:rPr lang="en-GB" sz="2400" dirty="0">
                <a:solidFill>
                  <a:schemeClr val="tx2"/>
                </a:solidFill>
              </a:rPr>
              <a:t>Publication of Final Qualification Results for T-1 2022/23</a:t>
            </a:r>
          </a:p>
          <a:p>
            <a:pPr lvl="1"/>
            <a:r>
              <a:rPr lang="en-GB" sz="2000" dirty="0">
                <a:solidFill>
                  <a:schemeClr val="tx1"/>
                </a:solidFill>
              </a:rPr>
              <a:t>FQR published late (20</a:t>
            </a:r>
            <a:r>
              <a:rPr lang="en-GB" sz="2000" baseline="30000" dirty="0">
                <a:solidFill>
                  <a:schemeClr val="tx1"/>
                </a:solidFill>
              </a:rPr>
              <a:t>th</a:t>
            </a:r>
            <a:r>
              <a:rPr lang="en-GB" sz="2000" dirty="0">
                <a:solidFill>
                  <a:schemeClr val="tx1"/>
                </a:solidFill>
              </a:rPr>
              <a:t> October)</a:t>
            </a:r>
          </a:p>
          <a:p>
            <a:pPr lvl="1"/>
            <a:r>
              <a:rPr lang="en-GB" sz="2000" dirty="0">
                <a:latin typeface="+mn-lt"/>
                <a:ea typeface="Calibri" panose="020F0502020204030204" pitchFamily="34" charset="0"/>
              </a:rPr>
              <a:t>Qualification results also had changes made to them up until the day before the auction closed. </a:t>
            </a:r>
            <a:r>
              <a:rPr lang="en-GB" sz="2000" dirty="0">
                <a:effectLst/>
                <a:latin typeface="+mn-lt"/>
                <a:ea typeface="Calibri" panose="020F0502020204030204" pitchFamily="34" charset="0"/>
              </a:rPr>
              <a:t> </a:t>
            </a:r>
          </a:p>
          <a:p>
            <a:pPr lvl="1"/>
            <a:r>
              <a:rPr lang="en-GB" sz="2000" u="sng" dirty="0">
                <a:solidFill>
                  <a:schemeClr val="tx1"/>
                </a:solidFill>
              </a:rPr>
              <a:t>Business Impact: </a:t>
            </a:r>
            <a:r>
              <a:rPr lang="en-GB" sz="2000" dirty="0">
                <a:solidFill>
                  <a:schemeClr val="tx1"/>
                </a:solidFill>
              </a:rPr>
              <a:t>A short window for analysis given the initial date. Once published, analysis had to be redone in a very short timescale. Continued adjustments to the results during the course of the auction was unacceptable.</a:t>
            </a:r>
          </a:p>
          <a:p>
            <a:pPr lvl="1"/>
            <a:endParaRPr lang="en-GB" sz="1800" dirty="0">
              <a:effectLst/>
              <a:latin typeface="Calibri" panose="020F0502020204030204" pitchFamily="34" charset="0"/>
              <a:ea typeface="Calibri" panose="020F0502020204030204" pitchFamily="34" charset="0"/>
            </a:endParaRPr>
          </a:p>
          <a:p>
            <a:pPr lvl="1"/>
            <a:endParaRPr lang="en-GB" dirty="0">
              <a:solidFill>
                <a:schemeClr val="tx1"/>
              </a:solidFill>
            </a:endParaRPr>
          </a:p>
          <a:p>
            <a:r>
              <a:rPr lang="en-GB" sz="2400" dirty="0">
                <a:solidFill>
                  <a:schemeClr val="tx2"/>
                </a:solidFill>
                <a:effectLst/>
                <a:latin typeface="+mn-lt"/>
                <a:ea typeface="Calibri" panose="020F0502020204030204" pitchFamily="34" charset="0"/>
              </a:rPr>
              <a:t>Publication of Final Information Pack T-1 2022/23</a:t>
            </a:r>
          </a:p>
          <a:p>
            <a:pPr lvl="1"/>
            <a:r>
              <a:rPr lang="en-GB" sz="2000" dirty="0">
                <a:latin typeface="+mn-lt"/>
                <a:ea typeface="Calibri" panose="020F0502020204030204" pitchFamily="34" charset="0"/>
              </a:rPr>
              <a:t>P</a:t>
            </a:r>
            <a:r>
              <a:rPr lang="en-GB" sz="2000" dirty="0">
                <a:effectLst/>
                <a:latin typeface="+mn-lt"/>
                <a:ea typeface="Calibri" panose="020F0502020204030204" pitchFamily="34" charset="0"/>
              </a:rPr>
              <a:t>ublished the FAIP on time but had to then update it twice (due to errors) </a:t>
            </a:r>
          </a:p>
          <a:p>
            <a:pPr lvl="1"/>
            <a:r>
              <a:rPr lang="en-GB" sz="2000" u="sng" dirty="0">
                <a:latin typeface="+mn-lt"/>
                <a:ea typeface="Calibri" panose="020F0502020204030204" pitchFamily="34" charset="0"/>
              </a:rPr>
              <a:t>Business Impact: </a:t>
            </a:r>
            <a:r>
              <a:rPr lang="en-GB" sz="2000" dirty="0">
                <a:effectLst/>
                <a:latin typeface="+mn-lt"/>
                <a:ea typeface="Calibri" panose="020F0502020204030204" pitchFamily="34" charset="0"/>
              </a:rPr>
              <a:t>squeezed the timeline up to auction gate open, impacted ability for market participants to finalise bids ahead of the auction. Bid offers are significant decisions for businesses, so delayed or erroneous inputs are critical.</a:t>
            </a:r>
            <a:endParaRPr lang="en-GB" dirty="0">
              <a:solidFill>
                <a:schemeClr val="tx1"/>
              </a:solidFill>
            </a:endParaRPr>
          </a:p>
        </p:txBody>
      </p:sp>
      <p:sp>
        <p:nvSpPr>
          <p:cNvPr id="3" name="Title 2">
            <a:extLst>
              <a:ext uri="{FF2B5EF4-FFF2-40B4-BE49-F238E27FC236}">
                <a16:creationId xmlns:a16="http://schemas.microsoft.com/office/drawing/2014/main" id="{F9A9CA94-2314-42D4-96C1-5CFAFB24E7AF}"/>
              </a:ext>
            </a:extLst>
          </p:cNvPr>
          <p:cNvSpPr>
            <a:spLocks noGrp="1"/>
          </p:cNvSpPr>
          <p:nvPr>
            <p:ph type="title"/>
          </p:nvPr>
        </p:nvSpPr>
        <p:spPr>
          <a:xfrm>
            <a:off x="1182905" y="660773"/>
            <a:ext cx="13817599" cy="1146048"/>
          </a:xfrm>
        </p:spPr>
        <p:txBody>
          <a:bodyPr>
            <a:normAutofit/>
          </a:bodyPr>
          <a:lstStyle/>
          <a:p>
            <a:r>
              <a:rPr lang="en-GB" sz="3600" dirty="0"/>
              <a:t>Publications</a:t>
            </a:r>
          </a:p>
        </p:txBody>
      </p:sp>
      <p:sp>
        <p:nvSpPr>
          <p:cNvPr id="5" name="Slide Number Placeholder 4">
            <a:extLst>
              <a:ext uri="{FF2B5EF4-FFF2-40B4-BE49-F238E27FC236}">
                <a16:creationId xmlns:a16="http://schemas.microsoft.com/office/drawing/2014/main" id="{2A53F79C-3162-4567-9554-3418000385EE}"/>
              </a:ext>
            </a:extLst>
          </p:cNvPr>
          <p:cNvSpPr>
            <a:spLocks noGrp="1"/>
          </p:cNvSpPr>
          <p:nvPr>
            <p:ph type="sldNum" sz="quarter" idx="4"/>
          </p:nvPr>
        </p:nvSpPr>
        <p:spPr/>
        <p:txBody>
          <a:bodyPr/>
          <a:lstStyle/>
          <a:p>
            <a:fld id="{40FC62D0-A2F2-4BF8-8DAC-E86C11000EC3}" type="slidenum">
              <a:rPr lang="en-GB" smtClean="0"/>
              <a:pPr/>
              <a:t>3</a:t>
            </a:fld>
            <a:endParaRPr lang="en-GB"/>
          </a:p>
        </p:txBody>
      </p:sp>
    </p:spTree>
    <p:extLst>
      <p:ext uri="{BB962C8B-B14F-4D97-AF65-F5344CB8AC3E}">
        <p14:creationId xmlns:p14="http://schemas.microsoft.com/office/powerpoint/2010/main" val="2454949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42A222-9F50-4C23-999E-B7758F77F3BD}"/>
              </a:ext>
            </a:extLst>
          </p:cNvPr>
          <p:cNvSpPr>
            <a:spLocks noGrp="1"/>
          </p:cNvSpPr>
          <p:nvPr>
            <p:ph sz="quarter" idx="13"/>
          </p:nvPr>
        </p:nvSpPr>
        <p:spPr>
          <a:xfrm>
            <a:off x="1104904" y="1806821"/>
            <a:ext cx="14020800" cy="5530358"/>
          </a:xfrm>
        </p:spPr>
        <p:txBody>
          <a:bodyPr/>
          <a:lstStyle/>
          <a:p>
            <a:r>
              <a:rPr lang="en-GB" sz="2400" dirty="0">
                <a:solidFill>
                  <a:schemeClr val="tx2"/>
                </a:solidFill>
              </a:rPr>
              <a:t>T-1 Initial Auction Information Pack lacking parameters</a:t>
            </a:r>
          </a:p>
          <a:p>
            <a:pPr lvl="1"/>
            <a:r>
              <a:rPr lang="en-GB" sz="2000" dirty="0">
                <a:solidFill>
                  <a:schemeClr val="tx1"/>
                </a:solidFill>
              </a:rPr>
              <a:t>No values were given for the capacity requirement or demand curve - these were published as "Indicative" when they should have been "final" values. </a:t>
            </a:r>
          </a:p>
          <a:p>
            <a:pPr lvl="1"/>
            <a:r>
              <a:rPr lang="en-GB" sz="2000" dirty="0">
                <a:solidFill>
                  <a:schemeClr val="tx1"/>
                </a:solidFill>
              </a:rPr>
              <a:t>No demand curve meant an informed decision around opting-out couldn’t be made.</a:t>
            </a:r>
          </a:p>
          <a:p>
            <a:pPr lvl="1"/>
            <a:r>
              <a:rPr lang="en-GB" sz="2000" dirty="0">
                <a:solidFill>
                  <a:schemeClr val="tx1"/>
                </a:solidFill>
              </a:rPr>
              <a:t>No useful information on auction parameters published until the FAIP, leaving very short timescale for analysis</a:t>
            </a:r>
          </a:p>
          <a:p>
            <a:pPr marL="609585" lvl="1" indent="0">
              <a:buNone/>
            </a:pPr>
            <a:endParaRPr lang="en-GB" sz="2000" dirty="0">
              <a:solidFill>
                <a:schemeClr val="tx1"/>
              </a:solidFill>
            </a:endParaRPr>
          </a:p>
          <a:p>
            <a:r>
              <a:rPr lang="en-GB" sz="2400" dirty="0">
                <a:solidFill>
                  <a:schemeClr val="tx2"/>
                </a:solidFill>
              </a:rPr>
              <a:t>T-4 IAIP</a:t>
            </a:r>
          </a:p>
          <a:p>
            <a:pPr lvl="1"/>
            <a:r>
              <a:rPr lang="en-GB" sz="2000" dirty="0">
                <a:solidFill>
                  <a:schemeClr val="tx1"/>
                </a:solidFill>
              </a:rPr>
              <a:t>Same as above </a:t>
            </a:r>
          </a:p>
          <a:p>
            <a:pPr marL="609585" lvl="1" indent="0">
              <a:buNone/>
            </a:pPr>
            <a:endParaRPr lang="en-GB" sz="2000" dirty="0">
              <a:solidFill>
                <a:schemeClr val="tx1"/>
              </a:solidFill>
            </a:endParaRPr>
          </a:p>
          <a:p>
            <a:r>
              <a:rPr lang="en-GB" sz="2400" dirty="0">
                <a:solidFill>
                  <a:schemeClr val="tx2"/>
                </a:solidFill>
              </a:rPr>
              <a:t>FAIPs</a:t>
            </a:r>
          </a:p>
          <a:p>
            <a:pPr lvl="1"/>
            <a:r>
              <a:rPr lang="en-GB" sz="2000" dirty="0">
                <a:solidFill>
                  <a:schemeClr val="tx1"/>
                </a:solidFill>
              </a:rPr>
              <a:t>Similarly seen instances of lack of parameters, or indicative where final are expected under CMC</a:t>
            </a:r>
          </a:p>
          <a:p>
            <a:pPr marL="0" indent="0">
              <a:buNone/>
            </a:pPr>
            <a:endParaRPr lang="en-GB" sz="2000" dirty="0">
              <a:solidFill>
                <a:schemeClr val="tx1"/>
              </a:solidFill>
            </a:endParaRPr>
          </a:p>
          <a:p>
            <a:pPr marL="0" indent="0">
              <a:buNone/>
            </a:pPr>
            <a:r>
              <a:rPr lang="en-GB" sz="2000" dirty="0">
                <a:solidFill>
                  <a:schemeClr val="tx1"/>
                </a:solidFill>
              </a:rPr>
              <a:t>Example provided maps across between the CMC requirement and what has been provided in the IAIP. We have seen similar with final auction packs in some cases as well.</a:t>
            </a:r>
          </a:p>
        </p:txBody>
      </p:sp>
      <p:sp>
        <p:nvSpPr>
          <p:cNvPr id="3" name="Title 2">
            <a:extLst>
              <a:ext uri="{FF2B5EF4-FFF2-40B4-BE49-F238E27FC236}">
                <a16:creationId xmlns:a16="http://schemas.microsoft.com/office/drawing/2014/main" id="{F59637FB-51AA-493C-B863-3A55B319A0C8}"/>
              </a:ext>
            </a:extLst>
          </p:cNvPr>
          <p:cNvSpPr>
            <a:spLocks noGrp="1"/>
          </p:cNvSpPr>
          <p:nvPr>
            <p:ph type="title"/>
          </p:nvPr>
        </p:nvSpPr>
        <p:spPr>
          <a:xfrm>
            <a:off x="1219200" y="660773"/>
            <a:ext cx="13817599" cy="1146048"/>
          </a:xfrm>
        </p:spPr>
        <p:txBody>
          <a:bodyPr>
            <a:normAutofit/>
          </a:bodyPr>
          <a:lstStyle/>
          <a:p>
            <a:r>
              <a:rPr lang="en-GB" sz="3600" dirty="0"/>
              <a:t>Auction information packs </a:t>
            </a:r>
          </a:p>
        </p:txBody>
      </p:sp>
      <p:sp>
        <p:nvSpPr>
          <p:cNvPr id="5" name="Slide Number Placeholder 4">
            <a:extLst>
              <a:ext uri="{FF2B5EF4-FFF2-40B4-BE49-F238E27FC236}">
                <a16:creationId xmlns:a16="http://schemas.microsoft.com/office/drawing/2014/main" id="{A0DC533B-FDD2-4A33-AD3E-EA4745047EB0}"/>
              </a:ext>
            </a:extLst>
          </p:cNvPr>
          <p:cNvSpPr>
            <a:spLocks noGrp="1"/>
          </p:cNvSpPr>
          <p:nvPr>
            <p:ph type="sldNum" sz="quarter" idx="4"/>
          </p:nvPr>
        </p:nvSpPr>
        <p:spPr/>
        <p:txBody>
          <a:bodyPr/>
          <a:lstStyle/>
          <a:p>
            <a:fld id="{40FC62D0-A2F2-4BF8-8DAC-E86C11000EC3}" type="slidenum">
              <a:rPr lang="en-GB" smtClean="0"/>
              <a:pPr/>
              <a:t>4</a:t>
            </a:fld>
            <a:endParaRPr lang="en-GB"/>
          </a:p>
        </p:txBody>
      </p:sp>
    </p:spTree>
    <p:extLst>
      <p:ext uri="{BB962C8B-B14F-4D97-AF65-F5344CB8AC3E}">
        <p14:creationId xmlns:p14="http://schemas.microsoft.com/office/powerpoint/2010/main" val="1981877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8F07825-76E1-488D-A1E8-E19F78D02E26}"/>
              </a:ext>
            </a:extLst>
          </p:cNvPr>
          <p:cNvGraphicFramePr>
            <a:graphicFrameLocks noGrp="1"/>
          </p:cNvGraphicFramePr>
          <p:nvPr>
            <p:ph sz="quarter" idx="12"/>
            <p:extLst>
              <p:ext uri="{D42A27DB-BD31-4B8C-83A1-F6EECF244321}">
                <p14:modId xmlns:p14="http://schemas.microsoft.com/office/powerpoint/2010/main" val="2434984900"/>
              </p:ext>
            </p:extLst>
          </p:nvPr>
        </p:nvGraphicFramePr>
        <p:xfrm>
          <a:off x="939114" y="51029"/>
          <a:ext cx="11800701" cy="8136807"/>
        </p:xfrm>
        <a:graphic>
          <a:graphicData uri="http://schemas.openxmlformats.org/drawingml/2006/table">
            <a:tbl>
              <a:tblPr firstRow="1" firstCol="1" bandRow="1">
                <a:tableStyleId>{5C22544A-7EE6-4342-B048-85BDC9FD1C3A}</a:tableStyleId>
              </a:tblPr>
              <a:tblGrid>
                <a:gridCol w="1907760">
                  <a:extLst>
                    <a:ext uri="{9D8B030D-6E8A-4147-A177-3AD203B41FA5}">
                      <a16:colId xmlns:a16="http://schemas.microsoft.com/office/drawing/2014/main" val="4248008228"/>
                    </a:ext>
                  </a:extLst>
                </a:gridCol>
                <a:gridCol w="1922832">
                  <a:extLst>
                    <a:ext uri="{9D8B030D-6E8A-4147-A177-3AD203B41FA5}">
                      <a16:colId xmlns:a16="http://schemas.microsoft.com/office/drawing/2014/main" val="1788854969"/>
                    </a:ext>
                  </a:extLst>
                </a:gridCol>
                <a:gridCol w="2135306">
                  <a:extLst>
                    <a:ext uri="{9D8B030D-6E8A-4147-A177-3AD203B41FA5}">
                      <a16:colId xmlns:a16="http://schemas.microsoft.com/office/drawing/2014/main" val="4240104681"/>
                    </a:ext>
                  </a:extLst>
                </a:gridCol>
                <a:gridCol w="1922832">
                  <a:extLst>
                    <a:ext uri="{9D8B030D-6E8A-4147-A177-3AD203B41FA5}">
                      <a16:colId xmlns:a16="http://schemas.microsoft.com/office/drawing/2014/main" val="998284745"/>
                    </a:ext>
                  </a:extLst>
                </a:gridCol>
                <a:gridCol w="1922832">
                  <a:extLst>
                    <a:ext uri="{9D8B030D-6E8A-4147-A177-3AD203B41FA5}">
                      <a16:colId xmlns:a16="http://schemas.microsoft.com/office/drawing/2014/main" val="1034548807"/>
                    </a:ext>
                  </a:extLst>
                </a:gridCol>
                <a:gridCol w="1989139">
                  <a:extLst>
                    <a:ext uri="{9D8B030D-6E8A-4147-A177-3AD203B41FA5}">
                      <a16:colId xmlns:a16="http://schemas.microsoft.com/office/drawing/2014/main" val="1355359265"/>
                    </a:ext>
                  </a:extLst>
                </a:gridCol>
              </a:tblGrid>
              <a:tr h="421340">
                <a:tc>
                  <a:txBody>
                    <a:bodyPr/>
                    <a:lstStyle/>
                    <a:p>
                      <a:pPr>
                        <a:lnSpc>
                          <a:spcPct val="105000"/>
                        </a:lnSpc>
                      </a:pPr>
                      <a:r>
                        <a:rPr lang="en-GB" sz="1400">
                          <a:effectLst/>
                        </a:rPr>
                        <a:t>Code Item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dirty="0">
                          <a:effectLst/>
                        </a:rPr>
                        <a:t>IAIP CODE</a:t>
                      </a:r>
                      <a:endParaRPr lang="en-GB" sz="1600" dirty="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dirty="0">
                          <a:effectLst/>
                        </a:rPr>
                        <a:t>IAIP T-1 2022/2023</a:t>
                      </a:r>
                      <a:endParaRPr lang="en-GB" sz="1600" dirty="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IAIP T-4 2024/2025</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IAIP T-4 2022/2023</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IAIP T-1 20/21; T-2 21/22; T-4 23/24</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173347120"/>
                  </a:ext>
                </a:extLst>
              </a:tr>
              <a:tr h="205626">
                <a:tc>
                  <a:txBody>
                    <a:bodyPr/>
                    <a:lstStyle/>
                    <a:p>
                      <a:pPr>
                        <a:lnSpc>
                          <a:spcPct val="105000"/>
                        </a:lnSpc>
                      </a:pPr>
                      <a:r>
                        <a:rPr lang="en-GB" sz="1400">
                          <a:effectLst/>
                        </a:rPr>
                        <a:t>De-Rating Curves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dirty="0">
                          <a:solidFill>
                            <a:srgbClr val="FF0000"/>
                          </a:solidFill>
                          <a:effectLst/>
                        </a:rPr>
                        <a:t>Indicative  </a:t>
                      </a:r>
                      <a:endParaRPr lang="en-GB" sz="1600" dirty="0">
                        <a:solidFill>
                          <a:srgbClr val="FF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2614024279"/>
                  </a:ext>
                </a:extLst>
              </a:tr>
              <a:tr h="421340">
                <a:tc>
                  <a:txBody>
                    <a:bodyPr/>
                    <a:lstStyle/>
                    <a:p>
                      <a:pPr>
                        <a:lnSpc>
                          <a:spcPct val="105000"/>
                        </a:lnSpc>
                      </a:pPr>
                      <a:r>
                        <a:rPr lang="en-GB" sz="1400">
                          <a:effectLst/>
                        </a:rPr>
                        <a:t>Capacity Requirement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dirty="0">
                          <a:solidFill>
                            <a:srgbClr val="FF0000"/>
                          </a:solidFill>
                          <a:effectLst/>
                        </a:rPr>
                        <a:t>Indicative</a:t>
                      </a:r>
                      <a:endParaRPr lang="en-GB" sz="1600" dirty="0">
                        <a:solidFill>
                          <a:srgbClr val="FF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395527756"/>
                  </a:ext>
                </a:extLst>
              </a:tr>
              <a:tr h="421340">
                <a:tc>
                  <a:txBody>
                    <a:bodyPr/>
                    <a:lstStyle/>
                    <a:p>
                      <a:pPr>
                        <a:lnSpc>
                          <a:spcPct val="105000"/>
                        </a:lnSpc>
                      </a:pPr>
                      <a:r>
                        <a:rPr lang="en-GB" sz="1400">
                          <a:effectLst/>
                        </a:rPr>
                        <a:t>Indicative Demand Curve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Indicative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dirty="0">
                          <a:solidFill>
                            <a:srgbClr val="FF0000"/>
                          </a:solidFill>
                          <a:effectLst/>
                        </a:rPr>
                        <a:t>Indicative * (no values provided)</a:t>
                      </a:r>
                      <a:endParaRPr lang="en-GB" sz="1600" dirty="0">
                        <a:solidFill>
                          <a:srgbClr val="FF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Indicative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Indicative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Indicative </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3990906491"/>
                  </a:ext>
                </a:extLst>
              </a:tr>
              <a:tr h="421340">
                <a:tc>
                  <a:txBody>
                    <a:bodyPr/>
                    <a:lstStyle/>
                    <a:p>
                      <a:pPr>
                        <a:lnSpc>
                          <a:spcPct val="105000"/>
                        </a:lnSpc>
                      </a:pPr>
                      <a:r>
                        <a:rPr lang="en-GB" sz="1400">
                          <a:effectLst/>
                        </a:rPr>
                        <a:t>Locational Capacity Constraint Areas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3450977098"/>
                  </a:ext>
                </a:extLst>
              </a:tr>
              <a:tr h="637054">
                <a:tc>
                  <a:txBody>
                    <a:bodyPr/>
                    <a:lstStyle/>
                    <a:p>
                      <a:pPr>
                        <a:lnSpc>
                          <a:spcPct val="105000"/>
                        </a:lnSpc>
                      </a:pPr>
                      <a:r>
                        <a:rPr lang="en-GB" sz="1400">
                          <a:effectLst/>
                        </a:rPr>
                        <a:t>Locational Capacity Constraint Required Quantities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Values not included in IAIP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Values not included in IAIP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Values not included in IAIP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Values not included in IAIP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Values not included in IAIP </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3518072396"/>
                  </a:ext>
                </a:extLst>
              </a:tr>
              <a:tr h="460996">
                <a:tc>
                  <a:txBody>
                    <a:bodyPr/>
                    <a:lstStyle/>
                    <a:p>
                      <a:pPr>
                        <a:lnSpc>
                          <a:spcPct val="105000"/>
                        </a:lnSpc>
                      </a:pPr>
                      <a:r>
                        <a:rPr lang="en-GB" sz="1400">
                          <a:effectLst/>
                        </a:rPr>
                        <a:t>Awarded Capacity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(total procured at the date of the IAIP)</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dirty="0">
                          <a:solidFill>
                            <a:srgbClr val="FF0000"/>
                          </a:solidFill>
                          <a:effectLst/>
                        </a:rPr>
                        <a:t>Indicative</a:t>
                      </a:r>
                      <a:endParaRPr lang="en-GB" sz="1600" dirty="0">
                        <a:solidFill>
                          <a:srgbClr val="FF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dirty="0">
                          <a:solidFill>
                            <a:srgbClr val="FF0000"/>
                          </a:solidFill>
                          <a:effectLst/>
                        </a:rPr>
                        <a:t>Indicative</a:t>
                      </a:r>
                      <a:endParaRPr lang="en-GB" sz="1600" dirty="0">
                        <a:solidFill>
                          <a:srgbClr val="FF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2395306485"/>
                  </a:ext>
                </a:extLst>
              </a:tr>
              <a:tr h="205626">
                <a:tc>
                  <a:txBody>
                    <a:bodyPr/>
                    <a:lstStyle/>
                    <a:p>
                      <a:pPr>
                        <a:lnSpc>
                          <a:spcPct val="105000"/>
                        </a:lnSpc>
                      </a:pPr>
                      <a:r>
                        <a:rPr lang="en-GB" sz="1400">
                          <a:effectLst/>
                        </a:rPr>
                        <a:t>Auction Price Cap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606400326"/>
                  </a:ext>
                </a:extLst>
              </a:tr>
              <a:tr h="421340">
                <a:tc>
                  <a:txBody>
                    <a:bodyPr/>
                    <a:lstStyle/>
                    <a:p>
                      <a:pPr>
                        <a:lnSpc>
                          <a:spcPct val="105000"/>
                        </a:lnSpc>
                      </a:pPr>
                      <a:r>
                        <a:rPr lang="en-GB" sz="1400">
                          <a:effectLst/>
                        </a:rPr>
                        <a:t>Existing Capacity Price Cap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1273205867"/>
                  </a:ext>
                </a:extLst>
              </a:tr>
              <a:tr h="637054">
                <a:tc>
                  <a:txBody>
                    <a:bodyPr/>
                    <a:lstStyle/>
                    <a:p>
                      <a:pPr>
                        <a:lnSpc>
                          <a:spcPct val="105000"/>
                        </a:lnSpc>
                      </a:pPr>
                      <a:r>
                        <a:rPr lang="en-GB" sz="1400">
                          <a:effectLst/>
                        </a:rPr>
                        <a:t>New Capacity Investment Rate Threshold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1476374368"/>
                  </a:ext>
                </a:extLst>
              </a:tr>
              <a:tr h="421340">
                <a:tc>
                  <a:txBody>
                    <a:bodyPr/>
                    <a:lstStyle/>
                    <a:p>
                      <a:pPr>
                        <a:lnSpc>
                          <a:spcPct val="105000"/>
                        </a:lnSpc>
                      </a:pPr>
                      <a:r>
                        <a:rPr lang="en-GB" sz="1400">
                          <a:effectLst/>
                        </a:rPr>
                        <a:t>Annual Stop-Loss Limit Factor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2693208975"/>
                  </a:ext>
                </a:extLst>
              </a:tr>
              <a:tr h="460996">
                <a:tc>
                  <a:txBody>
                    <a:bodyPr/>
                    <a:lstStyle/>
                    <a:p>
                      <a:pPr>
                        <a:lnSpc>
                          <a:spcPct val="105000"/>
                        </a:lnSpc>
                      </a:pPr>
                      <a:r>
                        <a:rPr lang="en-GB" sz="1400">
                          <a:effectLst/>
                        </a:rPr>
                        <a:t>Billing Period Stop-Loss Limit Factor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2665082230"/>
                  </a:ext>
                </a:extLst>
              </a:tr>
              <a:tr h="637054">
                <a:tc>
                  <a:txBody>
                    <a:bodyPr/>
                    <a:lstStyle/>
                    <a:p>
                      <a:pPr>
                        <a:lnSpc>
                          <a:spcPct val="105000"/>
                        </a:lnSpc>
                      </a:pPr>
                      <a:r>
                        <a:rPr lang="en-GB" sz="1400">
                          <a:effectLst/>
                        </a:rPr>
                        <a:t>Annual Capacity Payment Exchange Rate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Indicative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Indicative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Indicative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Indicative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Indicative </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3836242678"/>
                  </a:ext>
                </a:extLst>
              </a:tr>
              <a:tr h="421340">
                <a:tc>
                  <a:txBody>
                    <a:bodyPr/>
                    <a:lstStyle/>
                    <a:p>
                      <a:pPr>
                        <a:lnSpc>
                          <a:spcPct val="105000"/>
                        </a:lnSpc>
                      </a:pPr>
                      <a:r>
                        <a:rPr lang="en-GB" sz="1400">
                          <a:effectLst/>
                        </a:rPr>
                        <a:t>Increase and Decrease Tolerance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2313460459"/>
                  </a:ext>
                </a:extLst>
              </a:tr>
              <a:tr h="421340">
                <a:tc>
                  <a:txBody>
                    <a:bodyPr/>
                    <a:lstStyle/>
                    <a:p>
                      <a:pPr>
                        <a:lnSpc>
                          <a:spcPct val="105000"/>
                        </a:lnSpc>
                      </a:pPr>
                      <a:r>
                        <a:rPr lang="en-GB" sz="1400">
                          <a:effectLst/>
                        </a:rPr>
                        <a:t>Performance Securities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3057360204"/>
                  </a:ext>
                </a:extLst>
              </a:tr>
              <a:tr h="205626">
                <a:tc>
                  <a:txBody>
                    <a:bodyPr/>
                    <a:lstStyle/>
                    <a:p>
                      <a:pPr>
                        <a:lnSpc>
                          <a:spcPct val="105000"/>
                        </a:lnSpc>
                      </a:pPr>
                      <a:r>
                        <a:rPr lang="en-GB" sz="1400">
                          <a:effectLst/>
                        </a:rPr>
                        <a:t>Termination Charges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1162302850"/>
                  </a:ext>
                </a:extLst>
              </a:tr>
              <a:tr h="421340">
                <a:tc>
                  <a:txBody>
                    <a:bodyPr/>
                    <a:lstStyle/>
                    <a:p>
                      <a:pPr>
                        <a:lnSpc>
                          <a:spcPct val="105000"/>
                        </a:lnSpc>
                      </a:pPr>
                      <a:r>
                        <a:rPr lang="en-GB" sz="1400">
                          <a:effectLst/>
                        </a:rPr>
                        <a:t>Administered Scarcity Price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Anticipated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Anticipated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Anticipated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Anticipated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Anticipated </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3431005093"/>
                  </a:ext>
                </a:extLst>
              </a:tr>
              <a:tr h="205626">
                <a:tc>
                  <a:txBody>
                    <a:bodyPr/>
                    <a:lstStyle/>
                    <a:p>
                      <a:pPr>
                        <a:lnSpc>
                          <a:spcPct val="105000"/>
                        </a:lnSpc>
                      </a:pPr>
                      <a:r>
                        <a:rPr lang="en-GB" sz="1400">
                          <a:effectLst/>
                        </a:rPr>
                        <a:t>Strike Price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Anticipated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Anticipated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Anticipated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Anticipated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Anticipated </a:t>
                      </a:r>
                      <a:endParaRPr lang="en-GB" sz="160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616602371"/>
                  </a:ext>
                </a:extLst>
              </a:tr>
              <a:tr h="421340">
                <a:tc>
                  <a:txBody>
                    <a:bodyPr/>
                    <a:lstStyle/>
                    <a:p>
                      <a:pPr>
                        <a:lnSpc>
                          <a:spcPct val="105000"/>
                        </a:lnSpc>
                      </a:pPr>
                      <a:r>
                        <a:rPr lang="en-GB" sz="1400">
                          <a:effectLst/>
                        </a:rPr>
                        <a:t>Capacity Auction Timetable </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Final (subject to section D.2)</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Indicative</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Indicative</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a:effectLst/>
                        </a:rPr>
                        <a:t>Indicative</a:t>
                      </a:r>
                      <a:endParaRPr lang="en-GB" sz="1600">
                        <a:solidFill>
                          <a:srgbClr val="000000"/>
                        </a:solidFill>
                        <a:effectLst/>
                        <a:latin typeface="Calibri" panose="020F0502020204030204" pitchFamily="34" charset="0"/>
                        <a:ea typeface="Calibri" panose="020F0502020204030204" pitchFamily="34" charset="0"/>
                      </a:endParaRPr>
                    </a:p>
                  </a:txBody>
                  <a:tcPr marL="32534" marR="32534" marT="0" marB="0"/>
                </a:tc>
                <a:tc>
                  <a:txBody>
                    <a:bodyPr/>
                    <a:lstStyle/>
                    <a:p>
                      <a:pPr>
                        <a:lnSpc>
                          <a:spcPct val="105000"/>
                        </a:lnSpc>
                      </a:pPr>
                      <a:r>
                        <a:rPr lang="en-GB" sz="1400" dirty="0">
                          <a:effectLst/>
                        </a:rPr>
                        <a:t>Indicative</a:t>
                      </a:r>
                      <a:endParaRPr lang="en-GB" sz="1600" dirty="0">
                        <a:solidFill>
                          <a:srgbClr val="000000"/>
                        </a:solidFill>
                        <a:effectLst/>
                        <a:latin typeface="Calibri" panose="020F0502020204030204" pitchFamily="34" charset="0"/>
                        <a:ea typeface="Calibri" panose="020F0502020204030204" pitchFamily="34" charset="0"/>
                      </a:endParaRPr>
                    </a:p>
                  </a:txBody>
                  <a:tcPr marL="0" marR="0" marT="0" marB="0"/>
                </a:tc>
                <a:extLst>
                  <a:ext uri="{0D108BD9-81ED-4DB2-BD59-A6C34878D82A}">
                    <a16:rowId xmlns:a16="http://schemas.microsoft.com/office/drawing/2014/main" val="3043703251"/>
                  </a:ext>
                </a:extLst>
              </a:tr>
            </a:tbl>
          </a:graphicData>
        </a:graphic>
      </p:graphicFrame>
      <p:sp>
        <p:nvSpPr>
          <p:cNvPr id="4" name="Slide Number Placeholder 3">
            <a:extLst>
              <a:ext uri="{FF2B5EF4-FFF2-40B4-BE49-F238E27FC236}">
                <a16:creationId xmlns:a16="http://schemas.microsoft.com/office/drawing/2014/main" id="{D083ED3C-C759-4960-8BDD-D5AEB2CD8BDD}"/>
              </a:ext>
            </a:extLst>
          </p:cNvPr>
          <p:cNvSpPr>
            <a:spLocks noGrp="1"/>
          </p:cNvSpPr>
          <p:nvPr>
            <p:ph type="sldNum" sz="quarter" idx="4"/>
          </p:nvPr>
        </p:nvSpPr>
        <p:spPr/>
        <p:txBody>
          <a:bodyPr/>
          <a:lstStyle/>
          <a:p>
            <a:fld id="{40FC62D0-A2F2-4BF8-8DAC-E86C11000EC3}" type="slidenum">
              <a:rPr lang="en-GB" smtClean="0"/>
              <a:pPr/>
              <a:t>5</a:t>
            </a:fld>
            <a:endParaRPr lang="en-GB"/>
          </a:p>
        </p:txBody>
      </p:sp>
    </p:spTree>
    <p:extLst>
      <p:ext uri="{BB962C8B-B14F-4D97-AF65-F5344CB8AC3E}">
        <p14:creationId xmlns:p14="http://schemas.microsoft.com/office/powerpoint/2010/main" val="389081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42A222-9F50-4C23-999E-B7758F77F3BD}"/>
              </a:ext>
            </a:extLst>
          </p:cNvPr>
          <p:cNvSpPr>
            <a:spLocks noGrp="1"/>
          </p:cNvSpPr>
          <p:nvPr>
            <p:ph sz="quarter" idx="13"/>
          </p:nvPr>
        </p:nvSpPr>
        <p:spPr/>
        <p:txBody>
          <a:bodyPr/>
          <a:lstStyle/>
          <a:p>
            <a:pPr marL="0" indent="0">
              <a:buNone/>
            </a:pPr>
            <a:r>
              <a:rPr lang="en-GB" sz="2000" dirty="0">
                <a:solidFill>
                  <a:schemeClr val="tx1"/>
                </a:solidFill>
                <a:latin typeface="+mn-lt"/>
              </a:rPr>
              <a:t>Separate from specific issues in process, we want to call out specifically that there are additional issues with process:</a:t>
            </a:r>
          </a:p>
          <a:p>
            <a:r>
              <a:rPr lang="en-GB" sz="2000" dirty="0">
                <a:solidFill>
                  <a:schemeClr val="tx1"/>
                </a:solidFill>
                <a:latin typeface="+mn-lt"/>
              </a:rPr>
              <a:t>Secondary trading register—3 years late  (CMC “in a reasonable time”). Published right before T-1 auction (annoying and lost in all the other documentation for T-1)</a:t>
            </a:r>
          </a:p>
          <a:p>
            <a:r>
              <a:rPr lang="en-GB" sz="2000" dirty="0">
                <a:effectLst/>
                <a:latin typeface="+mn-lt"/>
                <a:ea typeface="Calibri" panose="020F0502020204030204" pitchFamily="34" charset="0"/>
              </a:rPr>
              <a:t>timeline to do any analysis and form bids for the auctions has been squeezed going forward (T-3) from the month we saw for the 24/25 T-4 to only a week (5 working days). Which really doesn’t give time for delays or errors.</a:t>
            </a:r>
          </a:p>
          <a:p>
            <a:r>
              <a:rPr lang="en-GB" sz="2000" dirty="0">
                <a:solidFill>
                  <a:schemeClr val="tx1"/>
                </a:solidFill>
                <a:latin typeface="+mn-lt"/>
              </a:rPr>
              <a:t>Accuracy of information packs: labelling and background derivation</a:t>
            </a:r>
            <a:endParaRPr lang="en-GB" dirty="0">
              <a:solidFill>
                <a:schemeClr val="tx1"/>
              </a:solidFill>
            </a:endParaRPr>
          </a:p>
        </p:txBody>
      </p:sp>
      <p:sp>
        <p:nvSpPr>
          <p:cNvPr id="3" name="Title 2">
            <a:extLst>
              <a:ext uri="{FF2B5EF4-FFF2-40B4-BE49-F238E27FC236}">
                <a16:creationId xmlns:a16="http://schemas.microsoft.com/office/drawing/2014/main" id="{F59637FB-51AA-493C-B863-3A55B319A0C8}"/>
              </a:ext>
            </a:extLst>
          </p:cNvPr>
          <p:cNvSpPr>
            <a:spLocks noGrp="1"/>
          </p:cNvSpPr>
          <p:nvPr>
            <p:ph type="title"/>
          </p:nvPr>
        </p:nvSpPr>
        <p:spPr>
          <a:xfrm>
            <a:off x="1219200" y="660773"/>
            <a:ext cx="13817599" cy="1146048"/>
          </a:xfrm>
        </p:spPr>
        <p:txBody>
          <a:bodyPr>
            <a:normAutofit/>
          </a:bodyPr>
          <a:lstStyle/>
          <a:p>
            <a:r>
              <a:rPr lang="en-GB" sz="3600" dirty="0"/>
              <a:t>Process delays</a:t>
            </a:r>
          </a:p>
        </p:txBody>
      </p:sp>
      <p:sp>
        <p:nvSpPr>
          <p:cNvPr id="5" name="Slide Number Placeholder 4">
            <a:extLst>
              <a:ext uri="{FF2B5EF4-FFF2-40B4-BE49-F238E27FC236}">
                <a16:creationId xmlns:a16="http://schemas.microsoft.com/office/drawing/2014/main" id="{A0DC533B-FDD2-4A33-AD3E-EA4745047EB0}"/>
              </a:ext>
            </a:extLst>
          </p:cNvPr>
          <p:cNvSpPr>
            <a:spLocks noGrp="1"/>
          </p:cNvSpPr>
          <p:nvPr>
            <p:ph type="sldNum" sz="quarter" idx="4"/>
          </p:nvPr>
        </p:nvSpPr>
        <p:spPr/>
        <p:txBody>
          <a:bodyPr/>
          <a:lstStyle/>
          <a:p>
            <a:fld id="{40FC62D0-A2F2-4BF8-8DAC-E86C11000EC3}" type="slidenum">
              <a:rPr lang="en-GB" smtClean="0"/>
              <a:pPr/>
              <a:t>6</a:t>
            </a:fld>
            <a:endParaRPr lang="en-GB"/>
          </a:p>
        </p:txBody>
      </p:sp>
    </p:spTree>
    <p:extLst>
      <p:ext uri="{BB962C8B-B14F-4D97-AF65-F5344CB8AC3E}">
        <p14:creationId xmlns:p14="http://schemas.microsoft.com/office/powerpoint/2010/main" val="4191735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42A222-9F50-4C23-999E-B7758F77F3BD}"/>
              </a:ext>
            </a:extLst>
          </p:cNvPr>
          <p:cNvSpPr>
            <a:spLocks noGrp="1"/>
          </p:cNvSpPr>
          <p:nvPr>
            <p:ph sz="quarter" idx="13"/>
          </p:nvPr>
        </p:nvSpPr>
        <p:spPr/>
        <p:txBody>
          <a:bodyPr/>
          <a:lstStyle/>
          <a:p>
            <a:r>
              <a:rPr lang="en-GB" sz="2000" dirty="0">
                <a:solidFill>
                  <a:schemeClr val="tx1"/>
                </a:solidFill>
              </a:rPr>
              <a:t>Preference is for these issues to be resolved via CMC modifications, as a group. Mods that could be developed </a:t>
            </a:r>
            <a:r>
              <a:rPr lang="en-GB" sz="2000">
                <a:solidFill>
                  <a:schemeClr val="tx1"/>
                </a:solidFill>
              </a:rPr>
              <a:t>could cover:</a:t>
            </a:r>
            <a:endParaRPr lang="en-GB" sz="2000" dirty="0">
              <a:solidFill>
                <a:schemeClr val="tx1"/>
              </a:solidFill>
            </a:endParaRPr>
          </a:p>
          <a:p>
            <a:pPr lvl="1"/>
            <a:r>
              <a:rPr lang="en-GB" sz="2000" dirty="0">
                <a:solidFill>
                  <a:schemeClr val="tx1"/>
                </a:solidFill>
              </a:rPr>
              <a:t>More binding timeline delivery requirements under CMC (some of which covered in proposed mods from Energia)</a:t>
            </a:r>
          </a:p>
          <a:p>
            <a:pPr lvl="1"/>
            <a:r>
              <a:rPr lang="en-GB" sz="2000" dirty="0">
                <a:solidFill>
                  <a:schemeClr val="tx1"/>
                </a:solidFill>
              </a:rPr>
              <a:t>Clear requirements for specific data to be made public </a:t>
            </a:r>
          </a:p>
          <a:p>
            <a:pPr lvl="1"/>
            <a:r>
              <a:rPr lang="en-GB" sz="2000" dirty="0">
                <a:solidFill>
                  <a:schemeClr val="tx1"/>
                </a:solidFill>
              </a:rPr>
              <a:t>Clarity as to how “final” can become indicative and what recourse there is</a:t>
            </a:r>
          </a:p>
          <a:p>
            <a:pPr lvl="1"/>
            <a:r>
              <a:rPr lang="en-GB" sz="2000" dirty="0">
                <a:solidFill>
                  <a:schemeClr val="tx1"/>
                </a:solidFill>
              </a:rPr>
              <a:t>Clearer explanation where changes are made </a:t>
            </a:r>
          </a:p>
          <a:p>
            <a:pPr lvl="1"/>
            <a:endParaRPr lang="en-GB" dirty="0">
              <a:solidFill>
                <a:schemeClr val="tx1"/>
              </a:solidFill>
            </a:endParaRPr>
          </a:p>
        </p:txBody>
      </p:sp>
      <p:sp>
        <p:nvSpPr>
          <p:cNvPr id="3" name="Title 2">
            <a:extLst>
              <a:ext uri="{FF2B5EF4-FFF2-40B4-BE49-F238E27FC236}">
                <a16:creationId xmlns:a16="http://schemas.microsoft.com/office/drawing/2014/main" id="{F59637FB-51AA-493C-B863-3A55B319A0C8}"/>
              </a:ext>
            </a:extLst>
          </p:cNvPr>
          <p:cNvSpPr>
            <a:spLocks noGrp="1"/>
          </p:cNvSpPr>
          <p:nvPr>
            <p:ph type="title"/>
          </p:nvPr>
        </p:nvSpPr>
        <p:spPr>
          <a:xfrm>
            <a:off x="1219200" y="660773"/>
            <a:ext cx="13817599" cy="1146048"/>
          </a:xfrm>
        </p:spPr>
        <p:txBody>
          <a:bodyPr/>
          <a:lstStyle/>
          <a:p>
            <a:r>
              <a:rPr lang="en-GB" dirty="0"/>
              <a:t>Next steps</a:t>
            </a:r>
          </a:p>
        </p:txBody>
      </p:sp>
      <p:sp>
        <p:nvSpPr>
          <p:cNvPr id="5" name="Slide Number Placeholder 4">
            <a:extLst>
              <a:ext uri="{FF2B5EF4-FFF2-40B4-BE49-F238E27FC236}">
                <a16:creationId xmlns:a16="http://schemas.microsoft.com/office/drawing/2014/main" id="{A0DC533B-FDD2-4A33-AD3E-EA4745047EB0}"/>
              </a:ext>
            </a:extLst>
          </p:cNvPr>
          <p:cNvSpPr>
            <a:spLocks noGrp="1"/>
          </p:cNvSpPr>
          <p:nvPr>
            <p:ph type="sldNum" sz="quarter" idx="4"/>
          </p:nvPr>
        </p:nvSpPr>
        <p:spPr/>
        <p:txBody>
          <a:bodyPr/>
          <a:lstStyle/>
          <a:p>
            <a:fld id="{40FC62D0-A2F2-4BF8-8DAC-E86C11000EC3}" type="slidenum">
              <a:rPr lang="en-GB" smtClean="0"/>
              <a:pPr/>
              <a:t>7</a:t>
            </a:fld>
            <a:endParaRPr lang="en-GB"/>
          </a:p>
        </p:txBody>
      </p:sp>
    </p:spTree>
    <p:extLst>
      <p:ext uri="{BB962C8B-B14F-4D97-AF65-F5344CB8AC3E}">
        <p14:creationId xmlns:p14="http://schemas.microsoft.com/office/powerpoint/2010/main" val="1915602341"/>
      </p:ext>
    </p:extLst>
  </p:cSld>
  <p:clrMapOvr>
    <a:masterClrMapping/>
  </p:clrMapOvr>
</p:sld>
</file>

<file path=ppt/theme/theme1.xml><?xml version="1.0" encoding="utf-8"?>
<a:theme xmlns:a="http://schemas.openxmlformats.org/drawingml/2006/main" name="SSE Master Slide">
  <a:themeElements>
    <a:clrScheme name="SSE Main Brand Colours">
      <a:dk1>
        <a:srgbClr val="000000"/>
      </a:dk1>
      <a:lt1>
        <a:srgbClr val="FFFFFF"/>
      </a:lt1>
      <a:dk2>
        <a:srgbClr val="002D72"/>
      </a:dk2>
      <a:lt2>
        <a:srgbClr val="FFFFFF"/>
      </a:lt2>
      <a:accent1>
        <a:srgbClr val="0097A9"/>
      </a:accent1>
      <a:accent2>
        <a:srgbClr val="A2B2C8"/>
      </a:accent2>
      <a:accent3>
        <a:srgbClr val="F6B21B"/>
      </a:accent3>
      <a:accent4>
        <a:srgbClr val="6BCABA"/>
      </a:accent4>
      <a:accent5>
        <a:srgbClr val="66C1CB"/>
      </a:accent5>
      <a:accent6>
        <a:srgbClr val="C7D1DE"/>
      </a:accent6>
      <a:hlink>
        <a:srgbClr val="33578E"/>
      </a:hlink>
      <a:folHlink>
        <a:srgbClr val="829A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_Group_PowerPoint_Template use" id="{E4657FDB-B5CC-4A41-BF6D-183D81AD8D22}" vid="{1F5C7FD9-EB8F-2541-9465-A7ED68755437}"/>
    </a:ext>
  </a:extLst>
</a:theme>
</file>

<file path=ppt/theme/theme2.xml><?xml version="1.0" encoding="utf-8"?>
<a:theme xmlns:a="http://schemas.openxmlformats.org/drawingml/2006/main" name="Icons and Image Placeholder">
  <a:themeElements>
    <a:clrScheme name="SSE Main Brand Colours">
      <a:dk1>
        <a:srgbClr val="000000"/>
      </a:dk1>
      <a:lt1>
        <a:srgbClr val="FFFFFF"/>
      </a:lt1>
      <a:dk2>
        <a:srgbClr val="002D72"/>
      </a:dk2>
      <a:lt2>
        <a:srgbClr val="FFFFFF"/>
      </a:lt2>
      <a:accent1>
        <a:srgbClr val="0097A9"/>
      </a:accent1>
      <a:accent2>
        <a:srgbClr val="A2B2C8"/>
      </a:accent2>
      <a:accent3>
        <a:srgbClr val="F6B21B"/>
      </a:accent3>
      <a:accent4>
        <a:srgbClr val="6BCABA"/>
      </a:accent4>
      <a:accent5>
        <a:srgbClr val="66C1CB"/>
      </a:accent5>
      <a:accent6>
        <a:srgbClr val="C7D1DE"/>
      </a:accent6>
      <a:hlink>
        <a:srgbClr val="33578E"/>
      </a:hlink>
      <a:folHlink>
        <a:srgbClr val="829A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_Group_PowerPoint_Template use" id="{E4657FDB-B5CC-4A41-BF6D-183D81AD8D22}" vid="{C6BF8F9C-AEB1-3448-88EE-7A4D43C01403}"/>
    </a:ext>
  </a:extLst>
</a:theme>
</file>

<file path=ppt/theme/theme3.xml><?xml version="1.0" encoding="utf-8"?>
<a:theme xmlns:a="http://schemas.openxmlformats.org/drawingml/2006/main" name="Document classification">
  <a:themeElements>
    <a:clrScheme name="SSE Main Brand Colours">
      <a:dk1>
        <a:srgbClr val="000000"/>
      </a:dk1>
      <a:lt1>
        <a:srgbClr val="FFFFFF"/>
      </a:lt1>
      <a:dk2>
        <a:srgbClr val="002D72"/>
      </a:dk2>
      <a:lt2>
        <a:srgbClr val="FFFFFF"/>
      </a:lt2>
      <a:accent1>
        <a:srgbClr val="0097A9"/>
      </a:accent1>
      <a:accent2>
        <a:srgbClr val="A2B2C8"/>
      </a:accent2>
      <a:accent3>
        <a:srgbClr val="F6B21B"/>
      </a:accent3>
      <a:accent4>
        <a:srgbClr val="6BCABA"/>
      </a:accent4>
      <a:accent5>
        <a:srgbClr val="66C1CB"/>
      </a:accent5>
      <a:accent6>
        <a:srgbClr val="C7D1DE"/>
      </a:accent6>
      <a:hlink>
        <a:srgbClr val="33578E"/>
      </a:hlink>
      <a:folHlink>
        <a:srgbClr val="829A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_Group_PowerPoint_Template use" id="{E4657FDB-B5CC-4A41-BF6D-183D81AD8D22}" vid="{05EC7FAB-F857-BA47-98ED-D4003E22998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A2A0C82F7B8747B70C33F61B833DFF" ma:contentTypeVersion="4" ma:contentTypeDescription="Create a new document." ma:contentTypeScope="" ma:versionID="2331e93df54febc6fa7deef0b864e70b">
  <xsd:schema xmlns:xsd="http://www.w3.org/2001/XMLSchema" xmlns:xs="http://www.w3.org/2001/XMLSchema" xmlns:p="http://schemas.microsoft.com/office/2006/metadata/properties" xmlns:ns2="1283353f-4043-4a21-87ce-d9c41bd662ac" targetNamespace="http://schemas.microsoft.com/office/2006/metadata/properties" ma:root="true" ma:fieldsID="5a2628ba1ea83aec7a88c2c2433538e0" ns2:_="">
    <xsd:import namespace="1283353f-4043-4a21-87ce-d9c41bd662a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3353f-4043-4a21-87ce-d9c41bd662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0C26788-4DC2-436E-8A96-8EFF94E1844A}">
  <ds:schemaRefs>
    <ds:schemaRef ds:uri="http://schemas.microsoft.com/sharepoint/v3/contenttype/forms"/>
  </ds:schemaRefs>
</ds:datastoreItem>
</file>

<file path=customXml/itemProps2.xml><?xml version="1.0" encoding="utf-8"?>
<ds:datastoreItem xmlns:ds="http://schemas.openxmlformats.org/officeDocument/2006/customXml" ds:itemID="{29DF87D6-3FFE-4291-85E8-FCC4092EF6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83353f-4043-4a21-87ce-d9c41bd662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F5F813-550E-4BB5-ADE3-752FACD4D223}">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1283353f-4043-4a21-87ce-d9c41bd662ac"/>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SSE Master Slide</Template>
  <TotalTime>10521</TotalTime>
  <Words>714</Words>
  <Application>Microsoft Office PowerPoint</Application>
  <PresentationFormat>Custom</PresentationFormat>
  <Paragraphs>161</Paragraphs>
  <Slides>7</Slides>
  <Notes>0</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7</vt:i4>
      </vt:variant>
    </vt:vector>
  </HeadingPairs>
  <TitlesOfParts>
    <vt:vector size="12" baseType="lpstr">
      <vt:lpstr>Arial</vt:lpstr>
      <vt:lpstr>Calibri</vt:lpstr>
      <vt:lpstr>SSE Master Slide</vt:lpstr>
      <vt:lpstr>Icons and Image Placeholder</vt:lpstr>
      <vt:lpstr>Document classification</vt:lpstr>
      <vt:lpstr>PowerPoint Presentation</vt:lpstr>
      <vt:lpstr>rationale</vt:lpstr>
      <vt:lpstr>Publications</vt:lpstr>
      <vt:lpstr>Auction information packs </vt:lpstr>
      <vt:lpstr>PowerPoint Presentation</vt:lpstr>
      <vt:lpstr>Process delays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Wong, Stephen</dc:creator>
  <cp:lastModifiedBy>Linnane, Sandra (EXT)</cp:lastModifiedBy>
  <cp:revision>10</cp:revision>
  <dcterms:created xsi:type="dcterms:W3CDTF">2020-09-14T13:57:51Z</dcterms:created>
  <dcterms:modified xsi:type="dcterms:W3CDTF">2022-01-24T11:14:04Z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2020-01-15T00:00:00Z</vt:filetime>
  </property>
  <property fmtid="{D5CDD505-2E9C-101B-9397-08002B2CF9AE}" pid="3" name="Creator">
    <vt:lpwstr>Adobe InDesign 15.0 (Macintosh)</vt:lpwstr>
  </property>
  <property fmtid="{D5CDD505-2E9C-101B-9397-08002B2CF9AE}" pid="4" name="LastSaved">
    <vt:filetime>2020-01-15T00:00:00Z</vt:filetime>
  </property>
  <property fmtid="{D5CDD505-2E9C-101B-9397-08002B2CF9AE}" pid="5" name="ContentTypeId">
    <vt:lpwstr>0x01010099A2A0C82F7B8747B70C33F61B833DFF</vt:lpwstr>
  </property>
</Properties>
</file>